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9" r:id="rId2"/>
    <p:sldId id="902" r:id="rId3"/>
    <p:sldId id="936" r:id="rId4"/>
    <p:sldId id="965" r:id="rId5"/>
    <p:sldId id="941" r:id="rId6"/>
    <p:sldId id="937" r:id="rId7"/>
    <p:sldId id="945" r:id="rId8"/>
    <p:sldId id="944" r:id="rId9"/>
    <p:sldId id="946" r:id="rId10"/>
    <p:sldId id="947" r:id="rId11"/>
    <p:sldId id="971" r:id="rId12"/>
    <p:sldId id="948" r:id="rId13"/>
    <p:sldId id="924" r:id="rId14"/>
    <p:sldId id="918" r:id="rId15"/>
    <p:sldId id="950" r:id="rId16"/>
    <p:sldId id="972" r:id="rId17"/>
    <p:sldId id="907" r:id="rId18"/>
    <p:sldId id="973" r:id="rId19"/>
    <p:sldId id="953" r:id="rId20"/>
    <p:sldId id="976" r:id="rId21"/>
    <p:sldId id="909" r:id="rId22"/>
    <p:sldId id="908" r:id="rId23"/>
    <p:sldId id="920" r:id="rId24"/>
    <p:sldId id="966" r:id="rId25"/>
    <p:sldId id="955" r:id="rId26"/>
    <p:sldId id="968" r:id="rId27"/>
    <p:sldId id="969" r:id="rId28"/>
    <p:sldId id="957" r:id="rId29"/>
    <p:sldId id="963" r:id="rId30"/>
    <p:sldId id="912" r:id="rId31"/>
    <p:sldId id="982" r:id="rId32"/>
    <p:sldId id="983" r:id="rId33"/>
    <p:sldId id="959" r:id="rId34"/>
    <p:sldId id="913" r:id="rId35"/>
    <p:sldId id="960" r:id="rId36"/>
    <p:sldId id="979" r:id="rId37"/>
    <p:sldId id="961" r:id="rId38"/>
    <p:sldId id="977" r:id="rId39"/>
    <p:sldId id="914" r:id="rId40"/>
    <p:sldId id="915" r:id="rId41"/>
    <p:sldId id="978" r:id="rId42"/>
    <p:sldId id="970" r:id="rId43"/>
    <p:sldId id="952" r:id="rId44"/>
    <p:sldId id="932" r:id="rId45"/>
    <p:sldId id="917" r:id="rId46"/>
    <p:sldId id="923" r:id="rId47"/>
    <p:sldId id="91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C9A6E4"/>
    <a:srgbClr val="7030A0"/>
    <a:srgbClr val="002D4D"/>
    <a:srgbClr val="001F35"/>
    <a:srgbClr val="00355A"/>
    <a:srgbClr val="005796"/>
    <a:srgbClr val="004475"/>
    <a:srgbClr val="0060A4"/>
    <a:srgbClr val="006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25B10-5B1C-4017-B167-ED3104435743}" v="1372" dt="2024-05-23T19:52:25.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4" autoAdjust="0"/>
    <p:restoredTop sz="87935" autoAdjust="0"/>
  </p:normalViewPr>
  <p:slideViewPr>
    <p:cSldViewPr snapToGrid="0">
      <p:cViewPr varScale="1">
        <p:scale>
          <a:sx n="82" d="100"/>
          <a:sy n="82" d="100"/>
        </p:scale>
        <p:origin x="68" y="1356"/>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5CB25B10-5B1C-4017-B167-ED3104435743}"/>
    <pc:docChg chg="undo redo custSel addSld delSld modSld sldOrd">
      <pc:chgData name="Phillip Kaufman" userId="c001b2a046940d7c" providerId="LiveId" clId="{5CB25B10-5B1C-4017-B167-ED3104435743}" dt="2024-05-23T19:52:30.518" v="6151" actId="47"/>
      <pc:docMkLst>
        <pc:docMk/>
      </pc:docMkLst>
      <pc:sldChg chg="addSp delSp modSp mod">
        <pc:chgData name="Phillip Kaufman" userId="c001b2a046940d7c" providerId="LiveId" clId="{5CB25B10-5B1C-4017-B167-ED3104435743}" dt="2024-05-16T08:21:12.459" v="2317" actId="1076"/>
        <pc:sldMkLst>
          <pc:docMk/>
          <pc:sldMk cId="2876084972" sldId="902"/>
        </pc:sldMkLst>
        <pc:spChg chg="add mod">
          <ac:chgData name="Phillip Kaufman" userId="c001b2a046940d7c" providerId="LiveId" clId="{5CB25B10-5B1C-4017-B167-ED3104435743}" dt="2024-05-16T08:21:12.459" v="2317" actId="1076"/>
          <ac:spMkLst>
            <pc:docMk/>
            <pc:sldMk cId="2876084972" sldId="902"/>
            <ac:spMk id="6" creationId="{FC120B7F-C6D8-9379-1B1E-BA53F7FC2EF5}"/>
          </ac:spMkLst>
        </pc:spChg>
        <pc:spChg chg="add del mod">
          <ac:chgData name="Phillip Kaufman" userId="c001b2a046940d7c" providerId="LiveId" clId="{5CB25B10-5B1C-4017-B167-ED3104435743}" dt="2024-05-16T08:20:53.086" v="2310"/>
          <ac:spMkLst>
            <pc:docMk/>
            <pc:sldMk cId="2876084972" sldId="902"/>
            <ac:spMk id="7" creationId="{0075675B-37F5-8C16-047C-3453F8340C14}"/>
          </ac:spMkLst>
        </pc:spChg>
        <pc:spChg chg="mod">
          <ac:chgData name="Phillip Kaufman" userId="c001b2a046940d7c" providerId="LiveId" clId="{5CB25B10-5B1C-4017-B167-ED3104435743}" dt="2024-05-16T08:20:25.564" v="2300" actId="1076"/>
          <ac:spMkLst>
            <pc:docMk/>
            <pc:sldMk cId="2876084972" sldId="902"/>
            <ac:spMk id="16" creationId="{C39B304C-2170-EB4C-B05A-259B1C7696A8}"/>
          </ac:spMkLst>
        </pc:spChg>
        <pc:spChg chg="mod">
          <ac:chgData name="Phillip Kaufman" userId="c001b2a046940d7c" providerId="LiveId" clId="{5CB25B10-5B1C-4017-B167-ED3104435743}" dt="2024-05-16T08:20:25.564" v="2300" actId="1076"/>
          <ac:spMkLst>
            <pc:docMk/>
            <pc:sldMk cId="2876084972" sldId="902"/>
            <ac:spMk id="22" creationId="{18935A27-1F1A-9C23-FC34-072DF5053D67}"/>
          </ac:spMkLst>
        </pc:spChg>
        <pc:spChg chg="mod">
          <ac:chgData name="Phillip Kaufman" userId="c001b2a046940d7c" providerId="LiveId" clId="{5CB25B10-5B1C-4017-B167-ED3104435743}" dt="2024-05-16T08:20:29.535" v="2301" actId="1076"/>
          <ac:spMkLst>
            <pc:docMk/>
            <pc:sldMk cId="2876084972" sldId="902"/>
            <ac:spMk id="23" creationId="{E6AF5946-AC6C-7373-BC59-2D8969C43C4D}"/>
          </ac:spMkLst>
        </pc:spChg>
        <pc:spChg chg="mod">
          <ac:chgData name="Phillip Kaufman" userId="c001b2a046940d7c" providerId="LiveId" clId="{5CB25B10-5B1C-4017-B167-ED3104435743}" dt="2024-05-16T08:20:56.473" v="2313" actId="1076"/>
          <ac:spMkLst>
            <pc:docMk/>
            <pc:sldMk cId="2876084972" sldId="902"/>
            <ac:spMk id="24" creationId="{446BAD3D-ADF6-9D4E-1F99-29A320FC9B61}"/>
          </ac:spMkLst>
        </pc:spChg>
        <pc:spChg chg="mod">
          <ac:chgData name="Phillip Kaufman" userId="c001b2a046940d7c" providerId="LiveId" clId="{5CB25B10-5B1C-4017-B167-ED3104435743}" dt="2024-05-16T08:20:32.196" v="2302" actId="1076"/>
          <ac:spMkLst>
            <pc:docMk/>
            <pc:sldMk cId="2876084972" sldId="902"/>
            <ac:spMk id="25" creationId="{D8D4561F-8E33-7D59-63DC-2E57FFEF60EC}"/>
          </ac:spMkLst>
        </pc:spChg>
        <pc:spChg chg="mod">
          <ac:chgData name="Phillip Kaufman" userId="c001b2a046940d7c" providerId="LiveId" clId="{5CB25B10-5B1C-4017-B167-ED3104435743}" dt="2024-05-16T08:21:01.498" v="2314" actId="1076"/>
          <ac:spMkLst>
            <pc:docMk/>
            <pc:sldMk cId="2876084972" sldId="902"/>
            <ac:spMk id="26" creationId="{00B879E3-86E9-0506-7032-B3EB9EA592B6}"/>
          </ac:spMkLst>
        </pc:spChg>
      </pc:sldChg>
      <pc:sldChg chg="addSp delSp modSp mod">
        <pc:chgData name="Phillip Kaufman" userId="c001b2a046940d7c" providerId="LiveId" clId="{5CB25B10-5B1C-4017-B167-ED3104435743}" dt="2024-05-21T04:52:10.153" v="5288"/>
        <pc:sldMkLst>
          <pc:docMk/>
          <pc:sldMk cId="699598180" sldId="907"/>
        </pc:sldMkLst>
        <pc:spChg chg="mod">
          <ac:chgData name="Phillip Kaufman" userId="c001b2a046940d7c" providerId="LiveId" clId="{5CB25B10-5B1C-4017-B167-ED3104435743}" dt="2024-05-21T01:29:52.658" v="4052" actId="1038"/>
          <ac:spMkLst>
            <pc:docMk/>
            <pc:sldMk cId="699598180" sldId="907"/>
            <ac:spMk id="5" creationId="{598D03F2-93D9-83BF-CDA9-A512BA4F8C99}"/>
          </ac:spMkLst>
        </pc:spChg>
        <pc:spChg chg="mod">
          <ac:chgData name="Phillip Kaufman" userId="c001b2a046940d7c" providerId="LiveId" clId="{5CB25B10-5B1C-4017-B167-ED3104435743}" dt="2024-05-21T01:29:52.658" v="4052" actId="1038"/>
          <ac:spMkLst>
            <pc:docMk/>
            <pc:sldMk cId="699598180" sldId="907"/>
            <ac:spMk id="6" creationId="{AA2EDE3B-E316-5354-6C01-6E53B36D5921}"/>
          </ac:spMkLst>
        </pc:spChg>
        <pc:spChg chg="mod">
          <ac:chgData name="Phillip Kaufman" userId="c001b2a046940d7c" providerId="LiveId" clId="{5CB25B10-5B1C-4017-B167-ED3104435743}" dt="2024-05-21T04:51:50.652" v="5284" actId="1076"/>
          <ac:spMkLst>
            <pc:docMk/>
            <pc:sldMk cId="699598180" sldId="907"/>
            <ac:spMk id="7" creationId="{BE1122DA-8E00-C761-2D7C-D92F8957FD3F}"/>
          </ac:spMkLst>
        </pc:spChg>
        <pc:spChg chg="del mod">
          <ac:chgData name="Phillip Kaufman" userId="c001b2a046940d7c" providerId="LiveId" clId="{5CB25B10-5B1C-4017-B167-ED3104435743}" dt="2024-05-21T04:52:09.548" v="5287" actId="478"/>
          <ac:spMkLst>
            <pc:docMk/>
            <pc:sldMk cId="699598180" sldId="907"/>
            <ac:spMk id="8" creationId="{531E1E80-F671-0E28-E413-10E0A2076E7F}"/>
          </ac:spMkLst>
        </pc:spChg>
        <pc:spChg chg="mod">
          <ac:chgData name="Phillip Kaufman" userId="c001b2a046940d7c" providerId="LiveId" clId="{5CB25B10-5B1C-4017-B167-ED3104435743}" dt="2024-05-14T06:48:52.603" v="789"/>
          <ac:spMkLst>
            <pc:docMk/>
            <pc:sldMk cId="699598180" sldId="907"/>
            <ac:spMk id="10" creationId="{F86BA03E-944E-489D-9CFC-7EA656FD6A9B}"/>
          </ac:spMkLst>
        </pc:spChg>
        <pc:spChg chg="mod">
          <ac:chgData name="Phillip Kaufman" userId="c001b2a046940d7c" providerId="LiveId" clId="{5CB25B10-5B1C-4017-B167-ED3104435743}" dt="2024-05-18T03:15:05.929" v="2773"/>
          <ac:spMkLst>
            <pc:docMk/>
            <pc:sldMk cId="699598180" sldId="907"/>
            <ac:spMk id="11" creationId="{6847A359-4F27-1740-BA9E-1E9926953775}"/>
          </ac:spMkLst>
        </pc:spChg>
        <pc:spChg chg="mod">
          <ac:chgData name="Phillip Kaufman" userId="c001b2a046940d7c" providerId="LiveId" clId="{5CB25B10-5B1C-4017-B167-ED3104435743}" dt="2024-05-18T03:15:05.929" v="2773"/>
          <ac:spMkLst>
            <pc:docMk/>
            <pc:sldMk cId="699598180" sldId="907"/>
            <ac:spMk id="12" creationId="{248A348E-A041-24AA-3C25-F83B7D7A6247}"/>
          </ac:spMkLst>
        </pc:spChg>
        <pc:spChg chg="mod">
          <ac:chgData name="Phillip Kaufman" userId="c001b2a046940d7c" providerId="LiveId" clId="{5CB25B10-5B1C-4017-B167-ED3104435743}" dt="2024-05-14T06:48:52.603" v="789"/>
          <ac:spMkLst>
            <pc:docMk/>
            <pc:sldMk cId="699598180" sldId="907"/>
            <ac:spMk id="45" creationId="{87FC683C-ED2E-CFE2-8F9D-789318B89321}"/>
          </ac:spMkLst>
        </pc:spChg>
        <pc:spChg chg="mod">
          <ac:chgData name="Phillip Kaufman" userId="c001b2a046940d7c" providerId="LiveId" clId="{5CB25B10-5B1C-4017-B167-ED3104435743}" dt="2024-05-14T06:48:52.603" v="789"/>
          <ac:spMkLst>
            <pc:docMk/>
            <pc:sldMk cId="699598180" sldId="907"/>
            <ac:spMk id="46" creationId="{6425C28B-9276-67AA-08E0-9F873F1C0D75}"/>
          </ac:spMkLst>
        </pc:spChg>
        <pc:spChg chg="mod">
          <ac:chgData name="Phillip Kaufman" userId="c001b2a046940d7c" providerId="LiveId" clId="{5CB25B10-5B1C-4017-B167-ED3104435743}" dt="2024-05-18T03:15:05.929" v="2773"/>
          <ac:spMkLst>
            <pc:docMk/>
            <pc:sldMk cId="699598180" sldId="907"/>
            <ac:spMk id="46" creationId="{6B956C8B-16CE-6E2C-BB57-0E21AFEA993A}"/>
          </ac:spMkLst>
        </pc:spChg>
        <pc:spChg chg="mod">
          <ac:chgData name="Phillip Kaufman" userId="c001b2a046940d7c" providerId="LiveId" clId="{5CB25B10-5B1C-4017-B167-ED3104435743}" dt="2024-05-18T03:15:05.929" v="2773"/>
          <ac:spMkLst>
            <pc:docMk/>
            <pc:sldMk cId="699598180" sldId="907"/>
            <ac:spMk id="47" creationId="{48484C3D-5319-3D6D-5B1E-94FB42F4C2D6}"/>
          </ac:spMkLst>
        </pc:spChg>
        <pc:spChg chg="mod">
          <ac:chgData name="Phillip Kaufman" userId="c001b2a046940d7c" providerId="LiveId" clId="{5CB25B10-5B1C-4017-B167-ED3104435743}" dt="2024-05-16T07:53:18.976" v="1918" actId="404"/>
          <ac:spMkLst>
            <pc:docMk/>
            <pc:sldMk cId="699598180" sldId="907"/>
            <ac:spMk id="50" creationId="{B21C8D8B-D398-EF6D-95D1-34C78403608D}"/>
          </ac:spMkLst>
        </pc:spChg>
        <pc:spChg chg="add mod">
          <ac:chgData name="Phillip Kaufman" userId="c001b2a046940d7c" providerId="LiveId" clId="{5CB25B10-5B1C-4017-B167-ED3104435743}" dt="2024-05-16T19:47:51.397" v="2513"/>
          <ac:spMkLst>
            <pc:docMk/>
            <pc:sldMk cId="699598180" sldId="907"/>
            <ac:spMk id="51" creationId="{791A8E3B-7703-CC81-54FD-89DF08878869}"/>
          </ac:spMkLst>
        </pc:spChg>
        <pc:spChg chg="add mod">
          <ac:chgData name="Phillip Kaufman" userId="c001b2a046940d7c" providerId="LiveId" clId="{5CB25B10-5B1C-4017-B167-ED3104435743}" dt="2024-05-21T04:52:10.153" v="5288"/>
          <ac:spMkLst>
            <pc:docMk/>
            <pc:sldMk cId="699598180" sldId="907"/>
            <ac:spMk id="51" creationId="{E090AB11-6989-674F-1526-0A7CD9AD30C5}"/>
          </ac:spMkLst>
        </pc:spChg>
        <pc:spChg chg="mod">
          <ac:chgData name="Phillip Kaufman" userId="c001b2a046940d7c" providerId="LiveId" clId="{5CB25B10-5B1C-4017-B167-ED3104435743}" dt="2024-05-16T07:53:18.976" v="1918" actId="404"/>
          <ac:spMkLst>
            <pc:docMk/>
            <pc:sldMk cId="699598180" sldId="907"/>
            <ac:spMk id="53" creationId="{FB53B42E-80F2-7E14-F92D-499C5A7C18AB}"/>
          </ac:spMkLst>
        </pc:spChg>
        <pc:spChg chg="mod">
          <ac:chgData name="Phillip Kaufman" userId="c001b2a046940d7c" providerId="LiveId" clId="{5CB25B10-5B1C-4017-B167-ED3104435743}" dt="2024-05-16T19:47:51.397" v="2513"/>
          <ac:spMkLst>
            <pc:docMk/>
            <pc:sldMk cId="699598180" sldId="907"/>
            <ac:spMk id="57" creationId="{504C5FDF-CEA9-0F8A-5E51-62D5E8168390}"/>
          </ac:spMkLst>
        </pc:spChg>
        <pc:spChg chg="mod">
          <ac:chgData name="Phillip Kaufman" userId="c001b2a046940d7c" providerId="LiveId" clId="{5CB25B10-5B1C-4017-B167-ED3104435743}" dt="2024-05-16T19:47:51.397" v="2513"/>
          <ac:spMkLst>
            <pc:docMk/>
            <pc:sldMk cId="699598180" sldId="907"/>
            <ac:spMk id="58" creationId="{05BA4446-3990-43EC-99D3-F6335A5E7DFD}"/>
          </ac:spMkLst>
        </pc:spChg>
        <pc:spChg chg="mod">
          <ac:chgData name="Phillip Kaufman" userId="c001b2a046940d7c" providerId="LiveId" clId="{5CB25B10-5B1C-4017-B167-ED3104435743}" dt="2024-05-16T19:47:51.397" v="2513"/>
          <ac:spMkLst>
            <pc:docMk/>
            <pc:sldMk cId="699598180" sldId="907"/>
            <ac:spMk id="157" creationId="{A7ACA2F0-F109-7422-E721-5445E99FAC93}"/>
          </ac:spMkLst>
        </pc:spChg>
        <pc:spChg chg="mod">
          <ac:chgData name="Phillip Kaufman" userId="c001b2a046940d7c" providerId="LiveId" clId="{5CB25B10-5B1C-4017-B167-ED3104435743}" dt="2024-05-16T19:47:51.397" v="2513"/>
          <ac:spMkLst>
            <pc:docMk/>
            <pc:sldMk cId="699598180" sldId="907"/>
            <ac:spMk id="158" creationId="{21749A8C-3ED8-F19E-8797-C70C502CBB6A}"/>
          </ac:spMkLst>
        </pc:spChg>
        <pc:spChg chg="del">
          <ac:chgData name="Phillip Kaufman" userId="c001b2a046940d7c" providerId="LiveId" clId="{5CB25B10-5B1C-4017-B167-ED3104435743}" dt="2024-05-16T19:47:51.151" v="2512" actId="478"/>
          <ac:spMkLst>
            <pc:docMk/>
            <pc:sldMk cId="699598180" sldId="907"/>
            <ac:spMk id="184" creationId="{A6B5FC1E-2BAB-DD93-FA52-D3B3CA502CDC}"/>
          </ac:spMkLst>
        </pc:spChg>
        <pc:spChg chg="del">
          <ac:chgData name="Phillip Kaufman" userId="c001b2a046940d7c" providerId="LiveId" clId="{5CB25B10-5B1C-4017-B167-ED3104435743}" dt="2024-05-16T19:47:51.151" v="2512" actId="478"/>
          <ac:spMkLst>
            <pc:docMk/>
            <pc:sldMk cId="699598180" sldId="907"/>
            <ac:spMk id="185" creationId="{1643CECD-95F2-36A1-CF9B-DE7F7FE623B4}"/>
          </ac:spMkLst>
        </pc:spChg>
        <pc:grpChg chg="add mod">
          <ac:chgData name="Phillip Kaufman" userId="c001b2a046940d7c" providerId="LiveId" clId="{5CB25B10-5B1C-4017-B167-ED3104435743}" dt="2024-05-18T03:15:05.929" v="2773"/>
          <ac:grpSpMkLst>
            <pc:docMk/>
            <pc:sldMk cId="699598180" sldId="907"/>
            <ac:grpSpMk id="4" creationId="{93DD7DEF-A846-DD65-34CB-65A9A9CD6831}"/>
          </ac:grpSpMkLst>
        </pc:grpChg>
        <pc:grpChg chg="add del mod">
          <ac:chgData name="Phillip Kaufman" userId="c001b2a046940d7c" providerId="LiveId" clId="{5CB25B10-5B1C-4017-B167-ED3104435743}" dt="2024-05-16T19:47:51.151" v="2512" actId="478"/>
          <ac:grpSpMkLst>
            <pc:docMk/>
            <pc:sldMk cId="699598180" sldId="907"/>
            <ac:grpSpMk id="8" creationId="{60604119-AD22-5DDD-2369-CE936148DD2D}"/>
          </ac:grpSpMkLst>
        </pc:grpChg>
        <pc:grpChg chg="mod">
          <ac:chgData name="Phillip Kaufman" userId="c001b2a046940d7c" providerId="LiveId" clId="{5CB25B10-5B1C-4017-B167-ED3104435743}" dt="2024-05-18T03:15:05.929" v="2773"/>
          <ac:grpSpMkLst>
            <pc:docMk/>
            <pc:sldMk cId="699598180" sldId="907"/>
            <ac:grpSpMk id="9" creationId="{52B7D510-A00B-684E-2F79-2178D0D903BA}"/>
          </ac:grpSpMkLst>
        </pc:grpChg>
        <pc:grpChg chg="mod">
          <ac:chgData name="Phillip Kaufman" userId="c001b2a046940d7c" providerId="LiveId" clId="{5CB25B10-5B1C-4017-B167-ED3104435743}" dt="2024-05-14T06:48:52.603" v="789"/>
          <ac:grpSpMkLst>
            <pc:docMk/>
            <pc:sldMk cId="699598180" sldId="907"/>
            <ac:grpSpMk id="9" creationId="{AA0A2D83-7CFC-04BE-C672-195DAE0F5AAC}"/>
          </ac:grpSpMkLst>
        </pc:grpChg>
        <pc:grpChg chg="mod">
          <ac:chgData name="Phillip Kaufman" userId="c001b2a046940d7c" providerId="LiveId" clId="{5CB25B10-5B1C-4017-B167-ED3104435743}" dt="2024-05-18T03:15:05.929" v="2773"/>
          <ac:grpSpMkLst>
            <pc:docMk/>
            <pc:sldMk cId="699598180" sldId="907"/>
            <ac:grpSpMk id="10" creationId="{02CFCCF5-857C-F7C1-5A16-94F87519A1D0}"/>
          </ac:grpSpMkLst>
        </pc:grpChg>
        <pc:grpChg chg="mod">
          <ac:chgData name="Phillip Kaufman" userId="c001b2a046940d7c" providerId="LiveId" clId="{5CB25B10-5B1C-4017-B167-ED3104435743}" dt="2024-05-14T06:48:52.603" v="789"/>
          <ac:grpSpMkLst>
            <pc:docMk/>
            <pc:sldMk cId="699598180" sldId="907"/>
            <ac:grpSpMk id="11" creationId="{41C945DC-70CB-A8F2-C91E-FF465125AD99}"/>
          </ac:grpSpMkLst>
        </pc:grpChg>
        <pc:grpChg chg="mod">
          <ac:chgData name="Phillip Kaufman" userId="c001b2a046940d7c" providerId="LiveId" clId="{5CB25B10-5B1C-4017-B167-ED3104435743}" dt="2024-05-14T06:48:52.603" v="789"/>
          <ac:grpSpMkLst>
            <pc:docMk/>
            <pc:sldMk cId="699598180" sldId="907"/>
            <ac:grpSpMk id="12" creationId="{0064EDEB-CD80-A6B3-C178-F614CFEE39D5}"/>
          </ac:grpSpMkLst>
        </pc:grpChg>
        <pc:grpChg chg="mod">
          <ac:chgData name="Phillip Kaufman" userId="c001b2a046940d7c" providerId="LiveId" clId="{5CB25B10-5B1C-4017-B167-ED3104435743}" dt="2024-05-18T03:15:05.929" v="2773"/>
          <ac:grpSpMkLst>
            <pc:docMk/>
            <pc:sldMk cId="699598180" sldId="907"/>
            <ac:grpSpMk id="13" creationId="{FF2DC6D6-1788-0CC2-0116-E097788F9E65}"/>
          </ac:grpSpMkLst>
        </pc:grpChg>
        <pc:grpChg chg="mod">
          <ac:chgData name="Phillip Kaufman" userId="c001b2a046940d7c" providerId="LiveId" clId="{5CB25B10-5B1C-4017-B167-ED3104435743}" dt="2024-05-14T06:48:52.603" v="789"/>
          <ac:grpSpMkLst>
            <pc:docMk/>
            <pc:sldMk cId="699598180" sldId="907"/>
            <ac:grpSpMk id="47" creationId="{36850FBB-A3BF-CF7C-E164-0B3184639C01}"/>
          </ac:grpSpMkLst>
        </pc:grpChg>
        <pc:grpChg chg="mod">
          <ac:chgData name="Phillip Kaufman" userId="c001b2a046940d7c" providerId="LiveId" clId="{5CB25B10-5B1C-4017-B167-ED3104435743}" dt="2024-05-18T03:15:05.929" v="2773"/>
          <ac:grpSpMkLst>
            <pc:docMk/>
            <pc:sldMk cId="699598180" sldId="907"/>
            <ac:grpSpMk id="48" creationId="{7CB72435-9BAE-51BD-E0FE-E5EA11B3559D}"/>
          </ac:grpSpMkLst>
        </pc:grpChg>
        <pc:grpChg chg="add del mod">
          <ac:chgData name="Phillip Kaufman" userId="c001b2a046940d7c" providerId="LiveId" clId="{5CB25B10-5B1C-4017-B167-ED3104435743}" dt="2024-05-18T03:15:05.718" v="2772" actId="478"/>
          <ac:grpSpMkLst>
            <pc:docMk/>
            <pc:sldMk cId="699598180" sldId="907"/>
            <ac:grpSpMk id="52" creationId="{4B3FD2F3-0826-2791-42F9-7D260BED4C76}"/>
          </ac:grpSpMkLst>
        </pc:grpChg>
        <pc:grpChg chg="mod">
          <ac:chgData name="Phillip Kaufman" userId="c001b2a046940d7c" providerId="LiveId" clId="{5CB25B10-5B1C-4017-B167-ED3104435743}" dt="2024-05-16T19:47:51.397" v="2513"/>
          <ac:grpSpMkLst>
            <pc:docMk/>
            <pc:sldMk cId="699598180" sldId="907"/>
            <ac:grpSpMk id="54" creationId="{DB20088D-A68D-A857-5CF6-652DBC95C10D}"/>
          </ac:grpSpMkLst>
        </pc:grpChg>
        <pc:grpChg chg="mod">
          <ac:chgData name="Phillip Kaufman" userId="c001b2a046940d7c" providerId="LiveId" clId="{5CB25B10-5B1C-4017-B167-ED3104435743}" dt="2024-05-16T19:47:51.397" v="2513"/>
          <ac:grpSpMkLst>
            <pc:docMk/>
            <pc:sldMk cId="699598180" sldId="907"/>
            <ac:grpSpMk id="55" creationId="{9611CB3F-9BEE-9A0E-F859-D5225CB9C603}"/>
          </ac:grpSpMkLst>
        </pc:grpChg>
        <pc:grpChg chg="mod">
          <ac:chgData name="Phillip Kaufman" userId="c001b2a046940d7c" providerId="LiveId" clId="{5CB25B10-5B1C-4017-B167-ED3104435743}" dt="2024-05-16T19:47:51.397" v="2513"/>
          <ac:grpSpMkLst>
            <pc:docMk/>
            <pc:sldMk cId="699598180" sldId="907"/>
            <ac:grpSpMk id="56" creationId="{B03F3C24-77BE-4733-C89A-D92DDB1CD5D5}"/>
          </ac:grpSpMkLst>
        </pc:grpChg>
        <pc:grpChg chg="del">
          <ac:chgData name="Phillip Kaufman" userId="c001b2a046940d7c" providerId="LiveId" clId="{5CB25B10-5B1C-4017-B167-ED3104435743}" dt="2024-05-14T06:48:52.257" v="788" actId="478"/>
          <ac:grpSpMkLst>
            <pc:docMk/>
            <pc:sldMk cId="699598180" sldId="907"/>
            <ac:grpSpMk id="142" creationId="{869C243C-B9F2-7782-83EB-AA265E3A10D9}"/>
          </ac:grpSpMkLst>
        </pc:grpChg>
        <pc:cxnChg chg="mod">
          <ac:chgData name="Phillip Kaufman" userId="c001b2a046940d7c" providerId="LiveId" clId="{5CB25B10-5B1C-4017-B167-ED3104435743}" dt="2024-05-14T06:48:52.603" v="789"/>
          <ac:cxnSpMkLst>
            <pc:docMk/>
            <pc:sldMk cId="699598180" sldId="907"/>
            <ac:cxnSpMk id="13" creationId="{DF2DAC6A-C5EE-B61C-2AEF-14D5B5EA68BA}"/>
          </ac:cxnSpMkLst>
        </pc:cxnChg>
        <pc:cxnChg chg="mod">
          <ac:chgData name="Phillip Kaufman" userId="c001b2a046940d7c" providerId="LiveId" clId="{5CB25B10-5B1C-4017-B167-ED3104435743}" dt="2024-05-14T06:48:52.603" v="789"/>
          <ac:cxnSpMkLst>
            <pc:docMk/>
            <pc:sldMk cId="699598180" sldId="907"/>
            <ac:cxnSpMk id="14" creationId="{9279B195-0E8D-C3AC-86A4-A09E11CF3623}"/>
          </ac:cxnSpMkLst>
        </pc:cxnChg>
        <pc:cxnChg chg="mod">
          <ac:chgData name="Phillip Kaufman" userId="c001b2a046940d7c" providerId="LiveId" clId="{5CB25B10-5B1C-4017-B167-ED3104435743}" dt="2024-05-18T03:15:05.929" v="2773"/>
          <ac:cxnSpMkLst>
            <pc:docMk/>
            <pc:sldMk cId="699598180" sldId="907"/>
            <ac:cxnSpMk id="14" creationId="{A4A9C1AF-C374-8AA0-844D-F4E2D1EFD04F}"/>
          </ac:cxnSpMkLst>
        </pc:cxnChg>
        <pc:cxnChg chg="mod">
          <ac:chgData name="Phillip Kaufman" userId="c001b2a046940d7c" providerId="LiveId" clId="{5CB25B10-5B1C-4017-B167-ED3104435743}" dt="2024-05-18T03:15:05.929" v="2773"/>
          <ac:cxnSpMkLst>
            <pc:docMk/>
            <pc:sldMk cId="699598180" sldId="907"/>
            <ac:cxnSpMk id="15" creationId="{0638AB5D-2070-05C8-3CDC-116DE6F5C569}"/>
          </ac:cxnSpMkLst>
        </pc:cxnChg>
        <pc:cxnChg chg="mod">
          <ac:chgData name="Phillip Kaufman" userId="c001b2a046940d7c" providerId="LiveId" clId="{5CB25B10-5B1C-4017-B167-ED3104435743}" dt="2024-05-14T06:48:52.603" v="789"/>
          <ac:cxnSpMkLst>
            <pc:docMk/>
            <pc:sldMk cId="699598180" sldId="907"/>
            <ac:cxnSpMk id="15" creationId="{1988EB09-D9D7-7870-88B5-EF981E46440C}"/>
          </ac:cxnSpMkLst>
        </pc:cxnChg>
        <pc:cxnChg chg="mod">
          <ac:chgData name="Phillip Kaufman" userId="c001b2a046940d7c" providerId="LiveId" clId="{5CB25B10-5B1C-4017-B167-ED3104435743}" dt="2024-05-14T06:48:52.603" v="789"/>
          <ac:cxnSpMkLst>
            <pc:docMk/>
            <pc:sldMk cId="699598180" sldId="907"/>
            <ac:cxnSpMk id="16" creationId="{A0593335-587E-A562-FF40-7EF11400113F}"/>
          </ac:cxnSpMkLst>
        </pc:cxnChg>
        <pc:cxnChg chg="mod">
          <ac:chgData name="Phillip Kaufman" userId="c001b2a046940d7c" providerId="LiveId" clId="{5CB25B10-5B1C-4017-B167-ED3104435743}" dt="2024-05-18T03:15:05.929" v="2773"/>
          <ac:cxnSpMkLst>
            <pc:docMk/>
            <pc:sldMk cId="699598180" sldId="907"/>
            <ac:cxnSpMk id="16" creationId="{C61C21EB-D7E7-BC5D-AE40-FBDF854E81F4}"/>
          </ac:cxnSpMkLst>
        </pc:cxnChg>
        <pc:cxnChg chg="mod">
          <ac:chgData name="Phillip Kaufman" userId="c001b2a046940d7c" providerId="LiveId" clId="{5CB25B10-5B1C-4017-B167-ED3104435743}" dt="2024-05-14T06:48:52.603" v="789"/>
          <ac:cxnSpMkLst>
            <pc:docMk/>
            <pc:sldMk cId="699598180" sldId="907"/>
            <ac:cxnSpMk id="17" creationId="{4143FFCB-2204-A528-097D-AA92052A82D1}"/>
          </ac:cxnSpMkLst>
        </pc:cxnChg>
        <pc:cxnChg chg="mod">
          <ac:chgData name="Phillip Kaufman" userId="c001b2a046940d7c" providerId="LiveId" clId="{5CB25B10-5B1C-4017-B167-ED3104435743}" dt="2024-05-18T03:15:05.929" v="2773"/>
          <ac:cxnSpMkLst>
            <pc:docMk/>
            <pc:sldMk cId="699598180" sldId="907"/>
            <ac:cxnSpMk id="17" creationId="{A931BC8E-B7F6-FC12-F839-C1A628388E71}"/>
          </ac:cxnSpMkLst>
        </pc:cxnChg>
        <pc:cxnChg chg="mod">
          <ac:chgData name="Phillip Kaufman" userId="c001b2a046940d7c" providerId="LiveId" clId="{5CB25B10-5B1C-4017-B167-ED3104435743}" dt="2024-05-18T03:15:05.929" v="2773"/>
          <ac:cxnSpMkLst>
            <pc:docMk/>
            <pc:sldMk cId="699598180" sldId="907"/>
            <ac:cxnSpMk id="18" creationId="{4FF357D9-07A6-03F0-70EE-1A065E2F8AFE}"/>
          </ac:cxnSpMkLst>
        </pc:cxnChg>
        <pc:cxnChg chg="mod">
          <ac:chgData name="Phillip Kaufman" userId="c001b2a046940d7c" providerId="LiveId" clId="{5CB25B10-5B1C-4017-B167-ED3104435743}" dt="2024-05-14T06:48:52.603" v="789"/>
          <ac:cxnSpMkLst>
            <pc:docMk/>
            <pc:sldMk cId="699598180" sldId="907"/>
            <ac:cxnSpMk id="18" creationId="{8A8F42FB-1CD2-36E7-C798-D485BFAF3C58}"/>
          </ac:cxnSpMkLst>
        </pc:cxnChg>
        <pc:cxnChg chg="mod">
          <ac:chgData name="Phillip Kaufman" userId="c001b2a046940d7c" providerId="LiveId" clId="{5CB25B10-5B1C-4017-B167-ED3104435743}" dt="2024-05-14T06:48:52.603" v="789"/>
          <ac:cxnSpMkLst>
            <pc:docMk/>
            <pc:sldMk cId="699598180" sldId="907"/>
            <ac:cxnSpMk id="19" creationId="{0FB953AF-B4C4-062F-FDB8-23029BB5EB70}"/>
          </ac:cxnSpMkLst>
        </pc:cxnChg>
        <pc:cxnChg chg="mod">
          <ac:chgData name="Phillip Kaufman" userId="c001b2a046940d7c" providerId="LiveId" clId="{5CB25B10-5B1C-4017-B167-ED3104435743}" dt="2024-05-18T03:15:05.929" v="2773"/>
          <ac:cxnSpMkLst>
            <pc:docMk/>
            <pc:sldMk cId="699598180" sldId="907"/>
            <ac:cxnSpMk id="19" creationId="{CDFC175C-500B-728F-F461-93EBBAD24F92}"/>
          </ac:cxnSpMkLst>
        </pc:cxnChg>
        <pc:cxnChg chg="mod">
          <ac:chgData name="Phillip Kaufman" userId="c001b2a046940d7c" providerId="LiveId" clId="{5CB25B10-5B1C-4017-B167-ED3104435743}" dt="2024-05-18T03:15:05.929" v="2773"/>
          <ac:cxnSpMkLst>
            <pc:docMk/>
            <pc:sldMk cId="699598180" sldId="907"/>
            <ac:cxnSpMk id="20" creationId="{46808104-2A97-98D0-6738-0C5A9C67DE8B}"/>
          </ac:cxnSpMkLst>
        </pc:cxnChg>
        <pc:cxnChg chg="mod">
          <ac:chgData name="Phillip Kaufman" userId="c001b2a046940d7c" providerId="LiveId" clId="{5CB25B10-5B1C-4017-B167-ED3104435743}" dt="2024-05-14T06:48:52.603" v="789"/>
          <ac:cxnSpMkLst>
            <pc:docMk/>
            <pc:sldMk cId="699598180" sldId="907"/>
            <ac:cxnSpMk id="20" creationId="{B089DF5A-6F23-CACC-BF1D-D98D7211803D}"/>
          </ac:cxnSpMkLst>
        </pc:cxnChg>
        <pc:cxnChg chg="mod">
          <ac:chgData name="Phillip Kaufman" userId="c001b2a046940d7c" providerId="LiveId" clId="{5CB25B10-5B1C-4017-B167-ED3104435743}" dt="2024-05-14T06:48:52.603" v="789"/>
          <ac:cxnSpMkLst>
            <pc:docMk/>
            <pc:sldMk cId="699598180" sldId="907"/>
            <ac:cxnSpMk id="21" creationId="{37057880-952D-E281-7FB1-FCC0662476BE}"/>
          </ac:cxnSpMkLst>
        </pc:cxnChg>
        <pc:cxnChg chg="mod">
          <ac:chgData name="Phillip Kaufman" userId="c001b2a046940d7c" providerId="LiveId" clId="{5CB25B10-5B1C-4017-B167-ED3104435743}" dt="2024-05-18T03:15:05.929" v="2773"/>
          <ac:cxnSpMkLst>
            <pc:docMk/>
            <pc:sldMk cId="699598180" sldId="907"/>
            <ac:cxnSpMk id="21" creationId="{3F9014C1-0B9D-640D-EB72-5E55E2441F20}"/>
          </ac:cxnSpMkLst>
        </pc:cxnChg>
        <pc:cxnChg chg="mod">
          <ac:chgData name="Phillip Kaufman" userId="c001b2a046940d7c" providerId="LiveId" clId="{5CB25B10-5B1C-4017-B167-ED3104435743}" dt="2024-05-14T06:48:52.603" v="789"/>
          <ac:cxnSpMkLst>
            <pc:docMk/>
            <pc:sldMk cId="699598180" sldId="907"/>
            <ac:cxnSpMk id="22" creationId="{46D98E43-931F-EB13-159C-156BA2114B4A}"/>
          </ac:cxnSpMkLst>
        </pc:cxnChg>
        <pc:cxnChg chg="mod">
          <ac:chgData name="Phillip Kaufman" userId="c001b2a046940d7c" providerId="LiveId" clId="{5CB25B10-5B1C-4017-B167-ED3104435743}" dt="2024-05-18T03:15:05.929" v="2773"/>
          <ac:cxnSpMkLst>
            <pc:docMk/>
            <pc:sldMk cId="699598180" sldId="907"/>
            <ac:cxnSpMk id="22" creationId="{73CCF25A-6F3E-2159-3CE9-4E9DAB30C5C6}"/>
          </ac:cxnSpMkLst>
        </pc:cxnChg>
        <pc:cxnChg chg="mod">
          <ac:chgData name="Phillip Kaufman" userId="c001b2a046940d7c" providerId="LiveId" clId="{5CB25B10-5B1C-4017-B167-ED3104435743}" dt="2024-05-14T06:48:52.603" v="789"/>
          <ac:cxnSpMkLst>
            <pc:docMk/>
            <pc:sldMk cId="699598180" sldId="907"/>
            <ac:cxnSpMk id="23" creationId="{3FD00B49-5289-EEE1-E58C-62AF8DA743ED}"/>
          </ac:cxnSpMkLst>
        </pc:cxnChg>
        <pc:cxnChg chg="mod">
          <ac:chgData name="Phillip Kaufman" userId="c001b2a046940d7c" providerId="LiveId" clId="{5CB25B10-5B1C-4017-B167-ED3104435743}" dt="2024-05-18T03:15:05.929" v="2773"/>
          <ac:cxnSpMkLst>
            <pc:docMk/>
            <pc:sldMk cId="699598180" sldId="907"/>
            <ac:cxnSpMk id="23" creationId="{D4151092-BD04-D1A6-0E86-9DD071F3AD39}"/>
          </ac:cxnSpMkLst>
        </pc:cxnChg>
        <pc:cxnChg chg="mod">
          <ac:chgData name="Phillip Kaufman" userId="c001b2a046940d7c" providerId="LiveId" clId="{5CB25B10-5B1C-4017-B167-ED3104435743}" dt="2024-05-14T06:48:52.603" v="789"/>
          <ac:cxnSpMkLst>
            <pc:docMk/>
            <pc:sldMk cId="699598180" sldId="907"/>
            <ac:cxnSpMk id="24" creationId="{1B70C961-3B2E-BF87-8ABC-33506251DC04}"/>
          </ac:cxnSpMkLst>
        </pc:cxnChg>
        <pc:cxnChg chg="mod">
          <ac:chgData name="Phillip Kaufman" userId="c001b2a046940d7c" providerId="LiveId" clId="{5CB25B10-5B1C-4017-B167-ED3104435743}" dt="2024-05-18T03:15:05.929" v="2773"/>
          <ac:cxnSpMkLst>
            <pc:docMk/>
            <pc:sldMk cId="699598180" sldId="907"/>
            <ac:cxnSpMk id="24" creationId="{456B498D-54F5-B987-491D-26FE6DC47639}"/>
          </ac:cxnSpMkLst>
        </pc:cxnChg>
        <pc:cxnChg chg="mod">
          <ac:chgData name="Phillip Kaufman" userId="c001b2a046940d7c" providerId="LiveId" clId="{5CB25B10-5B1C-4017-B167-ED3104435743}" dt="2024-05-14T06:48:52.603" v="789"/>
          <ac:cxnSpMkLst>
            <pc:docMk/>
            <pc:sldMk cId="699598180" sldId="907"/>
            <ac:cxnSpMk id="25" creationId="{2B6A58BE-ADBE-E92B-FCDB-227A5962051F}"/>
          </ac:cxnSpMkLst>
        </pc:cxnChg>
        <pc:cxnChg chg="mod">
          <ac:chgData name="Phillip Kaufman" userId="c001b2a046940d7c" providerId="LiveId" clId="{5CB25B10-5B1C-4017-B167-ED3104435743}" dt="2024-05-18T03:15:05.929" v="2773"/>
          <ac:cxnSpMkLst>
            <pc:docMk/>
            <pc:sldMk cId="699598180" sldId="907"/>
            <ac:cxnSpMk id="25" creationId="{A555F7F8-9875-EDA7-4710-A2C2134BCDCE}"/>
          </ac:cxnSpMkLst>
        </pc:cxnChg>
        <pc:cxnChg chg="mod">
          <ac:chgData name="Phillip Kaufman" userId="c001b2a046940d7c" providerId="LiveId" clId="{5CB25B10-5B1C-4017-B167-ED3104435743}" dt="2024-05-18T03:15:05.929" v="2773"/>
          <ac:cxnSpMkLst>
            <pc:docMk/>
            <pc:sldMk cId="699598180" sldId="907"/>
            <ac:cxnSpMk id="26" creationId="{8DBDD67B-5B73-D606-F2F4-263861A099DA}"/>
          </ac:cxnSpMkLst>
        </pc:cxnChg>
        <pc:cxnChg chg="mod">
          <ac:chgData name="Phillip Kaufman" userId="c001b2a046940d7c" providerId="LiveId" clId="{5CB25B10-5B1C-4017-B167-ED3104435743}" dt="2024-05-14T06:48:52.603" v="789"/>
          <ac:cxnSpMkLst>
            <pc:docMk/>
            <pc:sldMk cId="699598180" sldId="907"/>
            <ac:cxnSpMk id="26" creationId="{C50282D7-272A-759C-756A-A161E46EBEB2}"/>
          </ac:cxnSpMkLst>
        </pc:cxnChg>
        <pc:cxnChg chg="mod">
          <ac:chgData name="Phillip Kaufman" userId="c001b2a046940d7c" providerId="LiveId" clId="{5CB25B10-5B1C-4017-B167-ED3104435743}" dt="2024-05-18T03:15:05.929" v="2773"/>
          <ac:cxnSpMkLst>
            <pc:docMk/>
            <pc:sldMk cId="699598180" sldId="907"/>
            <ac:cxnSpMk id="27" creationId="{B8C6D55C-A57F-BA5B-665A-AA06F94B8C4C}"/>
          </ac:cxnSpMkLst>
        </pc:cxnChg>
        <pc:cxnChg chg="mod">
          <ac:chgData name="Phillip Kaufman" userId="c001b2a046940d7c" providerId="LiveId" clId="{5CB25B10-5B1C-4017-B167-ED3104435743}" dt="2024-05-14T06:48:52.603" v="789"/>
          <ac:cxnSpMkLst>
            <pc:docMk/>
            <pc:sldMk cId="699598180" sldId="907"/>
            <ac:cxnSpMk id="27" creationId="{DDE54723-4AB5-9C06-E8A5-17D863E21986}"/>
          </ac:cxnSpMkLst>
        </pc:cxnChg>
        <pc:cxnChg chg="mod">
          <ac:chgData name="Phillip Kaufman" userId="c001b2a046940d7c" providerId="LiveId" clId="{5CB25B10-5B1C-4017-B167-ED3104435743}" dt="2024-05-14T06:48:52.603" v="789"/>
          <ac:cxnSpMkLst>
            <pc:docMk/>
            <pc:sldMk cId="699598180" sldId="907"/>
            <ac:cxnSpMk id="28" creationId="{878657D6-2F6A-94AF-5201-C4405A35B584}"/>
          </ac:cxnSpMkLst>
        </pc:cxnChg>
        <pc:cxnChg chg="mod">
          <ac:chgData name="Phillip Kaufman" userId="c001b2a046940d7c" providerId="LiveId" clId="{5CB25B10-5B1C-4017-B167-ED3104435743}" dt="2024-05-18T03:15:05.929" v="2773"/>
          <ac:cxnSpMkLst>
            <pc:docMk/>
            <pc:sldMk cId="699598180" sldId="907"/>
            <ac:cxnSpMk id="28" creationId="{8901198A-D75D-B12E-23F9-28804CF26A0F}"/>
          </ac:cxnSpMkLst>
        </pc:cxnChg>
        <pc:cxnChg chg="mod">
          <ac:chgData name="Phillip Kaufman" userId="c001b2a046940d7c" providerId="LiveId" clId="{5CB25B10-5B1C-4017-B167-ED3104435743}" dt="2024-05-18T03:15:05.929" v="2773"/>
          <ac:cxnSpMkLst>
            <pc:docMk/>
            <pc:sldMk cId="699598180" sldId="907"/>
            <ac:cxnSpMk id="29" creationId="{06D3E3C7-3393-0E4B-C51B-877D4D7DA365}"/>
          </ac:cxnSpMkLst>
        </pc:cxnChg>
        <pc:cxnChg chg="mod">
          <ac:chgData name="Phillip Kaufman" userId="c001b2a046940d7c" providerId="LiveId" clId="{5CB25B10-5B1C-4017-B167-ED3104435743}" dt="2024-05-14T06:48:52.603" v="789"/>
          <ac:cxnSpMkLst>
            <pc:docMk/>
            <pc:sldMk cId="699598180" sldId="907"/>
            <ac:cxnSpMk id="29" creationId="{C02C64DC-9C44-A938-2D26-5782F36DB422}"/>
          </ac:cxnSpMkLst>
        </pc:cxnChg>
        <pc:cxnChg chg="mod">
          <ac:chgData name="Phillip Kaufman" userId="c001b2a046940d7c" providerId="LiveId" clId="{5CB25B10-5B1C-4017-B167-ED3104435743}" dt="2024-05-18T03:15:05.929" v="2773"/>
          <ac:cxnSpMkLst>
            <pc:docMk/>
            <pc:sldMk cId="699598180" sldId="907"/>
            <ac:cxnSpMk id="30" creationId="{0828BC8E-6265-2420-331C-4DC181841C47}"/>
          </ac:cxnSpMkLst>
        </pc:cxnChg>
        <pc:cxnChg chg="mod">
          <ac:chgData name="Phillip Kaufman" userId="c001b2a046940d7c" providerId="LiveId" clId="{5CB25B10-5B1C-4017-B167-ED3104435743}" dt="2024-05-14T06:48:52.603" v="789"/>
          <ac:cxnSpMkLst>
            <pc:docMk/>
            <pc:sldMk cId="699598180" sldId="907"/>
            <ac:cxnSpMk id="30" creationId="{567FD5CF-8F29-F6BB-A8C4-C0949B81903C}"/>
          </ac:cxnSpMkLst>
        </pc:cxnChg>
        <pc:cxnChg chg="mod">
          <ac:chgData name="Phillip Kaufman" userId="c001b2a046940d7c" providerId="LiveId" clId="{5CB25B10-5B1C-4017-B167-ED3104435743}" dt="2024-05-18T03:15:05.929" v="2773"/>
          <ac:cxnSpMkLst>
            <pc:docMk/>
            <pc:sldMk cId="699598180" sldId="907"/>
            <ac:cxnSpMk id="31" creationId="{616D435F-BDE4-FCA3-0A1F-906D7CE5A6F0}"/>
          </ac:cxnSpMkLst>
        </pc:cxnChg>
        <pc:cxnChg chg="mod">
          <ac:chgData name="Phillip Kaufman" userId="c001b2a046940d7c" providerId="LiveId" clId="{5CB25B10-5B1C-4017-B167-ED3104435743}" dt="2024-05-14T06:48:52.603" v="789"/>
          <ac:cxnSpMkLst>
            <pc:docMk/>
            <pc:sldMk cId="699598180" sldId="907"/>
            <ac:cxnSpMk id="31" creationId="{DC9BB3CF-5B2C-01C5-16D0-D218BC118304}"/>
          </ac:cxnSpMkLst>
        </pc:cxnChg>
        <pc:cxnChg chg="mod">
          <ac:chgData name="Phillip Kaufman" userId="c001b2a046940d7c" providerId="LiveId" clId="{5CB25B10-5B1C-4017-B167-ED3104435743}" dt="2024-05-18T03:15:05.929" v="2773"/>
          <ac:cxnSpMkLst>
            <pc:docMk/>
            <pc:sldMk cId="699598180" sldId="907"/>
            <ac:cxnSpMk id="32" creationId="{92057478-395A-0B18-C01F-16D7A404A644}"/>
          </ac:cxnSpMkLst>
        </pc:cxnChg>
        <pc:cxnChg chg="mod">
          <ac:chgData name="Phillip Kaufman" userId="c001b2a046940d7c" providerId="LiveId" clId="{5CB25B10-5B1C-4017-B167-ED3104435743}" dt="2024-05-14T06:48:52.603" v="789"/>
          <ac:cxnSpMkLst>
            <pc:docMk/>
            <pc:sldMk cId="699598180" sldId="907"/>
            <ac:cxnSpMk id="32" creationId="{FD5199A5-B698-CE58-C224-007F280D40AE}"/>
          </ac:cxnSpMkLst>
        </pc:cxnChg>
        <pc:cxnChg chg="mod">
          <ac:chgData name="Phillip Kaufman" userId="c001b2a046940d7c" providerId="LiveId" clId="{5CB25B10-5B1C-4017-B167-ED3104435743}" dt="2024-05-18T03:15:05.929" v="2773"/>
          <ac:cxnSpMkLst>
            <pc:docMk/>
            <pc:sldMk cId="699598180" sldId="907"/>
            <ac:cxnSpMk id="33" creationId="{022776C9-8F95-463F-2EC1-DB355AB149BA}"/>
          </ac:cxnSpMkLst>
        </pc:cxnChg>
        <pc:cxnChg chg="mod">
          <ac:chgData name="Phillip Kaufman" userId="c001b2a046940d7c" providerId="LiveId" clId="{5CB25B10-5B1C-4017-B167-ED3104435743}" dt="2024-05-14T06:48:52.603" v="789"/>
          <ac:cxnSpMkLst>
            <pc:docMk/>
            <pc:sldMk cId="699598180" sldId="907"/>
            <ac:cxnSpMk id="33" creationId="{D86DC444-98F7-74DE-6279-3677B1E13C3B}"/>
          </ac:cxnSpMkLst>
        </pc:cxnChg>
        <pc:cxnChg chg="mod">
          <ac:chgData name="Phillip Kaufman" userId="c001b2a046940d7c" providerId="LiveId" clId="{5CB25B10-5B1C-4017-B167-ED3104435743}" dt="2024-05-18T03:15:05.929" v="2773"/>
          <ac:cxnSpMkLst>
            <pc:docMk/>
            <pc:sldMk cId="699598180" sldId="907"/>
            <ac:cxnSpMk id="34" creationId="{86EC9715-F155-A2C0-B9F6-13A6E1FC1689}"/>
          </ac:cxnSpMkLst>
        </pc:cxnChg>
        <pc:cxnChg chg="mod">
          <ac:chgData name="Phillip Kaufman" userId="c001b2a046940d7c" providerId="LiveId" clId="{5CB25B10-5B1C-4017-B167-ED3104435743}" dt="2024-05-14T06:48:52.603" v="789"/>
          <ac:cxnSpMkLst>
            <pc:docMk/>
            <pc:sldMk cId="699598180" sldId="907"/>
            <ac:cxnSpMk id="34" creationId="{DE68B39C-6393-0963-1C6A-EBEC6C2FC90E}"/>
          </ac:cxnSpMkLst>
        </pc:cxnChg>
        <pc:cxnChg chg="mod">
          <ac:chgData name="Phillip Kaufman" userId="c001b2a046940d7c" providerId="LiveId" clId="{5CB25B10-5B1C-4017-B167-ED3104435743}" dt="2024-05-14T06:48:52.603" v="789"/>
          <ac:cxnSpMkLst>
            <pc:docMk/>
            <pc:sldMk cId="699598180" sldId="907"/>
            <ac:cxnSpMk id="35" creationId="{9701E530-482F-8680-C6C5-CB6C47978707}"/>
          </ac:cxnSpMkLst>
        </pc:cxnChg>
        <pc:cxnChg chg="mod">
          <ac:chgData name="Phillip Kaufman" userId="c001b2a046940d7c" providerId="LiveId" clId="{5CB25B10-5B1C-4017-B167-ED3104435743}" dt="2024-05-18T03:15:05.929" v="2773"/>
          <ac:cxnSpMkLst>
            <pc:docMk/>
            <pc:sldMk cId="699598180" sldId="907"/>
            <ac:cxnSpMk id="35" creationId="{F171638A-40BD-D25A-9F00-7EDDD6E3A6D4}"/>
          </ac:cxnSpMkLst>
        </pc:cxnChg>
        <pc:cxnChg chg="mod">
          <ac:chgData name="Phillip Kaufman" userId="c001b2a046940d7c" providerId="LiveId" clId="{5CB25B10-5B1C-4017-B167-ED3104435743}" dt="2024-05-14T06:48:52.603" v="789"/>
          <ac:cxnSpMkLst>
            <pc:docMk/>
            <pc:sldMk cId="699598180" sldId="907"/>
            <ac:cxnSpMk id="36" creationId="{26E88405-4F1D-D48D-8BCC-690CB1525216}"/>
          </ac:cxnSpMkLst>
        </pc:cxnChg>
        <pc:cxnChg chg="mod">
          <ac:chgData name="Phillip Kaufman" userId="c001b2a046940d7c" providerId="LiveId" clId="{5CB25B10-5B1C-4017-B167-ED3104435743}" dt="2024-05-18T03:15:05.929" v="2773"/>
          <ac:cxnSpMkLst>
            <pc:docMk/>
            <pc:sldMk cId="699598180" sldId="907"/>
            <ac:cxnSpMk id="36" creationId="{CE50C6B0-3BC1-9A08-4AA0-0DDDC067823C}"/>
          </ac:cxnSpMkLst>
        </pc:cxnChg>
        <pc:cxnChg chg="mod">
          <ac:chgData name="Phillip Kaufman" userId="c001b2a046940d7c" providerId="LiveId" clId="{5CB25B10-5B1C-4017-B167-ED3104435743}" dt="2024-05-14T06:48:52.603" v="789"/>
          <ac:cxnSpMkLst>
            <pc:docMk/>
            <pc:sldMk cId="699598180" sldId="907"/>
            <ac:cxnSpMk id="37" creationId="{3FE78178-F2CB-15D6-87BC-A85AC9A9F2AF}"/>
          </ac:cxnSpMkLst>
        </pc:cxnChg>
        <pc:cxnChg chg="mod">
          <ac:chgData name="Phillip Kaufman" userId="c001b2a046940d7c" providerId="LiveId" clId="{5CB25B10-5B1C-4017-B167-ED3104435743}" dt="2024-05-18T03:15:05.929" v="2773"/>
          <ac:cxnSpMkLst>
            <pc:docMk/>
            <pc:sldMk cId="699598180" sldId="907"/>
            <ac:cxnSpMk id="37" creationId="{F8349599-16C5-1DB1-8443-337156714F22}"/>
          </ac:cxnSpMkLst>
        </pc:cxnChg>
        <pc:cxnChg chg="mod">
          <ac:chgData name="Phillip Kaufman" userId="c001b2a046940d7c" providerId="LiveId" clId="{5CB25B10-5B1C-4017-B167-ED3104435743}" dt="2024-05-14T06:48:52.603" v="789"/>
          <ac:cxnSpMkLst>
            <pc:docMk/>
            <pc:sldMk cId="699598180" sldId="907"/>
            <ac:cxnSpMk id="38" creationId="{0FE8D072-7F8F-9575-1853-55E8CCFBAB23}"/>
          </ac:cxnSpMkLst>
        </pc:cxnChg>
        <pc:cxnChg chg="mod">
          <ac:chgData name="Phillip Kaufman" userId="c001b2a046940d7c" providerId="LiveId" clId="{5CB25B10-5B1C-4017-B167-ED3104435743}" dt="2024-05-18T03:15:05.929" v="2773"/>
          <ac:cxnSpMkLst>
            <pc:docMk/>
            <pc:sldMk cId="699598180" sldId="907"/>
            <ac:cxnSpMk id="38" creationId="{1FBF5EAC-9BC2-6BDF-B24C-120D2E61F83C}"/>
          </ac:cxnSpMkLst>
        </pc:cxnChg>
        <pc:cxnChg chg="mod">
          <ac:chgData name="Phillip Kaufman" userId="c001b2a046940d7c" providerId="LiveId" clId="{5CB25B10-5B1C-4017-B167-ED3104435743}" dt="2024-05-14T06:48:52.603" v="789"/>
          <ac:cxnSpMkLst>
            <pc:docMk/>
            <pc:sldMk cId="699598180" sldId="907"/>
            <ac:cxnSpMk id="39" creationId="{782F5E50-EFA3-8037-4633-08FEF706EB31}"/>
          </ac:cxnSpMkLst>
        </pc:cxnChg>
        <pc:cxnChg chg="mod">
          <ac:chgData name="Phillip Kaufman" userId="c001b2a046940d7c" providerId="LiveId" clId="{5CB25B10-5B1C-4017-B167-ED3104435743}" dt="2024-05-18T03:15:05.929" v="2773"/>
          <ac:cxnSpMkLst>
            <pc:docMk/>
            <pc:sldMk cId="699598180" sldId="907"/>
            <ac:cxnSpMk id="39" creationId="{F69FCBB1-F6C9-ADCA-1902-BCAD3C70D1E8}"/>
          </ac:cxnSpMkLst>
        </pc:cxnChg>
        <pc:cxnChg chg="mod">
          <ac:chgData name="Phillip Kaufman" userId="c001b2a046940d7c" providerId="LiveId" clId="{5CB25B10-5B1C-4017-B167-ED3104435743}" dt="2024-05-14T06:48:52.603" v="789"/>
          <ac:cxnSpMkLst>
            <pc:docMk/>
            <pc:sldMk cId="699598180" sldId="907"/>
            <ac:cxnSpMk id="40" creationId="{4AB82582-3812-82E1-864E-68BC59FFF8CF}"/>
          </ac:cxnSpMkLst>
        </pc:cxnChg>
        <pc:cxnChg chg="mod">
          <ac:chgData name="Phillip Kaufman" userId="c001b2a046940d7c" providerId="LiveId" clId="{5CB25B10-5B1C-4017-B167-ED3104435743}" dt="2024-05-18T03:15:05.929" v="2773"/>
          <ac:cxnSpMkLst>
            <pc:docMk/>
            <pc:sldMk cId="699598180" sldId="907"/>
            <ac:cxnSpMk id="40" creationId="{65C57788-3ADC-7AB4-7CDE-81C61B46AA94}"/>
          </ac:cxnSpMkLst>
        </pc:cxnChg>
        <pc:cxnChg chg="mod">
          <ac:chgData name="Phillip Kaufman" userId="c001b2a046940d7c" providerId="LiveId" clId="{5CB25B10-5B1C-4017-B167-ED3104435743}" dt="2024-05-18T03:15:05.929" v="2773"/>
          <ac:cxnSpMkLst>
            <pc:docMk/>
            <pc:sldMk cId="699598180" sldId="907"/>
            <ac:cxnSpMk id="41" creationId="{6206B96D-F40B-34B5-4995-6BA49A229718}"/>
          </ac:cxnSpMkLst>
        </pc:cxnChg>
        <pc:cxnChg chg="mod">
          <ac:chgData name="Phillip Kaufman" userId="c001b2a046940d7c" providerId="LiveId" clId="{5CB25B10-5B1C-4017-B167-ED3104435743}" dt="2024-05-14T06:48:52.603" v="789"/>
          <ac:cxnSpMkLst>
            <pc:docMk/>
            <pc:sldMk cId="699598180" sldId="907"/>
            <ac:cxnSpMk id="41" creationId="{CD92DB5E-EA28-CC52-57E2-743DD350256C}"/>
          </ac:cxnSpMkLst>
        </pc:cxnChg>
        <pc:cxnChg chg="mod">
          <ac:chgData name="Phillip Kaufman" userId="c001b2a046940d7c" providerId="LiveId" clId="{5CB25B10-5B1C-4017-B167-ED3104435743}" dt="2024-05-18T03:15:05.929" v="2773"/>
          <ac:cxnSpMkLst>
            <pc:docMk/>
            <pc:sldMk cId="699598180" sldId="907"/>
            <ac:cxnSpMk id="42" creationId="{A44007AE-ACE4-F596-ADCE-3B2597BBD280}"/>
          </ac:cxnSpMkLst>
        </pc:cxnChg>
        <pc:cxnChg chg="mod">
          <ac:chgData name="Phillip Kaufman" userId="c001b2a046940d7c" providerId="LiveId" clId="{5CB25B10-5B1C-4017-B167-ED3104435743}" dt="2024-05-14T06:48:52.603" v="789"/>
          <ac:cxnSpMkLst>
            <pc:docMk/>
            <pc:sldMk cId="699598180" sldId="907"/>
            <ac:cxnSpMk id="42" creationId="{C0F43611-5C8D-AE3B-F088-B668A9D83331}"/>
          </ac:cxnSpMkLst>
        </pc:cxnChg>
        <pc:cxnChg chg="mod">
          <ac:chgData name="Phillip Kaufman" userId="c001b2a046940d7c" providerId="LiveId" clId="{5CB25B10-5B1C-4017-B167-ED3104435743}" dt="2024-05-18T03:15:05.929" v="2773"/>
          <ac:cxnSpMkLst>
            <pc:docMk/>
            <pc:sldMk cId="699598180" sldId="907"/>
            <ac:cxnSpMk id="43" creationId="{211E7655-4227-46D6-B9CA-5DF25D36F93D}"/>
          </ac:cxnSpMkLst>
        </pc:cxnChg>
        <pc:cxnChg chg="mod">
          <ac:chgData name="Phillip Kaufman" userId="c001b2a046940d7c" providerId="LiveId" clId="{5CB25B10-5B1C-4017-B167-ED3104435743}" dt="2024-05-14T06:48:52.603" v="789"/>
          <ac:cxnSpMkLst>
            <pc:docMk/>
            <pc:sldMk cId="699598180" sldId="907"/>
            <ac:cxnSpMk id="43" creationId="{7EC8B58F-0612-BB79-0288-2EAE028EBBC5}"/>
          </ac:cxnSpMkLst>
        </pc:cxnChg>
        <pc:cxnChg chg="mod">
          <ac:chgData name="Phillip Kaufman" userId="c001b2a046940d7c" providerId="LiveId" clId="{5CB25B10-5B1C-4017-B167-ED3104435743}" dt="2024-05-14T06:48:52.603" v="789"/>
          <ac:cxnSpMkLst>
            <pc:docMk/>
            <pc:sldMk cId="699598180" sldId="907"/>
            <ac:cxnSpMk id="44" creationId="{700496BF-618A-7874-A90C-9ED06A967409}"/>
          </ac:cxnSpMkLst>
        </pc:cxnChg>
        <pc:cxnChg chg="mod">
          <ac:chgData name="Phillip Kaufman" userId="c001b2a046940d7c" providerId="LiveId" clId="{5CB25B10-5B1C-4017-B167-ED3104435743}" dt="2024-05-18T03:15:05.929" v="2773"/>
          <ac:cxnSpMkLst>
            <pc:docMk/>
            <pc:sldMk cId="699598180" sldId="907"/>
            <ac:cxnSpMk id="44" creationId="{A30E79B9-11C7-B2DF-1A83-1CA0DD67BBFE}"/>
          </ac:cxnSpMkLst>
        </pc:cxnChg>
        <pc:cxnChg chg="mod">
          <ac:chgData name="Phillip Kaufman" userId="c001b2a046940d7c" providerId="LiveId" clId="{5CB25B10-5B1C-4017-B167-ED3104435743}" dt="2024-05-18T03:15:05.929" v="2773"/>
          <ac:cxnSpMkLst>
            <pc:docMk/>
            <pc:sldMk cId="699598180" sldId="907"/>
            <ac:cxnSpMk id="45" creationId="{324AE85D-237F-CC41-620B-2160E9F2E5B5}"/>
          </ac:cxnSpMkLst>
        </pc:cxnChg>
        <pc:cxnChg chg="mod">
          <ac:chgData name="Phillip Kaufman" userId="c001b2a046940d7c" providerId="LiveId" clId="{5CB25B10-5B1C-4017-B167-ED3104435743}" dt="2024-05-14T06:48:52.603" v="789"/>
          <ac:cxnSpMkLst>
            <pc:docMk/>
            <pc:sldMk cId="699598180" sldId="907"/>
            <ac:cxnSpMk id="48" creationId="{6BC95A81-E441-54F6-6640-2643FF41B99D}"/>
          </ac:cxnSpMkLst>
        </pc:cxnChg>
        <pc:cxnChg chg="mod">
          <ac:chgData name="Phillip Kaufman" userId="c001b2a046940d7c" providerId="LiveId" clId="{5CB25B10-5B1C-4017-B167-ED3104435743}" dt="2024-05-14T06:48:52.603" v="789"/>
          <ac:cxnSpMkLst>
            <pc:docMk/>
            <pc:sldMk cId="699598180" sldId="907"/>
            <ac:cxnSpMk id="49" creationId="{39F7E481-ECC4-0477-E647-7B3555F1A408}"/>
          </ac:cxnSpMkLst>
        </pc:cxnChg>
        <pc:cxnChg chg="mod">
          <ac:chgData name="Phillip Kaufman" userId="c001b2a046940d7c" providerId="LiveId" clId="{5CB25B10-5B1C-4017-B167-ED3104435743}" dt="2024-05-18T03:15:05.929" v="2773"/>
          <ac:cxnSpMkLst>
            <pc:docMk/>
            <pc:sldMk cId="699598180" sldId="907"/>
            <ac:cxnSpMk id="49" creationId="{B27E3BFD-7083-93C0-9D39-169D31AE3143}"/>
          </ac:cxnSpMkLst>
        </pc:cxnChg>
        <pc:cxnChg chg="mod">
          <ac:chgData name="Phillip Kaufman" userId="c001b2a046940d7c" providerId="LiveId" clId="{5CB25B10-5B1C-4017-B167-ED3104435743}" dt="2024-05-18T03:15:05.929" v="2773"/>
          <ac:cxnSpMkLst>
            <pc:docMk/>
            <pc:sldMk cId="699598180" sldId="907"/>
            <ac:cxnSpMk id="50" creationId="{8D1CAEFF-3719-EAFC-0235-5C0C802ECE08}"/>
          </ac:cxnSpMkLst>
        </pc:cxnChg>
        <pc:cxnChg chg="mod">
          <ac:chgData name="Phillip Kaufman" userId="c001b2a046940d7c" providerId="LiveId" clId="{5CB25B10-5B1C-4017-B167-ED3104435743}" dt="2024-05-16T19:47:51.397" v="2513"/>
          <ac:cxnSpMkLst>
            <pc:docMk/>
            <pc:sldMk cId="699598180" sldId="907"/>
            <ac:cxnSpMk id="59" creationId="{F6C2C82A-C768-3F21-2142-105AF23C0442}"/>
          </ac:cxnSpMkLst>
        </pc:cxnChg>
        <pc:cxnChg chg="mod">
          <ac:chgData name="Phillip Kaufman" userId="c001b2a046940d7c" providerId="LiveId" clId="{5CB25B10-5B1C-4017-B167-ED3104435743}" dt="2024-05-16T19:47:51.397" v="2513"/>
          <ac:cxnSpMkLst>
            <pc:docMk/>
            <pc:sldMk cId="699598180" sldId="907"/>
            <ac:cxnSpMk id="60" creationId="{4391DABE-3F3A-7944-DFCA-03AF6A788336}"/>
          </ac:cxnSpMkLst>
        </pc:cxnChg>
        <pc:cxnChg chg="mod">
          <ac:chgData name="Phillip Kaufman" userId="c001b2a046940d7c" providerId="LiveId" clId="{5CB25B10-5B1C-4017-B167-ED3104435743}" dt="2024-05-16T19:47:51.397" v="2513"/>
          <ac:cxnSpMkLst>
            <pc:docMk/>
            <pc:sldMk cId="699598180" sldId="907"/>
            <ac:cxnSpMk id="61" creationId="{AB84300C-ECFF-C40E-6308-F94F57C48E65}"/>
          </ac:cxnSpMkLst>
        </pc:cxnChg>
        <pc:cxnChg chg="mod">
          <ac:chgData name="Phillip Kaufman" userId="c001b2a046940d7c" providerId="LiveId" clId="{5CB25B10-5B1C-4017-B167-ED3104435743}" dt="2024-05-16T19:47:51.397" v="2513"/>
          <ac:cxnSpMkLst>
            <pc:docMk/>
            <pc:sldMk cId="699598180" sldId="907"/>
            <ac:cxnSpMk id="62" creationId="{85A5E9C6-49F2-6740-5498-7A5BD7C5130E}"/>
          </ac:cxnSpMkLst>
        </pc:cxnChg>
        <pc:cxnChg chg="mod">
          <ac:chgData name="Phillip Kaufman" userId="c001b2a046940d7c" providerId="LiveId" clId="{5CB25B10-5B1C-4017-B167-ED3104435743}" dt="2024-05-16T19:47:51.397" v="2513"/>
          <ac:cxnSpMkLst>
            <pc:docMk/>
            <pc:sldMk cId="699598180" sldId="907"/>
            <ac:cxnSpMk id="63" creationId="{9F658EB4-CEC2-8132-6C14-BBCD1576BC5A}"/>
          </ac:cxnSpMkLst>
        </pc:cxnChg>
        <pc:cxnChg chg="mod">
          <ac:chgData name="Phillip Kaufman" userId="c001b2a046940d7c" providerId="LiveId" clId="{5CB25B10-5B1C-4017-B167-ED3104435743}" dt="2024-05-16T19:47:51.397" v="2513"/>
          <ac:cxnSpMkLst>
            <pc:docMk/>
            <pc:sldMk cId="699598180" sldId="907"/>
            <ac:cxnSpMk id="128" creationId="{34B86A2D-D580-A023-0B51-EDFC6AAD0039}"/>
          </ac:cxnSpMkLst>
        </pc:cxnChg>
        <pc:cxnChg chg="mod">
          <ac:chgData name="Phillip Kaufman" userId="c001b2a046940d7c" providerId="LiveId" clId="{5CB25B10-5B1C-4017-B167-ED3104435743}" dt="2024-05-16T19:47:51.397" v="2513"/>
          <ac:cxnSpMkLst>
            <pc:docMk/>
            <pc:sldMk cId="699598180" sldId="907"/>
            <ac:cxnSpMk id="129" creationId="{E85E8556-8097-7E24-D468-C15F4CF11EE3}"/>
          </ac:cxnSpMkLst>
        </pc:cxnChg>
        <pc:cxnChg chg="mod">
          <ac:chgData name="Phillip Kaufman" userId="c001b2a046940d7c" providerId="LiveId" clId="{5CB25B10-5B1C-4017-B167-ED3104435743}" dt="2024-05-16T19:47:51.397" v="2513"/>
          <ac:cxnSpMkLst>
            <pc:docMk/>
            <pc:sldMk cId="699598180" sldId="907"/>
            <ac:cxnSpMk id="130" creationId="{023E2617-415F-CDB7-B8AE-58CC0C99A707}"/>
          </ac:cxnSpMkLst>
        </pc:cxnChg>
        <pc:cxnChg chg="mod">
          <ac:chgData name="Phillip Kaufman" userId="c001b2a046940d7c" providerId="LiveId" clId="{5CB25B10-5B1C-4017-B167-ED3104435743}" dt="2024-05-16T19:47:51.397" v="2513"/>
          <ac:cxnSpMkLst>
            <pc:docMk/>
            <pc:sldMk cId="699598180" sldId="907"/>
            <ac:cxnSpMk id="131" creationId="{B05A5B10-17F2-E0E3-08C6-06B1BCD42D26}"/>
          </ac:cxnSpMkLst>
        </pc:cxnChg>
        <pc:cxnChg chg="mod">
          <ac:chgData name="Phillip Kaufman" userId="c001b2a046940d7c" providerId="LiveId" clId="{5CB25B10-5B1C-4017-B167-ED3104435743}" dt="2024-05-16T19:47:51.397" v="2513"/>
          <ac:cxnSpMkLst>
            <pc:docMk/>
            <pc:sldMk cId="699598180" sldId="907"/>
            <ac:cxnSpMk id="132" creationId="{A0CE2665-8390-620E-31D8-83AF11D053F6}"/>
          </ac:cxnSpMkLst>
        </pc:cxnChg>
        <pc:cxnChg chg="mod">
          <ac:chgData name="Phillip Kaufman" userId="c001b2a046940d7c" providerId="LiveId" clId="{5CB25B10-5B1C-4017-B167-ED3104435743}" dt="2024-05-16T19:47:51.397" v="2513"/>
          <ac:cxnSpMkLst>
            <pc:docMk/>
            <pc:sldMk cId="699598180" sldId="907"/>
            <ac:cxnSpMk id="133" creationId="{E3460A32-A2E6-EE2E-C68F-3943996F1BBC}"/>
          </ac:cxnSpMkLst>
        </pc:cxnChg>
        <pc:cxnChg chg="mod">
          <ac:chgData name="Phillip Kaufman" userId="c001b2a046940d7c" providerId="LiveId" clId="{5CB25B10-5B1C-4017-B167-ED3104435743}" dt="2024-05-16T19:47:51.397" v="2513"/>
          <ac:cxnSpMkLst>
            <pc:docMk/>
            <pc:sldMk cId="699598180" sldId="907"/>
            <ac:cxnSpMk id="134" creationId="{7807A000-89DC-6B32-B3C8-B762FAB897F7}"/>
          </ac:cxnSpMkLst>
        </pc:cxnChg>
        <pc:cxnChg chg="mod">
          <ac:chgData name="Phillip Kaufman" userId="c001b2a046940d7c" providerId="LiveId" clId="{5CB25B10-5B1C-4017-B167-ED3104435743}" dt="2024-05-16T19:47:51.397" v="2513"/>
          <ac:cxnSpMkLst>
            <pc:docMk/>
            <pc:sldMk cId="699598180" sldId="907"/>
            <ac:cxnSpMk id="135" creationId="{551C5E71-A2A9-9124-ECD9-5B41117CF96B}"/>
          </ac:cxnSpMkLst>
        </pc:cxnChg>
        <pc:cxnChg chg="mod">
          <ac:chgData name="Phillip Kaufman" userId="c001b2a046940d7c" providerId="LiveId" clId="{5CB25B10-5B1C-4017-B167-ED3104435743}" dt="2024-05-16T19:47:51.397" v="2513"/>
          <ac:cxnSpMkLst>
            <pc:docMk/>
            <pc:sldMk cId="699598180" sldId="907"/>
            <ac:cxnSpMk id="136" creationId="{193990E4-AA21-D9F6-ADA5-0D6296FA7ABD}"/>
          </ac:cxnSpMkLst>
        </pc:cxnChg>
        <pc:cxnChg chg="mod">
          <ac:chgData name="Phillip Kaufman" userId="c001b2a046940d7c" providerId="LiveId" clId="{5CB25B10-5B1C-4017-B167-ED3104435743}" dt="2024-05-16T19:47:51.397" v="2513"/>
          <ac:cxnSpMkLst>
            <pc:docMk/>
            <pc:sldMk cId="699598180" sldId="907"/>
            <ac:cxnSpMk id="137" creationId="{A6E6AC2A-A5CE-EBF3-83DE-9C5F74620C9E}"/>
          </ac:cxnSpMkLst>
        </pc:cxnChg>
        <pc:cxnChg chg="mod">
          <ac:chgData name="Phillip Kaufman" userId="c001b2a046940d7c" providerId="LiveId" clId="{5CB25B10-5B1C-4017-B167-ED3104435743}" dt="2024-05-16T19:47:51.397" v="2513"/>
          <ac:cxnSpMkLst>
            <pc:docMk/>
            <pc:sldMk cId="699598180" sldId="907"/>
            <ac:cxnSpMk id="138" creationId="{1B9D15DF-8608-8163-E8B4-CD74C59E146A}"/>
          </ac:cxnSpMkLst>
        </pc:cxnChg>
        <pc:cxnChg chg="mod">
          <ac:chgData name="Phillip Kaufman" userId="c001b2a046940d7c" providerId="LiveId" clId="{5CB25B10-5B1C-4017-B167-ED3104435743}" dt="2024-05-16T19:47:51.397" v="2513"/>
          <ac:cxnSpMkLst>
            <pc:docMk/>
            <pc:sldMk cId="699598180" sldId="907"/>
            <ac:cxnSpMk id="139" creationId="{687ACBEB-3639-D789-F0B7-AA743150E077}"/>
          </ac:cxnSpMkLst>
        </pc:cxnChg>
        <pc:cxnChg chg="mod">
          <ac:chgData name="Phillip Kaufman" userId="c001b2a046940d7c" providerId="LiveId" clId="{5CB25B10-5B1C-4017-B167-ED3104435743}" dt="2024-05-16T19:47:51.397" v="2513"/>
          <ac:cxnSpMkLst>
            <pc:docMk/>
            <pc:sldMk cId="699598180" sldId="907"/>
            <ac:cxnSpMk id="140" creationId="{FF680BA9-CC61-505F-FD5F-11EB771CBA1D}"/>
          </ac:cxnSpMkLst>
        </pc:cxnChg>
        <pc:cxnChg chg="mod">
          <ac:chgData name="Phillip Kaufman" userId="c001b2a046940d7c" providerId="LiveId" clId="{5CB25B10-5B1C-4017-B167-ED3104435743}" dt="2024-05-16T19:47:51.397" v="2513"/>
          <ac:cxnSpMkLst>
            <pc:docMk/>
            <pc:sldMk cId="699598180" sldId="907"/>
            <ac:cxnSpMk id="141" creationId="{6B1465CF-163E-A50F-E79D-CF72CBA751FB}"/>
          </ac:cxnSpMkLst>
        </pc:cxnChg>
        <pc:cxnChg chg="mod">
          <ac:chgData name="Phillip Kaufman" userId="c001b2a046940d7c" providerId="LiveId" clId="{5CB25B10-5B1C-4017-B167-ED3104435743}" dt="2024-05-16T19:47:51.397" v="2513"/>
          <ac:cxnSpMkLst>
            <pc:docMk/>
            <pc:sldMk cId="699598180" sldId="907"/>
            <ac:cxnSpMk id="142" creationId="{B16C068B-DD3A-8B14-0F6F-D825D5CA2C8B}"/>
          </ac:cxnSpMkLst>
        </pc:cxnChg>
        <pc:cxnChg chg="mod">
          <ac:chgData name="Phillip Kaufman" userId="c001b2a046940d7c" providerId="LiveId" clId="{5CB25B10-5B1C-4017-B167-ED3104435743}" dt="2024-05-16T19:47:51.397" v="2513"/>
          <ac:cxnSpMkLst>
            <pc:docMk/>
            <pc:sldMk cId="699598180" sldId="907"/>
            <ac:cxnSpMk id="143" creationId="{3C9FB10D-E5BD-F9A8-0A4E-5CADE97B822C}"/>
          </ac:cxnSpMkLst>
        </pc:cxnChg>
        <pc:cxnChg chg="mod">
          <ac:chgData name="Phillip Kaufman" userId="c001b2a046940d7c" providerId="LiveId" clId="{5CB25B10-5B1C-4017-B167-ED3104435743}" dt="2024-05-16T19:47:51.397" v="2513"/>
          <ac:cxnSpMkLst>
            <pc:docMk/>
            <pc:sldMk cId="699598180" sldId="907"/>
            <ac:cxnSpMk id="144" creationId="{D4E5C97D-B8F3-6707-C6E1-80DCF6FB7B7C}"/>
          </ac:cxnSpMkLst>
        </pc:cxnChg>
        <pc:cxnChg chg="mod">
          <ac:chgData name="Phillip Kaufman" userId="c001b2a046940d7c" providerId="LiveId" clId="{5CB25B10-5B1C-4017-B167-ED3104435743}" dt="2024-05-16T19:47:51.397" v="2513"/>
          <ac:cxnSpMkLst>
            <pc:docMk/>
            <pc:sldMk cId="699598180" sldId="907"/>
            <ac:cxnSpMk id="145" creationId="{EC0C8F3A-C2DD-BBCA-2CE5-1B3E9A0AECB6}"/>
          </ac:cxnSpMkLst>
        </pc:cxnChg>
        <pc:cxnChg chg="mod">
          <ac:chgData name="Phillip Kaufman" userId="c001b2a046940d7c" providerId="LiveId" clId="{5CB25B10-5B1C-4017-B167-ED3104435743}" dt="2024-05-16T19:47:51.397" v="2513"/>
          <ac:cxnSpMkLst>
            <pc:docMk/>
            <pc:sldMk cId="699598180" sldId="907"/>
            <ac:cxnSpMk id="146" creationId="{1C41AA04-0E41-D217-CEFB-8BA554093962}"/>
          </ac:cxnSpMkLst>
        </pc:cxnChg>
        <pc:cxnChg chg="mod">
          <ac:chgData name="Phillip Kaufman" userId="c001b2a046940d7c" providerId="LiveId" clId="{5CB25B10-5B1C-4017-B167-ED3104435743}" dt="2024-05-16T19:47:51.397" v="2513"/>
          <ac:cxnSpMkLst>
            <pc:docMk/>
            <pc:sldMk cId="699598180" sldId="907"/>
            <ac:cxnSpMk id="147" creationId="{92EA6115-7F69-1DDE-29CA-F6CB3F002594}"/>
          </ac:cxnSpMkLst>
        </pc:cxnChg>
        <pc:cxnChg chg="mod">
          <ac:chgData name="Phillip Kaufman" userId="c001b2a046940d7c" providerId="LiveId" clId="{5CB25B10-5B1C-4017-B167-ED3104435743}" dt="2024-05-16T19:47:51.397" v="2513"/>
          <ac:cxnSpMkLst>
            <pc:docMk/>
            <pc:sldMk cId="699598180" sldId="907"/>
            <ac:cxnSpMk id="148" creationId="{4F777CFD-D63A-3258-9A48-B503590848B6}"/>
          </ac:cxnSpMkLst>
        </pc:cxnChg>
        <pc:cxnChg chg="mod">
          <ac:chgData name="Phillip Kaufman" userId="c001b2a046940d7c" providerId="LiveId" clId="{5CB25B10-5B1C-4017-B167-ED3104435743}" dt="2024-05-16T19:47:51.397" v="2513"/>
          <ac:cxnSpMkLst>
            <pc:docMk/>
            <pc:sldMk cId="699598180" sldId="907"/>
            <ac:cxnSpMk id="149" creationId="{8D0DDBD1-133A-D5D1-AB4A-E4E7996383DB}"/>
          </ac:cxnSpMkLst>
        </pc:cxnChg>
        <pc:cxnChg chg="mod">
          <ac:chgData name="Phillip Kaufman" userId="c001b2a046940d7c" providerId="LiveId" clId="{5CB25B10-5B1C-4017-B167-ED3104435743}" dt="2024-05-16T19:47:51.397" v="2513"/>
          <ac:cxnSpMkLst>
            <pc:docMk/>
            <pc:sldMk cId="699598180" sldId="907"/>
            <ac:cxnSpMk id="150" creationId="{4D619874-8D68-FE25-D591-20E338A87781}"/>
          </ac:cxnSpMkLst>
        </pc:cxnChg>
        <pc:cxnChg chg="mod">
          <ac:chgData name="Phillip Kaufman" userId="c001b2a046940d7c" providerId="LiveId" clId="{5CB25B10-5B1C-4017-B167-ED3104435743}" dt="2024-05-16T19:47:51.397" v="2513"/>
          <ac:cxnSpMkLst>
            <pc:docMk/>
            <pc:sldMk cId="699598180" sldId="907"/>
            <ac:cxnSpMk id="151" creationId="{4CCAD320-B5AC-6FCF-EAD0-494A1B7F7965}"/>
          </ac:cxnSpMkLst>
        </pc:cxnChg>
        <pc:cxnChg chg="mod">
          <ac:chgData name="Phillip Kaufman" userId="c001b2a046940d7c" providerId="LiveId" clId="{5CB25B10-5B1C-4017-B167-ED3104435743}" dt="2024-05-16T19:47:51.397" v="2513"/>
          <ac:cxnSpMkLst>
            <pc:docMk/>
            <pc:sldMk cId="699598180" sldId="907"/>
            <ac:cxnSpMk id="152" creationId="{20501EE3-5B2C-6FDD-9483-C6438B7BA1FD}"/>
          </ac:cxnSpMkLst>
        </pc:cxnChg>
        <pc:cxnChg chg="mod">
          <ac:chgData name="Phillip Kaufman" userId="c001b2a046940d7c" providerId="LiveId" clId="{5CB25B10-5B1C-4017-B167-ED3104435743}" dt="2024-05-16T19:47:51.397" v="2513"/>
          <ac:cxnSpMkLst>
            <pc:docMk/>
            <pc:sldMk cId="699598180" sldId="907"/>
            <ac:cxnSpMk id="153" creationId="{C36BC067-C01C-0E19-6119-FCB6A45EA0F2}"/>
          </ac:cxnSpMkLst>
        </pc:cxnChg>
        <pc:cxnChg chg="mod">
          <ac:chgData name="Phillip Kaufman" userId="c001b2a046940d7c" providerId="LiveId" clId="{5CB25B10-5B1C-4017-B167-ED3104435743}" dt="2024-05-16T19:47:51.397" v="2513"/>
          <ac:cxnSpMkLst>
            <pc:docMk/>
            <pc:sldMk cId="699598180" sldId="907"/>
            <ac:cxnSpMk id="154" creationId="{F7FE9DBF-30F6-A590-2A1F-FFDDECDBA81D}"/>
          </ac:cxnSpMkLst>
        </pc:cxnChg>
        <pc:cxnChg chg="mod">
          <ac:chgData name="Phillip Kaufman" userId="c001b2a046940d7c" providerId="LiveId" clId="{5CB25B10-5B1C-4017-B167-ED3104435743}" dt="2024-05-16T19:47:51.397" v="2513"/>
          <ac:cxnSpMkLst>
            <pc:docMk/>
            <pc:sldMk cId="699598180" sldId="907"/>
            <ac:cxnSpMk id="155" creationId="{EBDE9A17-593C-6222-6697-8F1AB2A1EE29}"/>
          </ac:cxnSpMkLst>
        </pc:cxnChg>
        <pc:cxnChg chg="mod">
          <ac:chgData name="Phillip Kaufman" userId="c001b2a046940d7c" providerId="LiveId" clId="{5CB25B10-5B1C-4017-B167-ED3104435743}" dt="2024-05-16T19:47:51.397" v="2513"/>
          <ac:cxnSpMkLst>
            <pc:docMk/>
            <pc:sldMk cId="699598180" sldId="907"/>
            <ac:cxnSpMk id="156" creationId="{D581DFF5-E9FB-500C-99A4-275C58669EBE}"/>
          </ac:cxnSpMkLst>
        </pc:cxnChg>
      </pc:sldChg>
      <pc:sldChg chg="addSp delSp modSp mod">
        <pc:chgData name="Phillip Kaufman" userId="c001b2a046940d7c" providerId="LiveId" clId="{5CB25B10-5B1C-4017-B167-ED3104435743}" dt="2024-05-21T04:54:02.824" v="5360" actId="1038"/>
        <pc:sldMkLst>
          <pc:docMk/>
          <pc:sldMk cId="1216216427" sldId="908"/>
        </pc:sldMkLst>
        <pc:spChg chg="add mod">
          <ac:chgData name="Phillip Kaufman" userId="c001b2a046940d7c" providerId="LiveId" clId="{5CB25B10-5B1C-4017-B167-ED3104435743}" dt="2024-05-21T04:54:02.824" v="5360" actId="1038"/>
          <ac:spMkLst>
            <pc:docMk/>
            <pc:sldMk cId="1216216427" sldId="908"/>
            <ac:spMk id="6" creationId="{9DFF4507-1C03-FFC2-CB5D-B58051F14673}"/>
          </ac:spMkLst>
        </pc:spChg>
        <pc:spChg chg="mod">
          <ac:chgData name="Phillip Kaufman" userId="c001b2a046940d7c" providerId="LiveId" clId="{5CB25B10-5B1C-4017-B167-ED3104435743}" dt="2024-05-18T03:15:16.861" v="2777"/>
          <ac:spMkLst>
            <pc:docMk/>
            <pc:sldMk cId="1216216427" sldId="908"/>
            <ac:spMk id="8" creationId="{B357B8F7-7072-604B-ED3B-4FEE341C7ECF}"/>
          </ac:spMkLst>
        </pc:spChg>
        <pc:spChg chg="mod">
          <ac:chgData name="Phillip Kaufman" userId="c001b2a046940d7c" providerId="LiveId" clId="{5CB25B10-5B1C-4017-B167-ED3104435743}" dt="2024-05-18T03:15:16.861" v="2777"/>
          <ac:spMkLst>
            <pc:docMk/>
            <pc:sldMk cId="1216216427" sldId="908"/>
            <ac:spMk id="9" creationId="{15FB747B-1BB3-DFD0-4C61-8CC8AE48872C}"/>
          </ac:spMkLst>
        </pc:spChg>
        <pc:spChg chg="mod">
          <ac:chgData name="Phillip Kaufman" userId="c001b2a046940d7c" providerId="LiveId" clId="{5CB25B10-5B1C-4017-B167-ED3104435743}" dt="2024-05-21T04:28:21.119" v="5261" actId="1076"/>
          <ac:spMkLst>
            <pc:docMk/>
            <pc:sldMk cId="1216216427" sldId="908"/>
            <ac:spMk id="30" creationId="{FA04F64B-2072-BD9D-F586-BDFC341F9A98}"/>
          </ac:spMkLst>
        </pc:spChg>
        <pc:spChg chg="mod">
          <ac:chgData name="Phillip Kaufman" userId="c001b2a046940d7c" providerId="LiveId" clId="{5CB25B10-5B1C-4017-B167-ED3104435743}" dt="2024-05-21T04:53:48.885" v="5344" actId="1076"/>
          <ac:spMkLst>
            <pc:docMk/>
            <pc:sldMk cId="1216216427" sldId="908"/>
            <ac:spMk id="31" creationId="{AFCFE026-7334-EB87-0241-A955304A5424}"/>
          </ac:spMkLst>
        </pc:spChg>
        <pc:spChg chg="mod">
          <ac:chgData name="Phillip Kaufman" userId="c001b2a046940d7c" providerId="LiveId" clId="{5CB25B10-5B1C-4017-B167-ED3104435743}" dt="2024-05-21T04:54:02.824" v="5360" actId="1038"/>
          <ac:spMkLst>
            <pc:docMk/>
            <pc:sldMk cId="1216216427" sldId="908"/>
            <ac:spMk id="32" creationId="{8478D247-9F56-FA8B-971B-13F5A06E101D}"/>
          </ac:spMkLst>
        </pc:spChg>
        <pc:spChg chg="add mod">
          <ac:chgData name="Phillip Kaufman" userId="c001b2a046940d7c" providerId="LiveId" clId="{5CB25B10-5B1C-4017-B167-ED3104435743}" dt="2024-05-21T04:53:53.933" v="5347" actId="1076"/>
          <ac:spMkLst>
            <pc:docMk/>
            <pc:sldMk cId="1216216427" sldId="908"/>
            <ac:spMk id="36" creationId="{7E5266ED-0CA4-6BBB-8E63-2936606F0AE9}"/>
          </ac:spMkLst>
        </pc:spChg>
        <pc:spChg chg="mod ord topLvl">
          <ac:chgData name="Phillip Kaufman" userId="c001b2a046940d7c" providerId="LiveId" clId="{5CB25B10-5B1C-4017-B167-ED3104435743}" dt="2024-05-16T19:47:08.968" v="2507" actId="164"/>
          <ac:spMkLst>
            <pc:docMk/>
            <pc:sldMk cId="1216216427" sldId="908"/>
            <ac:spMk id="77" creationId="{CB1FE8FF-CEB2-470A-7DA4-B5164BCF852A}"/>
          </ac:spMkLst>
        </pc:spChg>
        <pc:spChg chg="mod ord topLvl">
          <ac:chgData name="Phillip Kaufman" userId="c001b2a046940d7c" providerId="LiveId" clId="{5CB25B10-5B1C-4017-B167-ED3104435743}" dt="2024-05-16T19:47:08.968" v="2507" actId="164"/>
          <ac:spMkLst>
            <pc:docMk/>
            <pc:sldMk cId="1216216427" sldId="908"/>
            <ac:spMk id="78" creationId="{A74E30B9-FE90-8F34-22E3-35D3654EF246}"/>
          </ac:spMkLst>
        </pc:spChg>
        <pc:spChg chg="mod topLvl">
          <ac:chgData name="Phillip Kaufman" userId="c001b2a046940d7c" providerId="LiveId" clId="{5CB25B10-5B1C-4017-B167-ED3104435743}" dt="2024-05-16T19:47:13.371" v="2508" actId="164"/>
          <ac:spMkLst>
            <pc:docMk/>
            <pc:sldMk cId="1216216427" sldId="908"/>
            <ac:spMk id="79" creationId="{5FB554DC-FC13-6572-BCB3-2DD7A637153C}"/>
          </ac:spMkLst>
        </pc:spChg>
        <pc:spChg chg="mod topLvl">
          <ac:chgData name="Phillip Kaufman" userId="c001b2a046940d7c" providerId="LiveId" clId="{5CB25B10-5B1C-4017-B167-ED3104435743}" dt="2024-05-16T19:47:13.371" v="2508" actId="164"/>
          <ac:spMkLst>
            <pc:docMk/>
            <pc:sldMk cId="1216216427" sldId="908"/>
            <ac:spMk id="80" creationId="{DA143873-432F-C5EF-3A52-C134F5C8898C}"/>
          </ac:spMkLst>
        </pc:spChg>
        <pc:spChg chg="mod">
          <ac:chgData name="Phillip Kaufman" userId="c001b2a046940d7c" providerId="LiveId" clId="{5CB25B10-5B1C-4017-B167-ED3104435743}" dt="2024-05-18T03:15:16.861" v="2777"/>
          <ac:spMkLst>
            <pc:docMk/>
            <pc:sldMk cId="1216216427" sldId="908"/>
            <ac:spMk id="88" creationId="{AE2C504C-C3B7-279D-FE83-A39C99EB5302}"/>
          </ac:spMkLst>
        </pc:spChg>
        <pc:spChg chg="mod">
          <ac:chgData name="Phillip Kaufman" userId="c001b2a046940d7c" providerId="LiveId" clId="{5CB25B10-5B1C-4017-B167-ED3104435743}" dt="2024-05-18T03:15:16.861" v="2777"/>
          <ac:spMkLst>
            <pc:docMk/>
            <pc:sldMk cId="1216216427" sldId="908"/>
            <ac:spMk id="89" creationId="{89955996-7B36-4126-CECF-9146AA0B8B44}"/>
          </ac:spMkLst>
        </pc:spChg>
        <pc:spChg chg="del mod">
          <ac:chgData name="Phillip Kaufman" userId="c001b2a046940d7c" providerId="LiveId" clId="{5CB25B10-5B1C-4017-B167-ED3104435743}" dt="2024-05-18T03:15:15.679" v="2776" actId="478"/>
          <ac:spMkLst>
            <pc:docMk/>
            <pc:sldMk cId="1216216427" sldId="908"/>
            <ac:spMk id="92" creationId="{01EDDFF4-B33F-A42F-580A-A194229FD8E6}"/>
          </ac:spMkLst>
        </pc:spChg>
        <pc:grpChg chg="add mod">
          <ac:chgData name="Phillip Kaufman" userId="c001b2a046940d7c" providerId="LiveId" clId="{5CB25B10-5B1C-4017-B167-ED3104435743}" dt="2024-05-21T04:28:07.519" v="5259" actId="1076"/>
          <ac:grpSpMkLst>
            <pc:docMk/>
            <pc:sldMk cId="1216216427" sldId="908"/>
            <ac:grpSpMk id="4" creationId="{D5682286-B4A4-52D4-0CC2-B7AC7A53049A}"/>
          </ac:grpSpMkLst>
        </pc:grpChg>
        <pc:grpChg chg="mod">
          <ac:chgData name="Phillip Kaufman" userId="c001b2a046940d7c" providerId="LiveId" clId="{5CB25B10-5B1C-4017-B167-ED3104435743}" dt="2024-05-18T03:15:16.861" v="2777"/>
          <ac:grpSpMkLst>
            <pc:docMk/>
            <pc:sldMk cId="1216216427" sldId="908"/>
            <ac:grpSpMk id="5" creationId="{7ABD594B-7456-A9AF-B4A7-86D15332187C}"/>
          </ac:grpSpMkLst>
        </pc:grpChg>
        <pc:grpChg chg="mod">
          <ac:chgData name="Phillip Kaufman" userId="c001b2a046940d7c" providerId="LiveId" clId="{5CB25B10-5B1C-4017-B167-ED3104435743}" dt="2024-05-18T03:15:16.861" v="2777"/>
          <ac:grpSpMkLst>
            <pc:docMk/>
            <pc:sldMk cId="1216216427" sldId="908"/>
            <ac:grpSpMk id="7" creationId="{0E4E9382-058F-14A6-B951-D3D7EE27F24A}"/>
          </ac:grpSpMkLst>
        </pc:grpChg>
        <pc:grpChg chg="mod">
          <ac:chgData name="Phillip Kaufman" userId="c001b2a046940d7c" providerId="LiveId" clId="{5CB25B10-5B1C-4017-B167-ED3104435743}" dt="2024-05-18T03:15:16.861" v="2777"/>
          <ac:grpSpMkLst>
            <pc:docMk/>
            <pc:sldMk cId="1216216427" sldId="908"/>
            <ac:grpSpMk id="10" creationId="{0A05EF09-698E-CA2A-EE47-4D6AD1284941}"/>
          </ac:grpSpMkLst>
        </pc:grpChg>
        <pc:grpChg chg="del mod topLvl">
          <ac:chgData name="Phillip Kaufman" userId="c001b2a046940d7c" providerId="LiveId" clId="{5CB25B10-5B1C-4017-B167-ED3104435743}" dt="2024-05-16T19:43:56.662" v="2463" actId="478"/>
          <ac:grpSpMkLst>
            <pc:docMk/>
            <pc:sldMk cId="1216216427" sldId="908"/>
            <ac:grpSpMk id="29" creationId="{76F66EC2-CCFF-AB3F-6FA0-E1C627F2764B}"/>
          </ac:grpSpMkLst>
        </pc:grpChg>
        <pc:grpChg chg="add del mod ord topLvl">
          <ac:chgData name="Phillip Kaufman" userId="c001b2a046940d7c" providerId="LiveId" clId="{5CB25B10-5B1C-4017-B167-ED3104435743}" dt="2024-05-16T19:45:43.334" v="2495" actId="165"/>
          <ac:grpSpMkLst>
            <pc:docMk/>
            <pc:sldMk cId="1216216427" sldId="908"/>
            <ac:grpSpMk id="33" creationId="{234D2119-BC7C-CE5A-5DB1-C836D5A60ACB}"/>
          </ac:grpSpMkLst>
        </pc:grpChg>
        <pc:grpChg chg="del mod topLvl">
          <ac:chgData name="Phillip Kaufman" userId="c001b2a046940d7c" providerId="LiveId" clId="{5CB25B10-5B1C-4017-B167-ED3104435743}" dt="2024-05-16T19:46:34.303" v="2503" actId="165"/>
          <ac:grpSpMkLst>
            <pc:docMk/>
            <pc:sldMk cId="1216216427" sldId="908"/>
            <ac:grpSpMk id="34" creationId="{35E47162-2AAA-BB15-5352-27C630CFDE3D}"/>
          </ac:grpSpMkLst>
        </pc:grpChg>
        <pc:grpChg chg="del">
          <ac:chgData name="Phillip Kaufman" userId="c001b2a046940d7c" providerId="LiveId" clId="{5CB25B10-5B1C-4017-B167-ED3104435743}" dt="2024-05-16T19:43:52.764" v="2462" actId="165"/>
          <ac:grpSpMkLst>
            <pc:docMk/>
            <pc:sldMk cId="1216216427" sldId="908"/>
            <ac:grpSpMk id="39" creationId="{9BA70E87-D61A-8317-1F34-C4251813B0FB}"/>
          </ac:grpSpMkLst>
        </pc:grpChg>
        <pc:grpChg chg="del mod topLvl">
          <ac:chgData name="Phillip Kaufman" userId="c001b2a046940d7c" providerId="LiveId" clId="{5CB25B10-5B1C-4017-B167-ED3104435743}" dt="2024-05-16T19:45:43.334" v="2495" actId="165"/>
          <ac:grpSpMkLst>
            <pc:docMk/>
            <pc:sldMk cId="1216216427" sldId="908"/>
            <ac:grpSpMk id="50" creationId="{466B8101-3FC8-2B29-F948-A9DA096028A1}"/>
          </ac:grpSpMkLst>
        </pc:grpChg>
        <pc:grpChg chg="add del mod">
          <ac:chgData name="Phillip Kaufman" userId="c001b2a046940d7c" providerId="LiveId" clId="{5CB25B10-5B1C-4017-B167-ED3104435743}" dt="2024-05-16T19:45:40.147" v="2494" actId="165"/>
          <ac:grpSpMkLst>
            <pc:docMk/>
            <pc:sldMk cId="1216216427" sldId="908"/>
            <ac:grpSpMk id="71" creationId="{026DF41F-EBFB-AF56-9C36-A6B07AC9E93F}"/>
          </ac:grpSpMkLst>
        </pc:grpChg>
        <pc:grpChg chg="add mod">
          <ac:chgData name="Phillip Kaufman" userId="c001b2a046940d7c" providerId="LiveId" clId="{5CB25B10-5B1C-4017-B167-ED3104435743}" dt="2024-05-16T19:47:17.064" v="2509" actId="164"/>
          <ac:grpSpMkLst>
            <pc:docMk/>
            <pc:sldMk cId="1216216427" sldId="908"/>
            <ac:grpSpMk id="72" creationId="{822C903A-E64D-AD27-6574-E128BB642781}"/>
          </ac:grpSpMkLst>
        </pc:grpChg>
        <pc:grpChg chg="add mod">
          <ac:chgData name="Phillip Kaufman" userId="c001b2a046940d7c" providerId="LiveId" clId="{5CB25B10-5B1C-4017-B167-ED3104435743}" dt="2024-05-16T19:47:17.064" v="2509" actId="164"/>
          <ac:grpSpMkLst>
            <pc:docMk/>
            <pc:sldMk cId="1216216427" sldId="908"/>
            <ac:grpSpMk id="73" creationId="{4876D70B-EEF7-279F-4AD0-8DAF4C8AC3BA}"/>
          </ac:grpSpMkLst>
        </pc:grpChg>
        <pc:grpChg chg="add mod">
          <ac:chgData name="Phillip Kaufman" userId="c001b2a046940d7c" providerId="LiveId" clId="{5CB25B10-5B1C-4017-B167-ED3104435743}" dt="2024-05-16T19:47:17.064" v="2509" actId="164"/>
          <ac:grpSpMkLst>
            <pc:docMk/>
            <pc:sldMk cId="1216216427" sldId="908"/>
            <ac:grpSpMk id="74" creationId="{575CA865-0477-94CF-0127-35207625AC62}"/>
          </ac:grpSpMkLst>
        </pc:grpChg>
        <pc:grpChg chg="add del mod">
          <ac:chgData name="Phillip Kaufman" userId="c001b2a046940d7c" providerId="LiveId" clId="{5CB25B10-5B1C-4017-B167-ED3104435743}" dt="2024-05-18T03:15:14.402" v="2775" actId="478"/>
          <ac:grpSpMkLst>
            <pc:docMk/>
            <pc:sldMk cId="1216216427" sldId="908"/>
            <ac:grpSpMk id="75" creationId="{2A719AC2-7F28-C542-7787-FCC1092DE90C}"/>
          </ac:grpSpMkLst>
        </pc:grpChg>
        <pc:grpChg chg="mod">
          <ac:chgData name="Phillip Kaufman" userId="c001b2a046940d7c" providerId="LiveId" clId="{5CB25B10-5B1C-4017-B167-ED3104435743}" dt="2024-05-18T03:15:16.861" v="2777"/>
          <ac:grpSpMkLst>
            <pc:docMk/>
            <pc:sldMk cId="1216216427" sldId="908"/>
            <ac:grpSpMk id="90" creationId="{19B5C1FE-E1C4-92D1-59E7-C44FF13D70B5}"/>
          </ac:grpSpMkLst>
        </pc:grpChg>
        <pc:cxnChg chg="mod">
          <ac:chgData name="Phillip Kaufman" userId="c001b2a046940d7c" providerId="LiveId" clId="{5CB25B10-5B1C-4017-B167-ED3104435743}" dt="2024-05-16T19:43:52.764" v="2462" actId="165"/>
          <ac:cxnSpMkLst>
            <pc:docMk/>
            <pc:sldMk cId="1216216427" sldId="908"/>
            <ac:cxnSpMk id="4" creationId="{E34DFE4A-0BCA-341A-2BF7-EB147A065573}"/>
          </ac:cxnSpMkLst>
        </pc:cxnChg>
        <pc:cxnChg chg="mod">
          <ac:chgData name="Phillip Kaufman" userId="c001b2a046940d7c" providerId="LiveId" clId="{5CB25B10-5B1C-4017-B167-ED3104435743}" dt="2024-05-16T19:43:52.764" v="2462" actId="165"/>
          <ac:cxnSpMkLst>
            <pc:docMk/>
            <pc:sldMk cId="1216216427" sldId="908"/>
            <ac:cxnSpMk id="5" creationId="{B2228867-AF8A-5E52-B359-3005DC6D92FB}"/>
          </ac:cxnSpMkLst>
        </pc:cxnChg>
        <pc:cxnChg chg="mod">
          <ac:chgData name="Phillip Kaufman" userId="c001b2a046940d7c" providerId="LiveId" clId="{5CB25B10-5B1C-4017-B167-ED3104435743}" dt="2024-05-16T19:43:52.764" v="2462" actId="165"/>
          <ac:cxnSpMkLst>
            <pc:docMk/>
            <pc:sldMk cId="1216216427" sldId="908"/>
            <ac:cxnSpMk id="7" creationId="{A754DF83-8F5E-3335-87CF-600C8BFD7B7A}"/>
          </ac:cxnSpMkLst>
        </pc:cxnChg>
        <pc:cxnChg chg="mod">
          <ac:chgData name="Phillip Kaufman" userId="c001b2a046940d7c" providerId="LiveId" clId="{5CB25B10-5B1C-4017-B167-ED3104435743}" dt="2024-05-16T19:43:52.764" v="2462" actId="165"/>
          <ac:cxnSpMkLst>
            <pc:docMk/>
            <pc:sldMk cId="1216216427" sldId="908"/>
            <ac:cxnSpMk id="8" creationId="{01D15895-0140-7B51-6048-2B10BD5A67CC}"/>
          </ac:cxnSpMkLst>
        </pc:cxnChg>
        <pc:cxnChg chg="mod">
          <ac:chgData name="Phillip Kaufman" userId="c001b2a046940d7c" providerId="LiveId" clId="{5CB25B10-5B1C-4017-B167-ED3104435743}" dt="2024-05-16T19:43:52.764" v="2462" actId="165"/>
          <ac:cxnSpMkLst>
            <pc:docMk/>
            <pc:sldMk cId="1216216427" sldId="908"/>
            <ac:cxnSpMk id="9" creationId="{BA023636-11D2-4A12-8441-870A80E448BD}"/>
          </ac:cxnSpMkLst>
        </pc:cxnChg>
        <pc:cxnChg chg="mod">
          <ac:chgData name="Phillip Kaufman" userId="c001b2a046940d7c" providerId="LiveId" clId="{5CB25B10-5B1C-4017-B167-ED3104435743}" dt="2024-05-16T19:43:52.764" v="2462" actId="165"/>
          <ac:cxnSpMkLst>
            <pc:docMk/>
            <pc:sldMk cId="1216216427" sldId="908"/>
            <ac:cxnSpMk id="10" creationId="{F92DD69A-858D-0BD3-9D16-87DA2F6A1AE3}"/>
          </ac:cxnSpMkLst>
        </pc:cxnChg>
        <pc:cxnChg chg="mod">
          <ac:chgData name="Phillip Kaufman" userId="c001b2a046940d7c" providerId="LiveId" clId="{5CB25B10-5B1C-4017-B167-ED3104435743}" dt="2024-05-16T19:43:52.764" v="2462" actId="165"/>
          <ac:cxnSpMkLst>
            <pc:docMk/>
            <pc:sldMk cId="1216216427" sldId="908"/>
            <ac:cxnSpMk id="11" creationId="{6A584880-92E3-5A61-8CDA-3BE92681911E}"/>
          </ac:cxnSpMkLst>
        </pc:cxnChg>
        <pc:cxnChg chg="mod">
          <ac:chgData name="Phillip Kaufman" userId="c001b2a046940d7c" providerId="LiveId" clId="{5CB25B10-5B1C-4017-B167-ED3104435743}" dt="2024-05-18T03:15:16.861" v="2777"/>
          <ac:cxnSpMkLst>
            <pc:docMk/>
            <pc:sldMk cId="1216216427" sldId="908"/>
            <ac:cxnSpMk id="11" creationId="{A712DE21-6FF0-D640-B8D6-315BC465D9FD}"/>
          </ac:cxnSpMkLst>
        </pc:cxnChg>
        <pc:cxnChg chg="mod">
          <ac:chgData name="Phillip Kaufman" userId="c001b2a046940d7c" providerId="LiveId" clId="{5CB25B10-5B1C-4017-B167-ED3104435743}" dt="2024-05-20T00:51:06.883" v="3708" actId="1076"/>
          <ac:cxnSpMkLst>
            <pc:docMk/>
            <pc:sldMk cId="1216216427" sldId="908"/>
            <ac:cxnSpMk id="12" creationId="{66FDDAFA-0232-C40D-1009-F7BD107ABA1C}"/>
          </ac:cxnSpMkLst>
        </pc:cxnChg>
        <pc:cxnChg chg="mod">
          <ac:chgData name="Phillip Kaufman" userId="c001b2a046940d7c" providerId="LiveId" clId="{5CB25B10-5B1C-4017-B167-ED3104435743}" dt="2024-05-16T19:43:52.764" v="2462" actId="165"/>
          <ac:cxnSpMkLst>
            <pc:docMk/>
            <pc:sldMk cId="1216216427" sldId="908"/>
            <ac:cxnSpMk id="12" creationId="{6EB80861-A395-4ED1-D474-825E57906AA2}"/>
          </ac:cxnSpMkLst>
        </pc:cxnChg>
        <pc:cxnChg chg="mod">
          <ac:chgData name="Phillip Kaufman" userId="c001b2a046940d7c" providerId="LiveId" clId="{5CB25B10-5B1C-4017-B167-ED3104435743}" dt="2024-05-18T03:15:16.861" v="2777"/>
          <ac:cxnSpMkLst>
            <pc:docMk/>
            <pc:sldMk cId="1216216427" sldId="908"/>
            <ac:cxnSpMk id="13" creationId="{A5A9FE4C-051D-D410-B500-3F7016C5AC98}"/>
          </ac:cxnSpMkLst>
        </pc:cxnChg>
        <pc:cxnChg chg="mod">
          <ac:chgData name="Phillip Kaufman" userId="c001b2a046940d7c" providerId="LiveId" clId="{5CB25B10-5B1C-4017-B167-ED3104435743}" dt="2024-05-16T19:43:52.764" v="2462" actId="165"/>
          <ac:cxnSpMkLst>
            <pc:docMk/>
            <pc:sldMk cId="1216216427" sldId="908"/>
            <ac:cxnSpMk id="13" creationId="{F20AB366-F2B8-6387-352E-1760DECEC113}"/>
          </ac:cxnSpMkLst>
        </pc:cxnChg>
        <pc:cxnChg chg="mod">
          <ac:chgData name="Phillip Kaufman" userId="c001b2a046940d7c" providerId="LiveId" clId="{5CB25B10-5B1C-4017-B167-ED3104435743}" dt="2024-05-18T03:15:16.861" v="2777"/>
          <ac:cxnSpMkLst>
            <pc:docMk/>
            <pc:sldMk cId="1216216427" sldId="908"/>
            <ac:cxnSpMk id="14" creationId="{B70927E6-2960-897C-18E9-1AFFD6F4A733}"/>
          </ac:cxnSpMkLst>
        </pc:cxnChg>
        <pc:cxnChg chg="mod">
          <ac:chgData name="Phillip Kaufman" userId="c001b2a046940d7c" providerId="LiveId" clId="{5CB25B10-5B1C-4017-B167-ED3104435743}" dt="2024-05-16T19:43:52.764" v="2462" actId="165"/>
          <ac:cxnSpMkLst>
            <pc:docMk/>
            <pc:sldMk cId="1216216427" sldId="908"/>
            <ac:cxnSpMk id="14" creationId="{F003502E-7F7F-A8E8-A799-0D603C36A89D}"/>
          </ac:cxnSpMkLst>
        </pc:cxnChg>
        <pc:cxnChg chg="mod">
          <ac:chgData name="Phillip Kaufman" userId="c001b2a046940d7c" providerId="LiveId" clId="{5CB25B10-5B1C-4017-B167-ED3104435743}" dt="2024-05-18T03:15:16.861" v="2777"/>
          <ac:cxnSpMkLst>
            <pc:docMk/>
            <pc:sldMk cId="1216216427" sldId="908"/>
            <ac:cxnSpMk id="15" creationId="{11139BDC-9D70-F9E8-A69E-56890504E41B}"/>
          </ac:cxnSpMkLst>
        </pc:cxnChg>
        <pc:cxnChg chg="mod">
          <ac:chgData name="Phillip Kaufman" userId="c001b2a046940d7c" providerId="LiveId" clId="{5CB25B10-5B1C-4017-B167-ED3104435743}" dt="2024-05-16T19:43:52.764" v="2462" actId="165"/>
          <ac:cxnSpMkLst>
            <pc:docMk/>
            <pc:sldMk cId="1216216427" sldId="908"/>
            <ac:cxnSpMk id="15" creationId="{E8975192-6D97-4D10-8B36-85A3161D00EC}"/>
          </ac:cxnSpMkLst>
        </pc:cxnChg>
        <pc:cxnChg chg="mod">
          <ac:chgData name="Phillip Kaufman" userId="c001b2a046940d7c" providerId="LiveId" clId="{5CB25B10-5B1C-4017-B167-ED3104435743}" dt="2024-05-18T03:15:16.861" v="2777"/>
          <ac:cxnSpMkLst>
            <pc:docMk/>
            <pc:sldMk cId="1216216427" sldId="908"/>
            <ac:cxnSpMk id="16" creationId="{98335BE9-7E0F-94BB-8C70-746A2E844EB7}"/>
          </ac:cxnSpMkLst>
        </pc:cxnChg>
        <pc:cxnChg chg="mod">
          <ac:chgData name="Phillip Kaufman" userId="c001b2a046940d7c" providerId="LiveId" clId="{5CB25B10-5B1C-4017-B167-ED3104435743}" dt="2024-05-16T19:43:52.764" v="2462" actId="165"/>
          <ac:cxnSpMkLst>
            <pc:docMk/>
            <pc:sldMk cId="1216216427" sldId="908"/>
            <ac:cxnSpMk id="16" creationId="{AF18E2F5-D3F5-F0FD-B37B-C0104C6DA389}"/>
          </ac:cxnSpMkLst>
        </pc:cxnChg>
        <pc:cxnChg chg="mod">
          <ac:chgData name="Phillip Kaufman" userId="c001b2a046940d7c" providerId="LiveId" clId="{5CB25B10-5B1C-4017-B167-ED3104435743}" dt="2024-05-16T19:43:52.764" v="2462" actId="165"/>
          <ac:cxnSpMkLst>
            <pc:docMk/>
            <pc:sldMk cId="1216216427" sldId="908"/>
            <ac:cxnSpMk id="17" creationId="{62D6E733-DF10-F3AA-A461-06D5BCB0F9A7}"/>
          </ac:cxnSpMkLst>
        </pc:cxnChg>
        <pc:cxnChg chg="mod">
          <ac:chgData name="Phillip Kaufman" userId="c001b2a046940d7c" providerId="LiveId" clId="{5CB25B10-5B1C-4017-B167-ED3104435743}" dt="2024-05-18T03:15:16.861" v="2777"/>
          <ac:cxnSpMkLst>
            <pc:docMk/>
            <pc:sldMk cId="1216216427" sldId="908"/>
            <ac:cxnSpMk id="17" creationId="{9B057E7F-870E-F2AB-8464-5962E323B6A3}"/>
          </ac:cxnSpMkLst>
        </pc:cxnChg>
        <pc:cxnChg chg="mod">
          <ac:chgData name="Phillip Kaufman" userId="c001b2a046940d7c" providerId="LiveId" clId="{5CB25B10-5B1C-4017-B167-ED3104435743}" dt="2024-05-16T19:43:52.764" v="2462" actId="165"/>
          <ac:cxnSpMkLst>
            <pc:docMk/>
            <pc:sldMk cId="1216216427" sldId="908"/>
            <ac:cxnSpMk id="18" creationId="{A4336EED-95DE-FDDD-C8C3-D20A5DECC497}"/>
          </ac:cxnSpMkLst>
        </pc:cxnChg>
        <pc:cxnChg chg="mod">
          <ac:chgData name="Phillip Kaufman" userId="c001b2a046940d7c" providerId="LiveId" clId="{5CB25B10-5B1C-4017-B167-ED3104435743}" dt="2024-05-18T03:15:16.861" v="2777"/>
          <ac:cxnSpMkLst>
            <pc:docMk/>
            <pc:sldMk cId="1216216427" sldId="908"/>
            <ac:cxnSpMk id="18" creationId="{FD994909-DE31-944B-75CB-47C93CE97157}"/>
          </ac:cxnSpMkLst>
        </pc:cxnChg>
        <pc:cxnChg chg="mod">
          <ac:chgData name="Phillip Kaufman" userId="c001b2a046940d7c" providerId="LiveId" clId="{5CB25B10-5B1C-4017-B167-ED3104435743}" dt="2024-05-16T19:43:52.764" v="2462" actId="165"/>
          <ac:cxnSpMkLst>
            <pc:docMk/>
            <pc:sldMk cId="1216216427" sldId="908"/>
            <ac:cxnSpMk id="19" creationId="{0CC315AF-A39A-C90C-EDA2-F2F43BF57F18}"/>
          </ac:cxnSpMkLst>
        </pc:cxnChg>
        <pc:cxnChg chg="mod">
          <ac:chgData name="Phillip Kaufman" userId="c001b2a046940d7c" providerId="LiveId" clId="{5CB25B10-5B1C-4017-B167-ED3104435743}" dt="2024-05-18T03:15:16.861" v="2777"/>
          <ac:cxnSpMkLst>
            <pc:docMk/>
            <pc:sldMk cId="1216216427" sldId="908"/>
            <ac:cxnSpMk id="19" creationId="{A7117613-752E-B1D8-762F-9817EA3ACA76}"/>
          </ac:cxnSpMkLst>
        </pc:cxnChg>
        <pc:cxnChg chg="mod">
          <ac:chgData name="Phillip Kaufman" userId="c001b2a046940d7c" providerId="LiveId" clId="{5CB25B10-5B1C-4017-B167-ED3104435743}" dt="2024-05-16T19:43:52.764" v="2462" actId="165"/>
          <ac:cxnSpMkLst>
            <pc:docMk/>
            <pc:sldMk cId="1216216427" sldId="908"/>
            <ac:cxnSpMk id="20" creationId="{2BE87365-4538-572F-BE23-E6753FDF8125}"/>
          </ac:cxnSpMkLst>
        </pc:cxnChg>
        <pc:cxnChg chg="mod">
          <ac:chgData name="Phillip Kaufman" userId="c001b2a046940d7c" providerId="LiveId" clId="{5CB25B10-5B1C-4017-B167-ED3104435743}" dt="2024-05-18T03:15:16.861" v="2777"/>
          <ac:cxnSpMkLst>
            <pc:docMk/>
            <pc:sldMk cId="1216216427" sldId="908"/>
            <ac:cxnSpMk id="20" creationId="{9CDA810C-1214-DB10-4339-D28E7F1715FF}"/>
          </ac:cxnSpMkLst>
        </pc:cxnChg>
        <pc:cxnChg chg="mod">
          <ac:chgData name="Phillip Kaufman" userId="c001b2a046940d7c" providerId="LiveId" clId="{5CB25B10-5B1C-4017-B167-ED3104435743}" dt="2024-05-18T03:15:16.861" v="2777"/>
          <ac:cxnSpMkLst>
            <pc:docMk/>
            <pc:sldMk cId="1216216427" sldId="908"/>
            <ac:cxnSpMk id="21" creationId="{7758DC80-929A-AC05-E8AC-3535F70BDCE9}"/>
          </ac:cxnSpMkLst>
        </pc:cxnChg>
        <pc:cxnChg chg="mod">
          <ac:chgData name="Phillip Kaufman" userId="c001b2a046940d7c" providerId="LiveId" clId="{5CB25B10-5B1C-4017-B167-ED3104435743}" dt="2024-05-16T19:43:52.764" v="2462" actId="165"/>
          <ac:cxnSpMkLst>
            <pc:docMk/>
            <pc:sldMk cId="1216216427" sldId="908"/>
            <ac:cxnSpMk id="21" creationId="{8D45E5C9-F965-BF61-AF05-3452273063C7}"/>
          </ac:cxnSpMkLst>
        </pc:cxnChg>
        <pc:cxnChg chg="mod">
          <ac:chgData name="Phillip Kaufman" userId="c001b2a046940d7c" providerId="LiveId" clId="{5CB25B10-5B1C-4017-B167-ED3104435743}" dt="2024-05-16T19:43:52.764" v="2462" actId="165"/>
          <ac:cxnSpMkLst>
            <pc:docMk/>
            <pc:sldMk cId="1216216427" sldId="908"/>
            <ac:cxnSpMk id="22" creationId="{B9C8BE43-CFCD-2E35-8DDB-BD1C25331F2D}"/>
          </ac:cxnSpMkLst>
        </pc:cxnChg>
        <pc:cxnChg chg="mod">
          <ac:chgData name="Phillip Kaufman" userId="c001b2a046940d7c" providerId="LiveId" clId="{5CB25B10-5B1C-4017-B167-ED3104435743}" dt="2024-05-18T03:15:16.861" v="2777"/>
          <ac:cxnSpMkLst>
            <pc:docMk/>
            <pc:sldMk cId="1216216427" sldId="908"/>
            <ac:cxnSpMk id="22" creationId="{BB4562E1-D236-E2C0-267C-11148F54F023}"/>
          </ac:cxnSpMkLst>
        </pc:cxnChg>
        <pc:cxnChg chg="mod">
          <ac:chgData name="Phillip Kaufman" userId="c001b2a046940d7c" providerId="LiveId" clId="{5CB25B10-5B1C-4017-B167-ED3104435743}" dt="2024-05-16T19:43:52.764" v="2462" actId="165"/>
          <ac:cxnSpMkLst>
            <pc:docMk/>
            <pc:sldMk cId="1216216427" sldId="908"/>
            <ac:cxnSpMk id="23" creationId="{895B4066-54B7-0580-416B-2AF30587756E}"/>
          </ac:cxnSpMkLst>
        </pc:cxnChg>
        <pc:cxnChg chg="mod">
          <ac:chgData name="Phillip Kaufman" userId="c001b2a046940d7c" providerId="LiveId" clId="{5CB25B10-5B1C-4017-B167-ED3104435743}" dt="2024-05-18T03:15:16.861" v="2777"/>
          <ac:cxnSpMkLst>
            <pc:docMk/>
            <pc:sldMk cId="1216216427" sldId="908"/>
            <ac:cxnSpMk id="23" creationId="{C6CE108E-8B9D-01B4-4C41-3B72A7F42015}"/>
          </ac:cxnSpMkLst>
        </pc:cxnChg>
        <pc:cxnChg chg="mod">
          <ac:chgData name="Phillip Kaufman" userId="c001b2a046940d7c" providerId="LiveId" clId="{5CB25B10-5B1C-4017-B167-ED3104435743}" dt="2024-05-18T03:15:16.861" v="2777"/>
          <ac:cxnSpMkLst>
            <pc:docMk/>
            <pc:sldMk cId="1216216427" sldId="908"/>
            <ac:cxnSpMk id="24" creationId="{23FFA505-7CB4-5C3B-5671-45DCE438D0F7}"/>
          </ac:cxnSpMkLst>
        </pc:cxnChg>
        <pc:cxnChg chg="mod">
          <ac:chgData name="Phillip Kaufman" userId="c001b2a046940d7c" providerId="LiveId" clId="{5CB25B10-5B1C-4017-B167-ED3104435743}" dt="2024-05-16T19:43:52.764" v="2462" actId="165"/>
          <ac:cxnSpMkLst>
            <pc:docMk/>
            <pc:sldMk cId="1216216427" sldId="908"/>
            <ac:cxnSpMk id="24" creationId="{A126D041-F41D-A6F0-0B22-435D53F2603B}"/>
          </ac:cxnSpMkLst>
        </pc:cxnChg>
        <pc:cxnChg chg="mod">
          <ac:chgData name="Phillip Kaufman" userId="c001b2a046940d7c" providerId="LiveId" clId="{5CB25B10-5B1C-4017-B167-ED3104435743}" dt="2024-05-16T19:43:52.764" v="2462" actId="165"/>
          <ac:cxnSpMkLst>
            <pc:docMk/>
            <pc:sldMk cId="1216216427" sldId="908"/>
            <ac:cxnSpMk id="25" creationId="{452FACA3-B1DB-E084-AF8A-DCB011F74D32}"/>
          </ac:cxnSpMkLst>
        </pc:cxnChg>
        <pc:cxnChg chg="mod">
          <ac:chgData name="Phillip Kaufman" userId="c001b2a046940d7c" providerId="LiveId" clId="{5CB25B10-5B1C-4017-B167-ED3104435743}" dt="2024-05-18T03:15:16.861" v="2777"/>
          <ac:cxnSpMkLst>
            <pc:docMk/>
            <pc:sldMk cId="1216216427" sldId="908"/>
            <ac:cxnSpMk id="25" creationId="{99B2F9C5-7E3D-74A7-930C-A21E2DEE0CE8}"/>
          </ac:cxnSpMkLst>
        </pc:cxnChg>
        <pc:cxnChg chg="mod">
          <ac:chgData name="Phillip Kaufman" userId="c001b2a046940d7c" providerId="LiveId" clId="{5CB25B10-5B1C-4017-B167-ED3104435743}" dt="2024-05-18T03:15:16.861" v="2777"/>
          <ac:cxnSpMkLst>
            <pc:docMk/>
            <pc:sldMk cId="1216216427" sldId="908"/>
            <ac:cxnSpMk id="26" creationId="{5820C95A-6308-8CB4-9DD5-6C28AB83FA06}"/>
          </ac:cxnSpMkLst>
        </pc:cxnChg>
        <pc:cxnChg chg="mod">
          <ac:chgData name="Phillip Kaufman" userId="c001b2a046940d7c" providerId="LiveId" clId="{5CB25B10-5B1C-4017-B167-ED3104435743}" dt="2024-05-16T19:43:52.764" v="2462" actId="165"/>
          <ac:cxnSpMkLst>
            <pc:docMk/>
            <pc:sldMk cId="1216216427" sldId="908"/>
            <ac:cxnSpMk id="26" creationId="{922E787B-8C86-6341-1093-506DBD2D63EF}"/>
          </ac:cxnSpMkLst>
        </pc:cxnChg>
        <pc:cxnChg chg="mod">
          <ac:chgData name="Phillip Kaufman" userId="c001b2a046940d7c" providerId="LiveId" clId="{5CB25B10-5B1C-4017-B167-ED3104435743}" dt="2024-05-18T03:15:16.861" v="2777"/>
          <ac:cxnSpMkLst>
            <pc:docMk/>
            <pc:sldMk cId="1216216427" sldId="908"/>
            <ac:cxnSpMk id="27" creationId="{347056B7-2782-0BEA-255E-71A8CF25F4D6}"/>
          </ac:cxnSpMkLst>
        </pc:cxnChg>
        <pc:cxnChg chg="mod">
          <ac:chgData name="Phillip Kaufman" userId="c001b2a046940d7c" providerId="LiveId" clId="{5CB25B10-5B1C-4017-B167-ED3104435743}" dt="2024-05-16T19:43:52.764" v="2462" actId="165"/>
          <ac:cxnSpMkLst>
            <pc:docMk/>
            <pc:sldMk cId="1216216427" sldId="908"/>
            <ac:cxnSpMk id="27" creationId="{4A806033-7A75-358D-8FA6-166B18982EDD}"/>
          </ac:cxnSpMkLst>
        </pc:cxnChg>
        <pc:cxnChg chg="mod">
          <ac:chgData name="Phillip Kaufman" userId="c001b2a046940d7c" providerId="LiveId" clId="{5CB25B10-5B1C-4017-B167-ED3104435743}" dt="2024-05-16T19:43:52.764" v="2462" actId="165"/>
          <ac:cxnSpMkLst>
            <pc:docMk/>
            <pc:sldMk cId="1216216427" sldId="908"/>
            <ac:cxnSpMk id="28" creationId="{9D623682-4C03-FEAF-61EE-AC0EAF7C5189}"/>
          </ac:cxnSpMkLst>
        </pc:cxnChg>
        <pc:cxnChg chg="mod">
          <ac:chgData name="Phillip Kaufman" userId="c001b2a046940d7c" providerId="LiveId" clId="{5CB25B10-5B1C-4017-B167-ED3104435743}" dt="2024-05-18T03:15:16.861" v="2777"/>
          <ac:cxnSpMkLst>
            <pc:docMk/>
            <pc:sldMk cId="1216216427" sldId="908"/>
            <ac:cxnSpMk id="28" creationId="{C10EBDBA-459B-9990-4060-FB9AAB80273B}"/>
          </ac:cxnSpMkLst>
        </pc:cxnChg>
        <pc:cxnChg chg="mod">
          <ac:chgData name="Phillip Kaufman" userId="c001b2a046940d7c" providerId="LiveId" clId="{5CB25B10-5B1C-4017-B167-ED3104435743}" dt="2024-05-18T03:15:16.861" v="2777"/>
          <ac:cxnSpMkLst>
            <pc:docMk/>
            <pc:sldMk cId="1216216427" sldId="908"/>
            <ac:cxnSpMk id="29" creationId="{B1561FBD-6162-7D78-EDB5-0045E6049D1A}"/>
          </ac:cxnSpMkLst>
        </pc:cxnChg>
        <pc:cxnChg chg="mod">
          <ac:chgData name="Phillip Kaufman" userId="c001b2a046940d7c" providerId="LiveId" clId="{5CB25B10-5B1C-4017-B167-ED3104435743}" dt="2024-05-18T03:15:16.861" v="2777"/>
          <ac:cxnSpMkLst>
            <pc:docMk/>
            <pc:sldMk cId="1216216427" sldId="908"/>
            <ac:cxnSpMk id="33" creationId="{253D8350-C2B7-88AC-DD73-E987346A7E4A}"/>
          </ac:cxnSpMkLst>
        </pc:cxnChg>
        <pc:cxnChg chg="mod">
          <ac:chgData name="Phillip Kaufman" userId="c001b2a046940d7c" providerId="LiveId" clId="{5CB25B10-5B1C-4017-B167-ED3104435743}" dt="2024-05-18T03:15:16.861" v="2777"/>
          <ac:cxnSpMkLst>
            <pc:docMk/>
            <pc:sldMk cId="1216216427" sldId="908"/>
            <ac:cxnSpMk id="34" creationId="{8859E14F-EA0C-AAF6-5C3F-EC23BD122E24}"/>
          </ac:cxnSpMkLst>
        </pc:cxnChg>
        <pc:cxnChg chg="add del mod">
          <ac:chgData name="Phillip Kaufman" userId="c001b2a046940d7c" providerId="LiveId" clId="{5CB25B10-5B1C-4017-B167-ED3104435743}" dt="2024-05-20T00:51:55.783" v="3719" actId="478"/>
          <ac:cxnSpMkLst>
            <pc:docMk/>
            <pc:sldMk cId="1216216427" sldId="908"/>
            <ac:cxnSpMk id="35" creationId="{22A26E0F-B5BB-2F6F-FD5C-E83249332898}"/>
          </ac:cxnSpMkLst>
        </pc:cxnChg>
        <pc:cxnChg chg="mod topLvl">
          <ac:chgData name="Phillip Kaufman" userId="c001b2a046940d7c" providerId="LiveId" clId="{5CB25B10-5B1C-4017-B167-ED3104435743}" dt="2024-05-16T19:47:03.245" v="2504" actId="164"/>
          <ac:cxnSpMkLst>
            <pc:docMk/>
            <pc:sldMk cId="1216216427" sldId="908"/>
            <ac:cxnSpMk id="35" creationId="{5B499FF0-DF7A-21C2-C6F4-F3AFC4643E46}"/>
          </ac:cxnSpMkLst>
        </pc:cxnChg>
        <pc:cxnChg chg="mod topLvl">
          <ac:chgData name="Phillip Kaufman" userId="c001b2a046940d7c" providerId="LiveId" clId="{5CB25B10-5B1C-4017-B167-ED3104435743}" dt="2024-05-16T19:47:03.245" v="2504" actId="164"/>
          <ac:cxnSpMkLst>
            <pc:docMk/>
            <pc:sldMk cId="1216216427" sldId="908"/>
            <ac:cxnSpMk id="36" creationId="{7AF4DCD3-148D-9887-5982-9D9B5B09BBAC}"/>
          </ac:cxnSpMkLst>
        </pc:cxnChg>
        <pc:cxnChg chg="mod topLvl">
          <ac:chgData name="Phillip Kaufman" userId="c001b2a046940d7c" providerId="LiveId" clId="{5CB25B10-5B1C-4017-B167-ED3104435743}" dt="2024-05-16T19:47:03.245" v="2504" actId="164"/>
          <ac:cxnSpMkLst>
            <pc:docMk/>
            <pc:sldMk cId="1216216427" sldId="908"/>
            <ac:cxnSpMk id="37" creationId="{48336BB9-12B0-3977-E812-68D683A7FBB2}"/>
          </ac:cxnSpMkLst>
        </pc:cxnChg>
        <pc:cxnChg chg="mod topLvl">
          <ac:chgData name="Phillip Kaufman" userId="c001b2a046940d7c" providerId="LiveId" clId="{5CB25B10-5B1C-4017-B167-ED3104435743}" dt="2024-05-16T19:47:03.245" v="2504" actId="164"/>
          <ac:cxnSpMkLst>
            <pc:docMk/>
            <pc:sldMk cId="1216216427" sldId="908"/>
            <ac:cxnSpMk id="38" creationId="{5ECF851D-9CF3-8B13-A902-E69ED04CBBAA}"/>
          </ac:cxnSpMkLst>
        </pc:cxnChg>
        <pc:cxnChg chg="mod">
          <ac:chgData name="Phillip Kaufman" userId="c001b2a046940d7c" providerId="LiveId" clId="{5CB25B10-5B1C-4017-B167-ED3104435743}" dt="2024-05-18T03:15:16.861" v="2777"/>
          <ac:cxnSpMkLst>
            <pc:docMk/>
            <pc:sldMk cId="1216216427" sldId="908"/>
            <ac:cxnSpMk id="39" creationId="{B20F047F-1318-4E95-8486-0727CED963A8}"/>
          </ac:cxnSpMkLst>
        </pc:cxnChg>
        <pc:cxnChg chg="mod topLvl">
          <ac:chgData name="Phillip Kaufman" userId="c001b2a046940d7c" providerId="LiveId" clId="{5CB25B10-5B1C-4017-B167-ED3104435743}" dt="2024-05-16T19:47:03.245" v="2504" actId="164"/>
          <ac:cxnSpMkLst>
            <pc:docMk/>
            <pc:sldMk cId="1216216427" sldId="908"/>
            <ac:cxnSpMk id="40" creationId="{09728950-6420-2A2E-1F85-F641F23FE2F6}"/>
          </ac:cxnSpMkLst>
        </pc:cxnChg>
        <pc:cxnChg chg="mod topLvl">
          <ac:chgData name="Phillip Kaufman" userId="c001b2a046940d7c" providerId="LiveId" clId="{5CB25B10-5B1C-4017-B167-ED3104435743}" dt="2024-05-16T19:47:03.245" v="2504" actId="164"/>
          <ac:cxnSpMkLst>
            <pc:docMk/>
            <pc:sldMk cId="1216216427" sldId="908"/>
            <ac:cxnSpMk id="41" creationId="{4DF0DC63-84D4-CBAE-0C53-886E04CF34E2}"/>
          </ac:cxnSpMkLst>
        </pc:cxnChg>
        <pc:cxnChg chg="mod topLvl">
          <ac:chgData name="Phillip Kaufman" userId="c001b2a046940d7c" providerId="LiveId" clId="{5CB25B10-5B1C-4017-B167-ED3104435743}" dt="2024-05-16T19:47:03.245" v="2504" actId="164"/>
          <ac:cxnSpMkLst>
            <pc:docMk/>
            <pc:sldMk cId="1216216427" sldId="908"/>
            <ac:cxnSpMk id="42" creationId="{9FF28662-0268-4B89-6C7E-80D863358CB9}"/>
          </ac:cxnSpMkLst>
        </pc:cxnChg>
        <pc:cxnChg chg="mod topLvl">
          <ac:chgData name="Phillip Kaufman" userId="c001b2a046940d7c" providerId="LiveId" clId="{5CB25B10-5B1C-4017-B167-ED3104435743}" dt="2024-05-16T19:47:03.245" v="2504" actId="164"/>
          <ac:cxnSpMkLst>
            <pc:docMk/>
            <pc:sldMk cId="1216216427" sldId="908"/>
            <ac:cxnSpMk id="43" creationId="{8A8D19C6-714D-9F13-FF8F-0598BE713DF6}"/>
          </ac:cxnSpMkLst>
        </pc:cxnChg>
        <pc:cxnChg chg="mod topLvl">
          <ac:chgData name="Phillip Kaufman" userId="c001b2a046940d7c" providerId="LiveId" clId="{5CB25B10-5B1C-4017-B167-ED3104435743}" dt="2024-05-16T19:47:03.245" v="2504" actId="164"/>
          <ac:cxnSpMkLst>
            <pc:docMk/>
            <pc:sldMk cId="1216216427" sldId="908"/>
            <ac:cxnSpMk id="44" creationId="{DB03ADA7-93FB-E18B-A96D-F494ED4CC9D5}"/>
          </ac:cxnSpMkLst>
        </pc:cxnChg>
        <pc:cxnChg chg="mod topLvl">
          <ac:chgData name="Phillip Kaufman" userId="c001b2a046940d7c" providerId="LiveId" clId="{5CB25B10-5B1C-4017-B167-ED3104435743}" dt="2024-05-16T19:47:03.245" v="2504" actId="164"/>
          <ac:cxnSpMkLst>
            <pc:docMk/>
            <pc:sldMk cId="1216216427" sldId="908"/>
            <ac:cxnSpMk id="45" creationId="{1C40394A-5EFF-7EBE-653B-8226AC3E004E}"/>
          </ac:cxnSpMkLst>
        </pc:cxnChg>
        <pc:cxnChg chg="mod topLvl">
          <ac:chgData name="Phillip Kaufman" userId="c001b2a046940d7c" providerId="LiveId" clId="{5CB25B10-5B1C-4017-B167-ED3104435743}" dt="2024-05-16T19:47:03.245" v="2504" actId="164"/>
          <ac:cxnSpMkLst>
            <pc:docMk/>
            <pc:sldMk cId="1216216427" sldId="908"/>
            <ac:cxnSpMk id="46" creationId="{0C726D39-A12B-6691-063D-0661C98E1312}"/>
          </ac:cxnSpMkLst>
        </pc:cxnChg>
        <pc:cxnChg chg="mod topLvl">
          <ac:chgData name="Phillip Kaufman" userId="c001b2a046940d7c" providerId="LiveId" clId="{5CB25B10-5B1C-4017-B167-ED3104435743}" dt="2024-05-16T19:47:03.245" v="2504" actId="164"/>
          <ac:cxnSpMkLst>
            <pc:docMk/>
            <pc:sldMk cId="1216216427" sldId="908"/>
            <ac:cxnSpMk id="47" creationId="{86C397FE-A420-3FB3-D980-78E3C341CBD8}"/>
          </ac:cxnSpMkLst>
        </pc:cxnChg>
        <pc:cxnChg chg="mod topLvl">
          <ac:chgData name="Phillip Kaufman" userId="c001b2a046940d7c" providerId="LiveId" clId="{5CB25B10-5B1C-4017-B167-ED3104435743}" dt="2024-05-16T19:47:03.245" v="2504" actId="164"/>
          <ac:cxnSpMkLst>
            <pc:docMk/>
            <pc:sldMk cId="1216216427" sldId="908"/>
            <ac:cxnSpMk id="48" creationId="{E955CD5B-3A61-1084-4F94-228EE1E89C28}"/>
          </ac:cxnSpMkLst>
        </pc:cxnChg>
        <pc:cxnChg chg="mod topLvl">
          <ac:chgData name="Phillip Kaufman" userId="c001b2a046940d7c" providerId="LiveId" clId="{5CB25B10-5B1C-4017-B167-ED3104435743}" dt="2024-05-16T19:47:03.245" v="2504" actId="164"/>
          <ac:cxnSpMkLst>
            <pc:docMk/>
            <pc:sldMk cId="1216216427" sldId="908"/>
            <ac:cxnSpMk id="49" creationId="{7BDF1892-FCEC-3120-34AB-B01D94D452CF}"/>
          </ac:cxnSpMkLst>
        </pc:cxnChg>
        <pc:cxnChg chg="mod">
          <ac:chgData name="Phillip Kaufman" userId="c001b2a046940d7c" providerId="LiveId" clId="{5CB25B10-5B1C-4017-B167-ED3104435743}" dt="2024-05-18T03:15:16.861" v="2777"/>
          <ac:cxnSpMkLst>
            <pc:docMk/>
            <pc:sldMk cId="1216216427" sldId="908"/>
            <ac:cxnSpMk id="50" creationId="{C053C75D-51B1-FC09-66A1-206C4DC1DAE7}"/>
          </ac:cxnSpMkLst>
        </pc:cxnChg>
        <pc:cxnChg chg="mod topLvl">
          <ac:chgData name="Phillip Kaufman" userId="c001b2a046940d7c" providerId="LiveId" clId="{5CB25B10-5B1C-4017-B167-ED3104435743}" dt="2024-05-16T19:47:13.371" v="2508" actId="164"/>
          <ac:cxnSpMkLst>
            <pc:docMk/>
            <pc:sldMk cId="1216216427" sldId="908"/>
            <ac:cxnSpMk id="51" creationId="{DCB26ED7-D312-4BAE-7DBF-422926B79EF1}"/>
          </ac:cxnSpMkLst>
        </pc:cxnChg>
        <pc:cxnChg chg="mod topLvl">
          <ac:chgData name="Phillip Kaufman" userId="c001b2a046940d7c" providerId="LiveId" clId="{5CB25B10-5B1C-4017-B167-ED3104435743}" dt="2024-05-16T19:47:13.371" v="2508" actId="164"/>
          <ac:cxnSpMkLst>
            <pc:docMk/>
            <pc:sldMk cId="1216216427" sldId="908"/>
            <ac:cxnSpMk id="52" creationId="{F05DECA0-25EF-6105-7986-68328FC20B18}"/>
          </ac:cxnSpMkLst>
        </pc:cxnChg>
        <pc:cxnChg chg="mod topLvl">
          <ac:chgData name="Phillip Kaufman" userId="c001b2a046940d7c" providerId="LiveId" clId="{5CB25B10-5B1C-4017-B167-ED3104435743}" dt="2024-05-16T19:47:03.245" v="2504" actId="164"/>
          <ac:cxnSpMkLst>
            <pc:docMk/>
            <pc:sldMk cId="1216216427" sldId="908"/>
            <ac:cxnSpMk id="53" creationId="{D91A2F5F-B993-4EF9-11FB-EF94DBF4D00A}"/>
          </ac:cxnSpMkLst>
        </pc:cxnChg>
        <pc:cxnChg chg="mod topLvl">
          <ac:chgData name="Phillip Kaufman" userId="c001b2a046940d7c" providerId="LiveId" clId="{5CB25B10-5B1C-4017-B167-ED3104435743}" dt="2024-05-16T19:47:03.245" v="2504" actId="164"/>
          <ac:cxnSpMkLst>
            <pc:docMk/>
            <pc:sldMk cId="1216216427" sldId="908"/>
            <ac:cxnSpMk id="54" creationId="{DB666EF8-C99E-F197-FAE8-FDF0AB657B87}"/>
          </ac:cxnSpMkLst>
        </pc:cxnChg>
        <pc:cxnChg chg="mod topLvl">
          <ac:chgData name="Phillip Kaufman" userId="c001b2a046940d7c" providerId="LiveId" clId="{5CB25B10-5B1C-4017-B167-ED3104435743}" dt="2024-05-16T19:47:03.245" v="2504" actId="164"/>
          <ac:cxnSpMkLst>
            <pc:docMk/>
            <pc:sldMk cId="1216216427" sldId="908"/>
            <ac:cxnSpMk id="55" creationId="{24C252F5-B2A9-3766-4401-4D89AACCF2F8}"/>
          </ac:cxnSpMkLst>
        </pc:cxnChg>
        <pc:cxnChg chg="mod topLvl">
          <ac:chgData name="Phillip Kaufman" userId="c001b2a046940d7c" providerId="LiveId" clId="{5CB25B10-5B1C-4017-B167-ED3104435743}" dt="2024-05-16T19:47:03.245" v="2504" actId="164"/>
          <ac:cxnSpMkLst>
            <pc:docMk/>
            <pc:sldMk cId="1216216427" sldId="908"/>
            <ac:cxnSpMk id="56" creationId="{4A740312-CA7E-729C-DD59-C6563052DD9D}"/>
          </ac:cxnSpMkLst>
        </pc:cxnChg>
        <pc:cxnChg chg="mod topLvl">
          <ac:chgData name="Phillip Kaufman" userId="c001b2a046940d7c" providerId="LiveId" clId="{5CB25B10-5B1C-4017-B167-ED3104435743}" dt="2024-05-16T19:47:03.245" v="2504" actId="164"/>
          <ac:cxnSpMkLst>
            <pc:docMk/>
            <pc:sldMk cId="1216216427" sldId="908"/>
            <ac:cxnSpMk id="57" creationId="{47655148-A125-3233-A525-F05C2F8BD456}"/>
          </ac:cxnSpMkLst>
        </pc:cxnChg>
        <pc:cxnChg chg="mod topLvl">
          <ac:chgData name="Phillip Kaufman" userId="c001b2a046940d7c" providerId="LiveId" clId="{5CB25B10-5B1C-4017-B167-ED3104435743}" dt="2024-05-16T19:47:03.245" v="2504" actId="164"/>
          <ac:cxnSpMkLst>
            <pc:docMk/>
            <pc:sldMk cId="1216216427" sldId="908"/>
            <ac:cxnSpMk id="58" creationId="{F6E0A3D4-1A7A-EE83-058F-8D7BD0F9C59F}"/>
          </ac:cxnSpMkLst>
        </pc:cxnChg>
        <pc:cxnChg chg="mod topLvl">
          <ac:chgData name="Phillip Kaufman" userId="c001b2a046940d7c" providerId="LiveId" clId="{5CB25B10-5B1C-4017-B167-ED3104435743}" dt="2024-05-16T19:47:03.245" v="2504" actId="164"/>
          <ac:cxnSpMkLst>
            <pc:docMk/>
            <pc:sldMk cId="1216216427" sldId="908"/>
            <ac:cxnSpMk id="59" creationId="{B51AFD20-F952-A0B2-8239-6686D94B937F}"/>
          </ac:cxnSpMkLst>
        </pc:cxnChg>
        <pc:cxnChg chg="mod topLvl">
          <ac:chgData name="Phillip Kaufman" userId="c001b2a046940d7c" providerId="LiveId" clId="{5CB25B10-5B1C-4017-B167-ED3104435743}" dt="2024-05-16T19:47:03.245" v="2504" actId="164"/>
          <ac:cxnSpMkLst>
            <pc:docMk/>
            <pc:sldMk cId="1216216427" sldId="908"/>
            <ac:cxnSpMk id="60" creationId="{37662F9D-854F-F94C-E076-5340FEA19C34}"/>
          </ac:cxnSpMkLst>
        </pc:cxnChg>
        <pc:cxnChg chg="mod topLvl">
          <ac:chgData name="Phillip Kaufman" userId="c001b2a046940d7c" providerId="LiveId" clId="{5CB25B10-5B1C-4017-B167-ED3104435743}" dt="2024-05-16T19:47:03.245" v="2504" actId="164"/>
          <ac:cxnSpMkLst>
            <pc:docMk/>
            <pc:sldMk cId="1216216427" sldId="908"/>
            <ac:cxnSpMk id="61" creationId="{913BE8FB-8CD7-5295-550D-1C12A1DA9D72}"/>
          </ac:cxnSpMkLst>
        </pc:cxnChg>
        <pc:cxnChg chg="mod topLvl">
          <ac:chgData name="Phillip Kaufman" userId="c001b2a046940d7c" providerId="LiveId" clId="{5CB25B10-5B1C-4017-B167-ED3104435743}" dt="2024-05-16T19:47:03.245" v="2504" actId="164"/>
          <ac:cxnSpMkLst>
            <pc:docMk/>
            <pc:sldMk cId="1216216427" sldId="908"/>
            <ac:cxnSpMk id="62" creationId="{A39DD4A9-18D7-50AD-48BB-EF7BF824A0C2}"/>
          </ac:cxnSpMkLst>
        </pc:cxnChg>
        <pc:cxnChg chg="mod topLvl">
          <ac:chgData name="Phillip Kaufman" userId="c001b2a046940d7c" providerId="LiveId" clId="{5CB25B10-5B1C-4017-B167-ED3104435743}" dt="2024-05-16T19:47:03.245" v="2504" actId="164"/>
          <ac:cxnSpMkLst>
            <pc:docMk/>
            <pc:sldMk cId="1216216427" sldId="908"/>
            <ac:cxnSpMk id="63" creationId="{BC7ED8AE-CC59-FA5C-9722-95F08BE734DB}"/>
          </ac:cxnSpMkLst>
        </pc:cxnChg>
        <pc:cxnChg chg="mod topLvl">
          <ac:chgData name="Phillip Kaufman" userId="c001b2a046940d7c" providerId="LiveId" clId="{5CB25B10-5B1C-4017-B167-ED3104435743}" dt="2024-05-16T19:47:03.245" v="2504" actId="164"/>
          <ac:cxnSpMkLst>
            <pc:docMk/>
            <pc:sldMk cId="1216216427" sldId="908"/>
            <ac:cxnSpMk id="64" creationId="{2DA3C7B8-F985-D40C-0225-EBBCD7011B40}"/>
          </ac:cxnSpMkLst>
        </pc:cxnChg>
        <pc:cxnChg chg="mod topLvl">
          <ac:chgData name="Phillip Kaufman" userId="c001b2a046940d7c" providerId="LiveId" clId="{5CB25B10-5B1C-4017-B167-ED3104435743}" dt="2024-05-16T19:47:03.245" v="2504" actId="164"/>
          <ac:cxnSpMkLst>
            <pc:docMk/>
            <pc:sldMk cId="1216216427" sldId="908"/>
            <ac:cxnSpMk id="65" creationId="{F81645DB-F42C-856D-88C7-C4C43934151C}"/>
          </ac:cxnSpMkLst>
        </pc:cxnChg>
        <pc:cxnChg chg="mod topLvl">
          <ac:chgData name="Phillip Kaufman" userId="c001b2a046940d7c" providerId="LiveId" clId="{5CB25B10-5B1C-4017-B167-ED3104435743}" dt="2024-05-16T19:47:03.245" v="2504" actId="164"/>
          <ac:cxnSpMkLst>
            <pc:docMk/>
            <pc:sldMk cId="1216216427" sldId="908"/>
            <ac:cxnSpMk id="66" creationId="{019F03AE-8905-FEA3-FF94-BA5737B1B4C8}"/>
          </ac:cxnSpMkLst>
        </pc:cxnChg>
        <pc:cxnChg chg="mod topLvl">
          <ac:chgData name="Phillip Kaufman" userId="c001b2a046940d7c" providerId="LiveId" clId="{5CB25B10-5B1C-4017-B167-ED3104435743}" dt="2024-05-16T19:47:03.245" v="2504" actId="164"/>
          <ac:cxnSpMkLst>
            <pc:docMk/>
            <pc:sldMk cId="1216216427" sldId="908"/>
            <ac:cxnSpMk id="67" creationId="{C82A670C-8EDC-BED5-CFDF-42A497D448BF}"/>
          </ac:cxnSpMkLst>
        </pc:cxnChg>
        <pc:cxnChg chg="mod topLvl">
          <ac:chgData name="Phillip Kaufman" userId="c001b2a046940d7c" providerId="LiveId" clId="{5CB25B10-5B1C-4017-B167-ED3104435743}" dt="2024-05-16T19:47:03.245" v="2504" actId="164"/>
          <ac:cxnSpMkLst>
            <pc:docMk/>
            <pc:sldMk cId="1216216427" sldId="908"/>
            <ac:cxnSpMk id="68" creationId="{446772AC-5151-649F-B481-1D1CD4536709}"/>
          </ac:cxnSpMkLst>
        </pc:cxnChg>
        <pc:cxnChg chg="mod topLvl">
          <ac:chgData name="Phillip Kaufman" userId="c001b2a046940d7c" providerId="LiveId" clId="{5CB25B10-5B1C-4017-B167-ED3104435743}" dt="2024-05-16T19:47:03.245" v="2504" actId="164"/>
          <ac:cxnSpMkLst>
            <pc:docMk/>
            <pc:sldMk cId="1216216427" sldId="908"/>
            <ac:cxnSpMk id="69" creationId="{B1415D28-246F-468D-66C3-006ED9632144}"/>
          </ac:cxnSpMkLst>
        </pc:cxnChg>
        <pc:cxnChg chg="mod topLvl">
          <ac:chgData name="Phillip Kaufman" userId="c001b2a046940d7c" providerId="LiveId" clId="{5CB25B10-5B1C-4017-B167-ED3104435743}" dt="2024-05-16T19:47:03.245" v="2504" actId="164"/>
          <ac:cxnSpMkLst>
            <pc:docMk/>
            <pc:sldMk cId="1216216427" sldId="908"/>
            <ac:cxnSpMk id="70" creationId="{26EE39E3-B951-9767-ABB7-C2A5DBD90ED2}"/>
          </ac:cxnSpMkLst>
        </pc:cxnChg>
        <pc:cxnChg chg="mod">
          <ac:chgData name="Phillip Kaufman" userId="c001b2a046940d7c" providerId="LiveId" clId="{5CB25B10-5B1C-4017-B167-ED3104435743}" dt="2024-05-18T03:15:16.861" v="2777"/>
          <ac:cxnSpMkLst>
            <pc:docMk/>
            <pc:sldMk cId="1216216427" sldId="908"/>
            <ac:cxnSpMk id="71" creationId="{11C67CAC-2B83-5917-173A-03E0E3E56B27}"/>
          </ac:cxnSpMkLst>
        </pc:cxnChg>
        <pc:cxnChg chg="mod">
          <ac:chgData name="Phillip Kaufman" userId="c001b2a046940d7c" providerId="LiveId" clId="{5CB25B10-5B1C-4017-B167-ED3104435743}" dt="2024-05-18T03:15:16.861" v="2777"/>
          <ac:cxnSpMkLst>
            <pc:docMk/>
            <pc:sldMk cId="1216216427" sldId="908"/>
            <ac:cxnSpMk id="76" creationId="{13592C7E-8913-5F2B-A658-D28D644F133D}"/>
          </ac:cxnSpMkLst>
        </pc:cxnChg>
        <pc:cxnChg chg="mod">
          <ac:chgData name="Phillip Kaufman" userId="c001b2a046940d7c" providerId="LiveId" clId="{5CB25B10-5B1C-4017-B167-ED3104435743}" dt="2024-05-18T03:15:16.861" v="2777"/>
          <ac:cxnSpMkLst>
            <pc:docMk/>
            <pc:sldMk cId="1216216427" sldId="908"/>
            <ac:cxnSpMk id="81" creationId="{1199C4E3-82B3-C8C6-8358-C7B624FBAAAD}"/>
          </ac:cxnSpMkLst>
        </pc:cxnChg>
        <pc:cxnChg chg="mod">
          <ac:chgData name="Phillip Kaufman" userId="c001b2a046940d7c" providerId="LiveId" clId="{5CB25B10-5B1C-4017-B167-ED3104435743}" dt="2024-05-18T03:15:16.861" v="2777"/>
          <ac:cxnSpMkLst>
            <pc:docMk/>
            <pc:sldMk cId="1216216427" sldId="908"/>
            <ac:cxnSpMk id="82" creationId="{ECFFC939-992B-CF98-372D-79D067305841}"/>
          </ac:cxnSpMkLst>
        </pc:cxnChg>
        <pc:cxnChg chg="mod">
          <ac:chgData name="Phillip Kaufman" userId="c001b2a046940d7c" providerId="LiveId" clId="{5CB25B10-5B1C-4017-B167-ED3104435743}" dt="2024-05-18T03:15:16.861" v="2777"/>
          <ac:cxnSpMkLst>
            <pc:docMk/>
            <pc:sldMk cId="1216216427" sldId="908"/>
            <ac:cxnSpMk id="83" creationId="{4C271E39-4CA1-2505-80FB-852014D96C6D}"/>
          </ac:cxnSpMkLst>
        </pc:cxnChg>
        <pc:cxnChg chg="mod">
          <ac:chgData name="Phillip Kaufman" userId="c001b2a046940d7c" providerId="LiveId" clId="{5CB25B10-5B1C-4017-B167-ED3104435743}" dt="2024-05-18T03:15:16.861" v="2777"/>
          <ac:cxnSpMkLst>
            <pc:docMk/>
            <pc:sldMk cId="1216216427" sldId="908"/>
            <ac:cxnSpMk id="84" creationId="{CCA6ACEC-E3D5-2E03-D07A-17F763AD9216}"/>
          </ac:cxnSpMkLst>
        </pc:cxnChg>
        <pc:cxnChg chg="mod">
          <ac:chgData name="Phillip Kaufman" userId="c001b2a046940d7c" providerId="LiveId" clId="{5CB25B10-5B1C-4017-B167-ED3104435743}" dt="2024-05-18T03:15:16.861" v="2777"/>
          <ac:cxnSpMkLst>
            <pc:docMk/>
            <pc:sldMk cId="1216216427" sldId="908"/>
            <ac:cxnSpMk id="85" creationId="{8246C12D-FBF9-F549-5AE0-D29020299FAE}"/>
          </ac:cxnSpMkLst>
        </pc:cxnChg>
        <pc:cxnChg chg="mod">
          <ac:chgData name="Phillip Kaufman" userId="c001b2a046940d7c" providerId="LiveId" clId="{5CB25B10-5B1C-4017-B167-ED3104435743}" dt="2024-05-18T03:15:16.861" v="2777"/>
          <ac:cxnSpMkLst>
            <pc:docMk/>
            <pc:sldMk cId="1216216427" sldId="908"/>
            <ac:cxnSpMk id="86" creationId="{277A5F9D-F3F5-6A08-57E0-6C3796EB75FE}"/>
          </ac:cxnSpMkLst>
        </pc:cxnChg>
        <pc:cxnChg chg="mod">
          <ac:chgData name="Phillip Kaufman" userId="c001b2a046940d7c" providerId="LiveId" clId="{5CB25B10-5B1C-4017-B167-ED3104435743}" dt="2024-05-18T03:15:16.861" v="2777"/>
          <ac:cxnSpMkLst>
            <pc:docMk/>
            <pc:sldMk cId="1216216427" sldId="908"/>
            <ac:cxnSpMk id="87" creationId="{CD0385CD-945B-F490-29F7-1E7550EDFC6A}"/>
          </ac:cxnSpMkLst>
        </pc:cxnChg>
        <pc:cxnChg chg="mod">
          <ac:chgData name="Phillip Kaufman" userId="c001b2a046940d7c" providerId="LiveId" clId="{5CB25B10-5B1C-4017-B167-ED3104435743}" dt="2024-05-18T03:15:16.861" v="2777"/>
          <ac:cxnSpMkLst>
            <pc:docMk/>
            <pc:sldMk cId="1216216427" sldId="908"/>
            <ac:cxnSpMk id="91" creationId="{D007DB84-F246-0D62-A17A-5DEE5B61D81E}"/>
          </ac:cxnSpMkLst>
        </pc:cxnChg>
        <pc:cxnChg chg="mod">
          <ac:chgData name="Phillip Kaufman" userId="c001b2a046940d7c" providerId="LiveId" clId="{5CB25B10-5B1C-4017-B167-ED3104435743}" dt="2024-05-18T03:15:16.861" v="2777"/>
          <ac:cxnSpMkLst>
            <pc:docMk/>
            <pc:sldMk cId="1216216427" sldId="908"/>
            <ac:cxnSpMk id="93" creationId="{40B18477-2820-4F7E-1B06-796066870200}"/>
          </ac:cxnSpMkLst>
        </pc:cxnChg>
      </pc:sldChg>
      <pc:sldChg chg="modSp mod">
        <pc:chgData name="Phillip Kaufman" userId="c001b2a046940d7c" providerId="LiveId" clId="{5CB25B10-5B1C-4017-B167-ED3104435743}" dt="2024-05-21T04:53:17.301" v="5336" actId="1035"/>
        <pc:sldMkLst>
          <pc:docMk/>
          <pc:sldMk cId="1060826229" sldId="909"/>
        </pc:sldMkLst>
        <pc:spChg chg="mod">
          <ac:chgData name="Phillip Kaufman" userId="c001b2a046940d7c" providerId="LiveId" clId="{5CB25B10-5B1C-4017-B167-ED3104435743}" dt="2024-05-16T07:58:32.144" v="1941" actId="20577"/>
          <ac:spMkLst>
            <pc:docMk/>
            <pc:sldMk cId="1060826229" sldId="909"/>
            <ac:spMk id="6" creationId="{A80FA4C3-7A3F-E108-A02C-46DFE1BD6F46}"/>
          </ac:spMkLst>
        </pc:spChg>
        <pc:spChg chg="mod">
          <ac:chgData name="Phillip Kaufman" userId="c001b2a046940d7c" providerId="LiveId" clId="{5CB25B10-5B1C-4017-B167-ED3104435743}" dt="2024-05-21T04:53:17.301" v="5336" actId="1035"/>
          <ac:spMkLst>
            <pc:docMk/>
            <pc:sldMk cId="1060826229" sldId="909"/>
            <ac:spMk id="7" creationId="{70D5E521-6D9F-1E9F-5ED1-71D91179585E}"/>
          </ac:spMkLst>
        </pc:spChg>
        <pc:spChg chg="mod">
          <ac:chgData name="Phillip Kaufman" userId="c001b2a046940d7c" providerId="LiveId" clId="{5CB25B10-5B1C-4017-B167-ED3104435743}" dt="2024-05-21T04:53:17.301" v="5336" actId="1035"/>
          <ac:spMkLst>
            <pc:docMk/>
            <pc:sldMk cId="1060826229" sldId="909"/>
            <ac:spMk id="8" creationId="{89BE1D70-77E9-EC2E-763D-FC3DB808929D}"/>
          </ac:spMkLst>
        </pc:spChg>
        <pc:spChg chg="mod">
          <ac:chgData name="Phillip Kaufman" userId="c001b2a046940d7c" providerId="LiveId" clId="{5CB25B10-5B1C-4017-B167-ED3104435743}" dt="2024-05-21T04:53:17.301" v="5336" actId="1035"/>
          <ac:spMkLst>
            <pc:docMk/>
            <pc:sldMk cId="1060826229" sldId="909"/>
            <ac:spMk id="9" creationId="{5152D29F-22B8-BE66-6847-1F8E6664EC18}"/>
          </ac:spMkLst>
        </pc:spChg>
        <pc:spChg chg="mod">
          <ac:chgData name="Phillip Kaufman" userId="c001b2a046940d7c" providerId="LiveId" clId="{5CB25B10-5B1C-4017-B167-ED3104435743}" dt="2024-05-16T07:54:00.903" v="1936" actId="1076"/>
          <ac:spMkLst>
            <pc:docMk/>
            <pc:sldMk cId="1060826229" sldId="909"/>
            <ac:spMk id="13" creationId="{A1A436F9-E903-F701-FCDD-8094069F35DD}"/>
          </ac:spMkLst>
        </pc:spChg>
      </pc:sldChg>
      <pc:sldChg chg="addSp delSp modSp add del mod">
        <pc:chgData name="Phillip Kaufman" userId="c001b2a046940d7c" providerId="LiveId" clId="{5CB25B10-5B1C-4017-B167-ED3104435743}" dt="2024-05-23T04:48:39.415" v="6033" actId="2696"/>
        <pc:sldMkLst>
          <pc:docMk/>
          <pc:sldMk cId="1346242856" sldId="912"/>
        </pc:sldMkLst>
        <pc:spChg chg="mod topLvl">
          <ac:chgData name="Phillip Kaufman" userId="c001b2a046940d7c" providerId="LiveId" clId="{5CB25B10-5B1C-4017-B167-ED3104435743}" dt="2024-05-15T06:44:37.469" v="1338" actId="164"/>
          <ac:spMkLst>
            <pc:docMk/>
            <pc:sldMk cId="1346242856" sldId="912"/>
            <ac:spMk id="5" creationId="{D3C2EF99-2FA7-EB5A-0AB6-572C3312C3E7}"/>
          </ac:spMkLst>
        </pc:spChg>
        <pc:spChg chg="mod topLvl">
          <ac:chgData name="Phillip Kaufman" userId="c001b2a046940d7c" providerId="LiveId" clId="{5CB25B10-5B1C-4017-B167-ED3104435743}" dt="2024-05-15T06:44:37.469" v="1338" actId="164"/>
          <ac:spMkLst>
            <pc:docMk/>
            <pc:sldMk cId="1346242856" sldId="912"/>
            <ac:spMk id="6" creationId="{C3F00FE2-4064-4474-FAFC-80977BF6192D}"/>
          </ac:spMkLst>
        </pc:spChg>
        <pc:spChg chg="mod">
          <ac:chgData name="Phillip Kaufman" userId="c001b2a046940d7c" providerId="LiveId" clId="{5CB25B10-5B1C-4017-B167-ED3104435743}" dt="2024-05-15T21:41:37.888" v="1619" actId="1076"/>
          <ac:spMkLst>
            <pc:docMk/>
            <pc:sldMk cId="1346242856" sldId="912"/>
            <ac:spMk id="7" creationId="{0B666025-54E4-EC37-01F0-3E01488BEBD2}"/>
          </ac:spMkLst>
        </pc:spChg>
        <pc:spChg chg="mod topLvl">
          <ac:chgData name="Phillip Kaufman" userId="c001b2a046940d7c" providerId="LiveId" clId="{5CB25B10-5B1C-4017-B167-ED3104435743}" dt="2024-05-15T06:44:37.469" v="1338" actId="164"/>
          <ac:spMkLst>
            <pc:docMk/>
            <pc:sldMk cId="1346242856" sldId="912"/>
            <ac:spMk id="8" creationId="{23311203-A2E3-C733-681A-424961D3B2C5}"/>
          </ac:spMkLst>
        </pc:spChg>
        <pc:spChg chg="mod">
          <ac:chgData name="Phillip Kaufman" userId="c001b2a046940d7c" providerId="LiveId" clId="{5CB25B10-5B1C-4017-B167-ED3104435743}" dt="2024-05-15T06:41:37.929" v="1278" actId="1076"/>
          <ac:spMkLst>
            <pc:docMk/>
            <pc:sldMk cId="1346242856" sldId="912"/>
            <ac:spMk id="9" creationId="{A3EC8B33-8C13-F6BD-2332-A018D212C73D}"/>
          </ac:spMkLst>
        </pc:spChg>
        <pc:spChg chg="mod">
          <ac:chgData name="Phillip Kaufman" userId="c001b2a046940d7c" providerId="LiveId" clId="{5CB25B10-5B1C-4017-B167-ED3104435743}" dt="2024-05-15T21:41:41.742" v="1620" actId="1076"/>
          <ac:spMkLst>
            <pc:docMk/>
            <pc:sldMk cId="1346242856" sldId="912"/>
            <ac:spMk id="10" creationId="{F9F7E6BE-0FE0-89D1-B8FD-89E52738B7DF}"/>
          </ac:spMkLst>
        </pc:spChg>
        <pc:spChg chg="add del mod">
          <ac:chgData name="Phillip Kaufman" userId="c001b2a046940d7c" providerId="LiveId" clId="{5CB25B10-5B1C-4017-B167-ED3104435743}" dt="2024-05-15T06:43:47.238" v="1310" actId="478"/>
          <ac:spMkLst>
            <pc:docMk/>
            <pc:sldMk cId="1346242856" sldId="912"/>
            <ac:spMk id="11" creationId="{32A0BC41-DD07-35BC-954E-037527E5F1C2}"/>
          </ac:spMkLst>
        </pc:spChg>
        <pc:spChg chg="mod">
          <ac:chgData name="Phillip Kaufman" userId="c001b2a046940d7c" providerId="LiveId" clId="{5CB25B10-5B1C-4017-B167-ED3104435743}" dt="2024-05-15T21:38:43.603" v="1601"/>
          <ac:spMkLst>
            <pc:docMk/>
            <pc:sldMk cId="1346242856" sldId="912"/>
            <ac:spMk id="11" creationId="{7C4621EB-BA3F-D265-AC23-B635B0AA7F31}"/>
          </ac:spMkLst>
        </pc:spChg>
        <pc:spChg chg="add mod topLvl">
          <ac:chgData name="Phillip Kaufman" userId="c001b2a046940d7c" providerId="LiveId" clId="{5CB25B10-5B1C-4017-B167-ED3104435743}" dt="2024-05-15T06:44:37.469" v="1338" actId="164"/>
          <ac:spMkLst>
            <pc:docMk/>
            <pc:sldMk cId="1346242856" sldId="912"/>
            <ac:spMk id="12" creationId="{B4683025-2A14-E7B2-574E-E883EC5790E4}"/>
          </ac:spMkLst>
        </pc:spChg>
        <pc:spChg chg="mod">
          <ac:chgData name="Phillip Kaufman" userId="c001b2a046940d7c" providerId="LiveId" clId="{5CB25B10-5B1C-4017-B167-ED3104435743}" dt="2024-05-15T21:38:43.603" v="1601"/>
          <ac:spMkLst>
            <pc:docMk/>
            <pc:sldMk cId="1346242856" sldId="912"/>
            <ac:spMk id="13" creationId="{86ABA61A-FE13-91F0-7C93-4E2DDE6A6FB4}"/>
          </ac:spMkLst>
        </pc:spChg>
        <pc:spChg chg="mod">
          <ac:chgData name="Phillip Kaufman" userId="c001b2a046940d7c" providerId="LiveId" clId="{5CB25B10-5B1C-4017-B167-ED3104435743}" dt="2024-05-15T21:38:43.603" v="1601"/>
          <ac:spMkLst>
            <pc:docMk/>
            <pc:sldMk cId="1346242856" sldId="912"/>
            <ac:spMk id="15" creationId="{C8C13A5B-0C73-B198-FFFA-DEC570813BD4}"/>
          </ac:spMkLst>
        </pc:spChg>
        <pc:spChg chg="mod">
          <ac:chgData name="Phillip Kaufman" userId="c001b2a046940d7c" providerId="LiveId" clId="{5CB25B10-5B1C-4017-B167-ED3104435743}" dt="2024-05-15T21:38:56.059" v="1603" actId="692"/>
          <ac:spMkLst>
            <pc:docMk/>
            <pc:sldMk cId="1346242856" sldId="912"/>
            <ac:spMk id="16" creationId="{0421D2BA-3B53-A22E-DC3F-63EFE065AC0A}"/>
          </ac:spMkLst>
        </pc:spChg>
        <pc:grpChg chg="add mod">
          <ac:chgData name="Phillip Kaufman" userId="c001b2a046940d7c" providerId="LiveId" clId="{5CB25B10-5B1C-4017-B167-ED3104435743}" dt="2024-05-15T21:38:43.603" v="1601"/>
          <ac:grpSpMkLst>
            <pc:docMk/>
            <pc:sldMk cId="1346242856" sldId="912"/>
            <ac:grpSpMk id="4" creationId="{5CDB8D28-2DB2-2976-1B33-74F21A18C39E}"/>
          </ac:grpSpMkLst>
        </pc:grpChg>
        <pc:grpChg chg="add del mod">
          <ac:chgData name="Phillip Kaufman" userId="c001b2a046940d7c" providerId="LiveId" clId="{5CB25B10-5B1C-4017-B167-ED3104435743}" dt="2024-05-15T06:44:35.198" v="1337" actId="165"/>
          <ac:grpSpMkLst>
            <pc:docMk/>
            <pc:sldMk cId="1346242856" sldId="912"/>
            <ac:grpSpMk id="4" creationId="{901806C4-1F8C-6AE5-0DD0-0171E6133815}"/>
          </ac:grpSpMkLst>
        </pc:grpChg>
        <pc:grpChg chg="add del mod">
          <ac:chgData name="Phillip Kaufman" userId="c001b2a046940d7c" providerId="LiveId" clId="{5CB25B10-5B1C-4017-B167-ED3104435743}" dt="2024-05-15T21:38:43.334" v="1600" actId="478"/>
          <ac:grpSpMkLst>
            <pc:docMk/>
            <pc:sldMk cId="1346242856" sldId="912"/>
            <ac:grpSpMk id="17" creationId="{6B761A8F-F503-5272-DA90-BD6C8AEEB61C}"/>
          </ac:grpSpMkLst>
        </pc:grpChg>
        <pc:cxnChg chg="add mod ord">
          <ac:chgData name="Phillip Kaufman" userId="c001b2a046940d7c" providerId="LiveId" clId="{5CB25B10-5B1C-4017-B167-ED3104435743}" dt="2024-05-15T06:44:43.832" v="1340" actId="14100"/>
          <ac:cxnSpMkLst>
            <pc:docMk/>
            <pc:sldMk cId="1346242856" sldId="912"/>
            <ac:cxnSpMk id="14" creationId="{15772ED9-4A10-1407-EB0C-C066E7C4BDAF}"/>
          </ac:cxnSpMkLst>
        </pc:cxnChg>
        <pc:cxnChg chg="add mod">
          <ac:chgData name="Phillip Kaufman" userId="c001b2a046940d7c" providerId="LiveId" clId="{5CB25B10-5B1C-4017-B167-ED3104435743}" dt="2024-05-15T21:39:08.808" v="1606" actId="1076"/>
          <ac:cxnSpMkLst>
            <pc:docMk/>
            <pc:sldMk cId="1346242856" sldId="912"/>
            <ac:cxnSpMk id="18" creationId="{8CE6E6D0-4540-197B-52EC-B4DEEB3E04E7}"/>
          </ac:cxnSpMkLst>
        </pc:cxnChg>
      </pc:sldChg>
      <pc:sldChg chg="addSp delSp modSp mod modNotesTx">
        <pc:chgData name="Phillip Kaufman" userId="c001b2a046940d7c" providerId="LiveId" clId="{5CB25B10-5B1C-4017-B167-ED3104435743}" dt="2024-05-16T07:43:03.916" v="1723" actId="21"/>
        <pc:sldMkLst>
          <pc:docMk/>
          <pc:sldMk cId="2278645990" sldId="913"/>
        </pc:sldMkLst>
        <pc:spChg chg="add del mod">
          <ac:chgData name="Phillip Kaufman" userId="c001b2a046940d7c" providerId="LiveId" clId="{5CB25B10-5B1C-4017-B167-ED3104435743}" dt="2024-05-16T07:42:36.383" v="1717" actId="21"/>
          <ac:spMkLst>
            <pc:docMk/>
            <pc:sldMk cId="2278645990" sldId="913"/>
            <ac:spMk id="12" creationId="{77D13A9E-3606-2979-04AA-C3CBE762842C}"/>
          </ac:spMkLst>
        </pc:spChg>
        <pc:spChg chg="add del mod">
          <ac:chgData name="Phillip Kaufman" userId="c001b2a046940d7c" providerId="LiveId" clId="{5CB25B10-5B1C-4017-B167-ED3104435743}" dt="2024-05-16T07:43:03.916" v="1723" actId="21"/>
          <ac:spMkLst>
            <pc:docMk/>
            <pc:sldMk cId="2278645990" sldId="913"/>
            <ac:spMk id="14" creationId="{77D13A9E-3606-2979-04AA-C3CBE762842C}"/>
          </ac:spMkLst>
        </pc:spChg>
        <pc:picChg chg="add del mod modCrop">
          <ac:chgData name="Phillip Kaufman" userId="c001b2a046940d7c" providerId="LiveId" clId="{5CB25B10-5B1C-4017-B167-ED3104435743}" dt="2024-05-16T07:42:36.383" v="1717" actId="21"/>
          <ac:picMkLst>
            <pc:docMk/>
            <pc:sldMk cId="2278645990" sldId="913"/>
            <ac:picMk id="6" creationId="{3CA1A56A-F48F-AE91-FEE6-67B644EF3AE2}"/>
          </ac:picMkLst>
        </pc:picChg>
        <pc:picChg chg="add del mod">
          <ac:chgData name="Phillip Kaufman" userId="c001b2a046940d7c" providerId="LiveId" clId="{5CB25B10-5B1C-4017-B167-ED3104435743}" dt="2024-05-16T07:43:03.916" v="1723" actId="21"/>
          <ac:picMkLst>
            <pc:docMk/>
            <pc:sldMk cId="2278645990" sldId="913"/>
            <ac:picMk id="13" creationId="{3CA1A56A-F48F-AE91-FEE6-67B644EF3AE2}"/>
          </ac:picMkLst>
        </pc:picChg>
      </pc:sldChg>
      <pc:sldChg chg="addSp delSp modSp mod">
        <pc:chgData name="Phillip Kaufman" userId="c001b2a046940d7c" providerId="LiveId" clId="{5CB25B10-5B1C-4017-B167-ED3104435743}" dt="2024-05-22T22:14:40.372" v="6014" actId="465"/>
        <pc:sldMkLst>
          <pc:docMk/>
          <pc:sldMk cId="463738887" sldId="914"/>
        </pc:sldMkLst>
        <pc:spChg chg="add mod">
          <ac:chgData name="Phillip Kaufman" userId="c001b2a046940d7c" providerId="LiveId" clId="{5CB25B10-5B1C-4017-B167-ED3104435743}" dt="2024-05-22T22:14:40.372" v="6014" actId="465"/>
          <ac:spMkLst>
            <pc:docMk/>
            <pc:sldMk cId="463738887" sldId="914"/>
            <ac:spMk id="4" creationId="{70332CFA-FD01-AD6D-2A3B-2CACA7D2EAE3}"/>
          </ac:spMkLst>
        </pc:spChg>
        <pc:spChg chg="del mod">
          <ac:chgData name="Phillip Kaufman" userId="c001b2a046940d7c" providerId="LiveId" clId="{5CB25B10-5B1C-4017-B167-ED3104435743}" dt="2024-05-22T22:12:08.219" v="5988" actId="478"/>
          <ac:spMkLst>
            <pc:docMk/>
            <pc:sldMk cId="463738887" sldId="914"/>
            <ac:spMk id="5" creationId="{ADEB419A-2C14-73F4-B056-2FB8A88E8557}"/>
          </ac:spMkLst>
        </pc:spChg>
        <pc:spChg chg="mod">
          <ac:chgData name="Phillip Kaufman" userId="c001b2a046940d7c" providerId="LiveId" clId="{5CB25B10-5B1C-4017-B167-ED3104435743}" dt="2024-05-22T22:14:31.925" v="6013" actId="12788"/>
          <ac:spMkLst>
            <pc:docMk/>
            <pc:sldMk cId="463738887" sldId="914"/>
            <ac:spMk id="6" creationId="{5BB1B450-2FA9-DC4A-A271-00C753CA8479}"/>
          </ac:spMkLst>
        </pc:spChg>
        <pc:spChg chg="add mod">
          <ac:chgData name="Phillip Kaufman" userId="c001b2a046940d7c" providerId="LiveId" clId="{5CB25B10-5B1C-4017-B167-ED3104435743}" dt="2024-05-22T22:14:40.372" v="6014" actId="465"/>
          <ac:spMkLst>
            <pc:docMk/>
            <pc:sldMk cId="463738887" sldId="914"/>
            <ac:spMk id="7" creationId="{F36535B3-F335-FB67-4355-197CA5DC3C1A}"/>
          </ac:spMkLst>
        </pc:spChg>
        <pc:spChg chg="mod">
          <ac:chgData name="Phillip Kaufman" userId="c001b2a046940d7c" providerId="LiveId" clId="{5CB25B10-5B1C-4017-B167-ED3104435743}" dt="2024-05-22T22:14:19.040" v="6008" actId="1076"/>
          <ac:spMkLst>
            <pc:docMk/>
            <pc:sldMk cId="463738887" sldId="914"/>
            <ac:spMk id="8" creationId="{80352CA5-576A-2E9B-4FAE-C8CED755590A}"/>
          </ac:spMkLst>
        </pc:spChg>
      </pc:sldChg>
      <pc:sldChg chg="addSp delSp modSp mod">
        <pc:chgData name="Phillip Kaufman" userId="c001b2a046940d7c" providerId="LiveId" clId="{5CB25B10-5B1C-4017-B167-ED3104435743}" dt="2024-05-22T03:00:57.422" v="5549" actId="1037"/>
        <pc:sldMkLst>
          <pc:docMk/>
          <pc:sldMk cId="2610469962" sldId="915"/>
        </pc:sldMkLst>
        <pc:spChg chg="del">
          <ac:chgData name="Phillip Kaufman" userId="c001b2a046940d7c" providerId="LiveId" clId="{5CB25B10-5B1C-4017-B167-ED3104435743}" dt="2024-05-16T08:02:39.713" v="2065" actId="478"/>
          <ac:spMkLst>
            <pc:docMk/>
            <pc:sldMk cId="2610469962" sldId="915"/>
            <ac:spMk id="4" creationId="{FAAFA123-D4AC-CD3C-2600-76FC2FA31D92}"/>
          </ac:spMkLst>
        </pc:spChg>
        <pc:spChg chg="add mod">
          <ac:chgData name="Phillip Kaufman" userId="c001b2a046940d7c" providerId="LiveId" clId="{5CB25B10-5B1C-4017-B167-ED3104435743}" dt="2024-05-22T03:00:57.422" v="5549" actId="1037"/>
          <ac:spMkLst>
            <pc:docMk/>
            <pc:sldMk cId="2610469962" sldId="915"/>
            <ac:spMk id="5" creationId="{739EC08E-CAD5-FBAD-D577-93A307E607C1}"/>
          </ac:spMkLst>
        </pc:spChg>
        <pc:spChg chg="add del mod">
          <ac:chgData name="Phillip Kaufman" userId="c001b2a046940d7c" providerId="LiveId" clId="{5CB25B10-5B1C-4017-B167-ED3104435743}" dt="2024-05-16T08:03:02.745" v="2074"/>
          <ac:spMkLst>
            <pc:docMk/>
            <pc:sldMk cId="2610469962" sldId="915"/>
            <ac:spMk id="6" creationId="{3527335F-6A5D-543D-19EA-DCFBB65A50A5}"/>
          </ac:spMkLst>
        </pc:spChg>
        <pc:spChg chg="add mod">
          <ac:chgData name="Phillip Kaufman" userId="c001b2a046940d7c" providerId="LiveId" clId="{5CB25B10-5B1C-4017-B167-ED3104435743}" dt="2024-05-21T04:17:20.074" v="5202" actId="1038"/>
          <ac:spMkLst>
            <pc:docMk/>
            <pc:sldMk cId="2610469962" sldId="915"/>
            <ac:spMk id="7" creationId="{06EF432A-76D3-73D4-8032-07F7CEAF3A4D}"/>
          </ac:spMkLst>
        </pc:spChg>
        <pc:spChg chg="add del mod">
          <ac:chgData name="Phillip Kaufman" userId="c001b2a046940d7c" providerId="LiveId" clId="{5CB25B10-5B1C-4017-B167-ED3104435743}" dt="2024-05-16T08:03:22.673" v="2083"/>
          <ac:spMkLst>
            <pc:docMk/>
            <pc:sldMk cId="2610469962" sldId="915"/>
            <ac:spMk id="8" creationId="{93BDC843-A182-9AC8-8202-DE252F8CFCD0}"/>
          </ac:spMkLst>
        </pc:spChg>
        <pc:spChg chg="del">
          <ac:chgData name="Phillip Kaufman" userId="c001b2a046940d7c" providerId="LiveId" clId="{5CB25B10-5B1C-4017-B167-ED3104435743}" dt="2024-05-16T08:02:39.713" v="2065" actId="478"/>
          <ac:spMkLst>
            <pc:docMk/>
            <pc:sldMk cId="2610469962" sldId="915"/>
            <ac:spMk id="9" creationId="{AD612E03-8368-1BC1-E589-265D16157049}"/>
          </ac:spMkLst>
        </pc:spChg>
        <pc:spChg chg="mod">
          <ac:chgData name="Phillip Kaufman" userId="c001b2a046940d7c" providerId="LiveId" clId="{5CB25B10-5B1C-4017-B167-ED3104435743}" dt="2024-05-16T08:27:14.271" v="2451" actId="1076"/>
          <ac:spMkLst>
            <pc:docMk/>
            <pc:sldMk cId="2610469962" sldId="915"/>
            <ac:spMk id="10" creationId="{162AD0DA-DF2B-978B-D00A-7B482089B007}"/>
          </ac:spMkLst>
        </pc:spChg>
        <pc:spChg chg="add mod">
          <ac:chgData name="Phillip Kaufman" userId="c001b2a046940d7c" providerId="LiveId" clId="{5CB25B10-5B1C-4017-B167-ED3104435743}" dt="2024-05-21T04:17:26.169" v="5206" actId="1038"/>
          <ac:spMkLst>
            <pc:docMk/>
            <pc:sldMk cId="2610469962" sldId="915"/>
            <ac:spMk id="11" creationId="{7A2F2438-B7BA-BB46-6959-2CE9B50BABDE}"/>
          </ac:spMkLst>
        </pc:spChg>
        <pc:spChg chg="add del mod">
          <ac:chgData name="Phillip Kaufman" userId="c001b2a046940d7c" providerId="LiveId" clId="{5CB25B10-5B1C-4017-B167-ED3104435743}" dt="2024-05-16T08:03:50.822" v="2094"/>
          <ac:spMkLst>
            <pc:docMk/>
            <pc:sldMk cId="2610469962" sldId="915"/>
            <ac:spMk id="12" creationId="{7EEA409F-6F60-5A6E-4864-BBCF38C4D333}"/>
          </ac:spMkLst>
        </pc:spChg>
        <pc:spChg chg="add del mod">
          <ac:chgData name="Phillip Kaufman" userId="c001b2a046940d7c" providerId="LiveId" clId="{5CB25B10-5B1C-4017-B167-ED3104435743}" dt="2024-05-16T08:03:50.821" v="2092"/>
          <ac:spMkLst>
            <pc:docMk/>
            <pc:sldMk cId="2610469962" sldId="915"/>
            <ac:spMk id="13" creationId="{7DA946E7-D328-2CF4-0891-C2FD126EE502}"/>
          </ac:spMkLst>
        </pc:spChg>
        <pc:spChg chg="add mod">
          <ac:chgData name="Phillip Kaufman" userId="c001b2a046940d7c" providerId="LiveId" clId="{5CB25B10-5B1C-4017-B167-ED3104435743}" dt="2024-05-21T04:17:22.837" v="5204" actId="1038"/>
          <ac:spMkLst>
            <pc:docMk/>
            <pc:sldMk cId="2610469962" sldId="915"/>
            <ac:spMk id="14" creationId="{752FB5F9-BA8F-490D-4181-B748B101B955}"/>
          </ac:spMkLst>
        </pc:spChg>
        <pc:spChg chg="add mod">
          <ac:chgData name="Phillip Kaufman" userId="c001b2a046940d7c" providerId="LiveId" clId="{5CB25B10-5B1C-4017-B167-ED3104435743}" dt="2024-05-21T04:17:29.630" v="5209" actId="1038"/>
          <ac:spMkLst>
            <pc:docMk/>
            <pc:sldMk cId="2610469962" sldId="915"/>
            <ac:spMk id="15" creationId="{49FFCDB7-8780-994E-27D4-4D881A699DDD}"/>
          </ac:spMkLst>
        </pc:spChg>
        <pc:spChg chg="add del mod">
          <ac:chgData name="Phillip Kaufman" userId="c001b2a046940d7c" providerId="LiveId" clId="{5CB25B10-5B1C-4017-B167-ED3104435743}" dt="2024-05-16T08:04:27.520" v="2107"/>
          <ac:spMkLst>
            <pc:docMk/>
            <pc:sldMk cId="2610469962" sldId="915"/>
            <ac:spMk id="16" creationId="{25C2D26B-4672-908B-8BE2-63D247408D4D}"/>
          </ac:spMkLst>
        </pc:spChg>
        <pc:spChg chg="add mod">
          <ac:chgData name="Phillip Kaufman" userId="c001b2a046940d7c" providerId="LiveId" clId="{5CB25B10-5B1C-4017-B167-ED3104435743}" dt="2024-05-21T04:17:03.756" v="5197" actId="552"/>
          <ac:spMkLst>
            <pc:docMk/>
            <pc:sldMk cId="2610469962" sldId="915"/>
            <ac:spMk id="17" creationId="{BF6CD2FF-91B5-6C2B-8BA9-77679E41E89C}"/>
          </ac:spMkLst>
        </pc:spChg>
        <pc:spChg chg="add del mod">
          <ac:chgData name="Phillip Kaufman" userId="c001b2a046940d7c" providerId="LiveId" clId="{5CB25B10-5B1C-4017-B167-ED3104435743}" dt="2024-05-16T08:05:43.039" v="2126"/>
          <ac:spMkLst>
            <pc:docMk/>
            <pc:sldMk cId="2610469962" sldId="915"/>
            <ac:spMk id="18" creationId="{F1068B11-E35D-4FDF-409E-7C2235438EE1}"/>
          </ac:spMkLst>
        </pc:spChg>
        <pc:spChg chg="add mod">
          <ac:chgData name="Phillip Kaufman" userId="c001b2a046940d7c" providerId="LiveId" clId="{5CB25B10-5B1C-4017-B167-ED3104435743}" dt="2024-05-21T04:17:03.756" v="5197" actId="552"/>
          <ac:spMkLst>
            <pc:docMk/>
            <pc:sldMk cId="2610469962" sldId="915"/>
            <ac:spMk id="19" creationId="{306F4392-6AC9-2AB7-116D-91DACB3920D6}"/>
          </ac:spMkLst>
        </pc:spChg>
        <pc:spChg chg="add mod">
          <ac:chgData name="Phillip Kaufman" userId="c001b2a046940d7c" providerId="LiveId" clId="{5CB25B10-5B1C-4017-B167-ED3104435743}" dt="2024-05-21T04:17:45.599" v="5219" actId="1037"/>
          <ac:spMkLst>
            <pc:docMk/>
            <pc:sldMk cId="2610469962" sldId="915"/>
            <ac:spMk id="20" creationId="{67542795-3C29-6DE2-DF25-B27DC731AEE8}"/>
          </ac:spMkLst>
        </pc:spChg>
        <pc:spChg chg="add mod">
          <ac:chgData name="Phillip Kaufman" userId="c001b2a046940d7c" providerId="LiveId" clId="{5CB25B10-5B1C-4017-B167-ED3104435743}" dt="2024-05-21T04:17:50.962" v="5222" actId="1038"/>
          <ac:spMkLst>
            <pc:docMk/>
            <pc:sldMk cId="2610469962" sldId="915"/>
            <ac:spMk id="21" creationId="{1A0C2A04-0F0A-2B0A-EC8A-BD5F03176157}"/>
          </ac:spMkLst>
        </pc:spChg>
        <pc:spChg chg="add del mod">
          <ac:chgData name="Phillip Kaufman" userId="c001b2a046940d7c" providerId="LiveId" clId="{5CB25B10-5B1C-4017-B167-ED3104435743}" dt="2024-05-16T08:11:39.264" v="2198" actId="478"/>
          <ac:spMkLst>
            <pc:docMk/>
            <pc:sldMk cId="2610469962" sldId="915"/>
            <ac:spMk id="22" creationId="{5569C35C-7391-E7E7-27AB-AB28F4CD83C2}"/>
          </ac:spMkLst>
        </pc:spChg>
        <pc:spChg chg="add mod">
          <ac:chgData name="Phillip Kaufman" userId="c001b2a046940d7c" providerId="LiveId" clId="{5CB25B10-5B1C-4017-B167-ED3104435743}" dt="2024-05-16T08:10:51.920" v="2183"/>
          <ac:spMkLst>
            <pc:docMk/>
            <pc:sldMk cId="2610469962" sldId="915"/>
            <ac:spMk id="23" creationId="{809E2DE8-2841-5913-D308-62F60F32056C}"/>
          </ac:spMkLst>
        </pc:spChg>
        <pc:spChg chg="add del mod">
          <ac:chgData name="Phillip Kaufman" userId="c001b2a046940d7c" providerId="LiveId" clId="{5CB25B10-5B1C-4017-B167-ED3104435743}" dt="2024-05-16T08:11:38.078" v="2197" actId="478"/>
          <ac:spMkLst>
            <pc:docMk/>
            <pc:sldMk cId="2610469962" sldId="915"/>
            <ac:spMk id="24" creationId="{94D2635D-6D95-FB67-9410-FA490AB8302D}"/>
          </ac:spMkLst>
        </pc:spChg>
        <pc:spChg chg="add del mod">
          <ac:chgData name="Phillip Kaufman" userId="c001b2a046940d7c" providerId="LiveId" clId="{5CB25B10-5B1C-4017-B167-ED3104435743}" dt="2024-05-16T08:11:36.505" v="2196" actId="478"/>
          <ac:spMkLst>
            <pc:docMk/>
            <pc:sldMk cId="2610469962" sldId="915"/>
            <ac:spMk id="25" creationId="{C9FC1D8C-316C-918E-7638-6A2783B48AE6}"/>
          </ac:spMkLst>
        </pc:spChg>
        <pc:spChg chg="add mod">
          <ac:chgData name="Phillip Kaufman" userId="c001b2a046940d7c" providerId="LiveId" clId="{5CB25B10-5B1C-4017-B167-ED3104435743}" dt="2024-05-21T04:17:03.756" v="5197" actId="552"/>
          <ac:spMkLst>
            <pc:docMk/>
            <pc:sldMk cId="2610469962" sldId="915"/>
            <ac:spMk id="27" creationId="{2E2C4DF5-C2AE-1DB0-AA11-225AC4F22876}"/>
          </ac:spMkLst>
        </pc:spChg>
        <pc:spChg chg="add mod">
          <ac:chgData name="Phillip Kaufman" userId="c001b2a046940d7c" providerId="LiveId" clId="{5CB25B10-5B1C-4017-B167-ED3104435743}" dt="2024-05-21T04:17:03.756" v="5197" actId="552"/>
          <ac:spMkLst>
            <pc:docMk/>
            <pc:sldMk cId="2610469962" sldId="915"/>
            <ac:spMk id="28" creationId="{2B58390F-C90A-867B-2BE8-5CBDC5C5D5ED}"/>
          </ac:spMkLst>
        </pc:spChg>
        <pc:spChg chg="add mod">
          <ac:chgData name="Phillip Kaufman" userId="c001b2a046940d7c" providerId="LiveId" clId="{5CB25B10-5B1C-4017-B167-ED3104435743}" dt="2024-05-16T08:22:08.190" v="2326" actId="571"/>
          <ac:spMkLst>
            <pc:docMk/>
            <pc:sldMk cId="2610469962" sldId="915"/>
            <ac:spMk id="29" creationId="{EC8F169E-22E8-540D-323B-81F47F19CFF7}"/>
          </ac:spMkLst>
        </pc:spChg>
        <pc:spChg chg="add mod">
          <ac:chgData name="Phillip Kaufman" userId="c001b2a046940d7c" providerId="LiveId" clId="{5CB25B10-5B1C-4017-B167-ED3104435743}" dt="2024-05-21T04:17:03.756" v="5197" actId="552"/>
          <ac:spMkLst>
            <pc:docMk/>
            <pc:sldMk cId="2610469962" sldId="915"/>
            <ac:spMk id="30" creationId="{B710B4CC-C5E3-9B36-63ED-53E63E29C62D}"/>
          </ac:spMkLst>
        </pc:spChg>
      </pc:sldChg>
      <pc:sldChg chg="addSp delSp modSp mod">
        <pc:chgData name="Phillip Kaufman" userId="c001b2a046940d7c" providerId="LiveId" clId="{5CB25B10-5B1C-4017-B167-ED3104435743}" dt="2024-05-18T03:14:56.251" v="2768" actId="1076"/>
        <pc:sldMkLst>
          <pc:docMk/>
          <pc:sldMk cId="4214571263" sldId="918"/>
        </pc:sldMkLst>
        <pc:spChg chg="mod">
          <ac:chgData name="Phillip Kaufman" userId="c001b2a046940d7c" providerId="LiveId" clId="{5CB25B10-5B1C-4017-B167-ED3104435743}" dt="2024-05-18T03:14:56.251" v="2768" actId="1076"/>
          <ac:spMkLst>
            <pc:docMk/>
            <pc:sldMk cId="4214571263" sldId="918"/>
            <ac:spMk id="7" creationId="{2BC0283F-7302-42BA-D791-96E40BC2B5D4}"/>
          </ac:spMkLst>
        </pc:spChg>
        <pc:spChg chg="mod">
          <ac:chgData name="Phillip Kaufman" userId="c001b2a046940d7c" providerId="LiveId" clId="{5CB25B10-5B1C-4017-B167-ED3104435743}" dt="2024-05-18T03:11:31.044" v="2734" actId="165"/>
          <ac:spMkLst>
            <pc:docMk/>
            <pc:sldMk cId="4214571263" sldId="918"/>
            <ac:spMk id="55" creationId="{A703F3C9-ADAA-6F79-1ADB-AFBA55B8DEFA}"/>
          </ac:spMkLst>
        </pc:spChg>
        <pc:spChg chg="mod">
          <ac:chgData name="Phillip Kaufman" userId="c001b2a046940d7c" providerId="LiveId" clId="{5CB25B10-5B1C-4017-B167-ED3104435743}" dt="2024-05-18T03:11:31.044" v="2734" actId="165"/>
          <ac:spMkLst>
            <pc:docMk/>
            <pc:sldMk cId="4214571263" sldId="918"/>
            <ac:spMk id="56" creationId="{9ED13CEE-575A-E6C8-A3DB-98D58712062F}"/>
          </ac:spMkLst>
        </pc:spChg>
        <pc:spChg chg="mod">
          <ac:chgData name="Phillip Kaufman" userId="c001b2a046940d7c" providerId="LiveId" clId="{5CB25B10-5B1C-4017-B167-ED3104435743}" dt="2024-05-18T03:11:31.044" v="2734" actId="165"/>
          <ac:spMkLst>
            <pc:docMk/>
            <pc:sldMk cId="4214571263" sldId="918"/>
            <ac:spMk id="57" creationId="{4E26D679-5A44-ADA9-17B7-3DCABEFA7FFE}"/>
          </ac:spMkLst>
        </pc:spChg>
        <pc:spChg chg="mod">
          <ac:chgData name="Phillip Kaufman" userId="c001b2a046940d7c" providerId="LiveId" clId="{5CB25B10-5B1C-4017-B167-ED3104435743}" dt="2024-05-18T03:11:31.044" v="2734" actId="165"/>
          <ac:spMkLst>
            <pc:docMk/>
            <pc:sldMk cId="4214571263" sldId="918"/>
            <ac:spMk id="58" creationId="{AC452B23-89CE-895D-84A4-70B7C08E38C9}"/>
          </ac:spMkLst>
        </pc:spChg>
        <pc:spChg chg="mod">
          <ac:chgData name="Phillip Kaufman" userId="c001b2a046940d7c" providerId="LiveId" clId="{5CB25B10-5B1C-4017-B167-ED3104435743}" dt="2024-05-18T03:11:31.044" v="2734" actId="165"/>
          <ac:spMkLst>
            <pc:docMk/>
            <pc:sldMk cId="4214571263" sldId="918"/>
            <ac:spMk id="59" creationId="{7DF7DA4D-14A6-4FBC-59AD-0B7F82F78C88}"/>
          </ac:spMkLst>
        </pc:spChg>
        <pc:spChg chg="mod">
          <ac:chgData name="Phillip Kaufman" userId="c001b2a046940d7c" providerId="LiveId" clId="{5CB25B10-5B1C-4017-B167-ED3104435743}" dt="2024-05-18T03:11:31.044" v="2734" actId="165"/>
          <ac:spMkLst>
            <pc:docMk/>
            <pc:sldMk cId="4214571263" sldId="918"/>
            <ac:spMk id="60" creationId="{F98962D9-2003-C16F-005F-ACAC861CC7DC}"/>
          </ac:spMkLst>
        </pc:spChg>
        <pc:spChg chg="mod">
          <ac:chgData name="Phillip Kaufman" userId="c001b2a046940d7c" providerId="LiveId" clId="{5CB25B10-5B1C-4017-B167-ED3104435743}" dt="2024-05-18T03:14:01.998" v="2760"/>
          <ac:spMkLst>
            <pc:docMk/>
            <pc:sldMk cId="4214571263" sldId="918"/>
            <ac:spMk id="94" creationId="{9B669E4C-277E-782E-153A-EE60DCF6C3CB}"/>
          </ac:spMkLst>
        </pc:spChg>
        <pc:spChg chg="mod">
          <ac:chgData name="Phillip Kaufman" userId="c001b2a046940d7c" providerId="LiveId" clId="{5CB25B10-5B1C-4017-B167-ED3104435743}" dt="2024-05-18T03:14:01.998" v="2760"/>
          <ac:spMkLst>
            <pc:docMk/>
            <pc:sldMk cId="4214571263" sldId="918"/>
            <ac:spMk id="95" creationId="{CCB725D4-EE4D-665C-2208-D5F00E9F3FC7}"/>
          </ac:spMkLst>
        </pc:spChg>
        <pc:spChg chg="add mod topLvl">
          <ac:chgData name="Phillip Kaufman" userId="c001b2a046940d7c" providerId="LiveId" clId="{5CB25B10-5B1C-4017-B167-ED3104435743}" dt="2024-05-18T03:14:01.998" v="2760"/>
          <ac:spMkLst>
            <pc:docMk/>
            <pc:sldMk cId="4214571263" sldId="918"/>
            <ac:spMk id="99" creationId="{0D130AD8-DFFE-897E-DE61-6E686DF8A356}"/>
          </ac:spMkLst>
        </pc:spChg>
        <pc:spChg chg="add del mod topLvl">
          <ac:chgData name="Phillip Kaufman" userId="c001b2a046940d7c" providerId="LiveId" clId="{5CB25B10-5B1C-4017-B167-ED3104435743}" dt="2024-05-18T03:13:54.711" v="2759" actId="478"/>
          <ac:spMkLst>
            <pc:docMk/>
            <pc:sldMk cId="4214571263" sldId="918"/>
            <ac:spMk id="100" creationId="{D280F32A-EC15-F657-B8E1-806FFF23F1CB}"/>
          </ac:spMkLst>
        </pc:spChg>
        <pc:spChg chg="mod">
          <ac:chgData name="Phillip Kaufman" userId="c001b2a046940d7c" providerId="LiveId" clId="{5CB25B10-5B1C-4017-B167-ED3104435743}" dt="2024-05-18T03:13:06.455" v="2750"/>
          <ac:spMkLst>
            <pc:docMk/>
            <pc:sldMk cId="4214571263" sldId="918"/>
            <ac:spMk id="103" creationId="{96F9817A-75A5-07B9-D697-3F56DCC06B49}"/>
          </ac:spMkLst>
        </pc:spChg>
        <pc:spChg chg="mod">
          <ac:chgData name="Phillip Kaufman" userId="c001b2a046940d7c" providerId="LiveId" clId="{5CB25B10-5B1C-4017-B167-ED3104435743}" dt="2024-05-18T03:13:06.455" v="2750"/>
          <ac:spMkLst>
            <pc:docMk/>
            <pc:sldMk cId="4214571263" sldId="918"/>
            <ac:spMk id="104" creationId="{EBAA26AC-0965-F3BF-1DA2-B395676E4526}"/>
          </ac:spMkLst>
        </pc:spChg>
        <pc:spChg chg="mod">
          <ac:chgData name="Phillip Kaufman" userId="c001b2a046940d7c" providerId="LiveId" clId="{5CB25B10-5B1C-4017-B167-ED3104435743}" dt="2024-05-18T03:13:12.731" v="2754" actId="571"/>
          <ac:spMkLst>
            <pc:docMk/>
            <pc:sldMk cId="4214571263" sldId="918"/>
            <ac:spMk id="110" creationId="{CB400C30-295C-3BBC-B0A4-67F0D4A8EF0B}"/>
          </ac:spMkLst>
        </pc:spChg>
        <pc:spChg chg="mod">
          <ac:chgData name="Phillip Kaufman" userId="c001b2a046940d7c" providerId="LiveId" clId="{5CB25B10-5B1C-4017-B167-ED3104435743}" dt="2024-05-18T03:13:12.731" v="2754" actId="571"/>
          <ac:spMkLst>
            <pc:docMk/>
            <pc:sldMk cId="4214571263" sldId="918"/>
            <ac:spMk id="111" creationId="{7373BD21-53C1-3B9F-F849-BAAE6B8DE711}"/>
          </ac:spMkLst>
        </pc:spChg>
        <pc:spChg chg="add mod">
          <ac:chgData name="Phillip Kaufman" userId="c001b2a046940d7c" providerId="LiveId" clId="{5CB25B10-5B1C-4017-B167-ED3104435743}" dt="2024-05-18T03:14:49.639" v="2767" actId="1076"/>
          <ac:spMkLst>
            <pc:docMk/>
            <pc:sldMk cId="4214571263" sldId="918"/>
            <ac:spMk id="146" creationId="{2CADEC14-ECFD-3685-957A-29F57BA02C7C}"/>
          </ac:spMkLst>
        </pc:spChg>
        <pc:spChg chg="mod topLvl">
          <ac:chgData name="Phillip Kaufman" userId="c001b2a046940d7c" providerId="LiveId" clId="{5CB25B10-5B1C-4017-B167-ED3104435743}" dt="2024-05-14T06:48:24.025" v="785" actId="164"/>
          <ac:spMkLst>
            <pc:docMk/>
            <pc:sldMk cId="4214571263" sldId="918"/>
            <ac:spMk id="155" creationId="{20848A33-E2CA-09BE-FA10-36FDDCEBF3A9}"/>
          </ac:spMkLst>
        </pc:spChg>
        <pc:spChg chg="mod">
          <ac:chgData name="Phillip Kaufman" userId="c001b2a046940d7c" providerId="LiveId" clId="{5CB25B10-5B1C-4017-B167-ED3104435743}" dt="2024-05-14T06:48:03.857" v="781" actId="165"/>
          <ac:spMkLst>
            <pc:docMk/>
            <pc:sldMk cId="4214571263" sldId="918"/>
            <ac:spMk id="189" creationId="{B4CB6A0F-F95B-EDEB-9476-0906D744AA07}"/>
          </ac:spMkLst>
        </pc:spChg>
        <pc:spChg chg="mod">
          <ac:chgData name="Phillip Kaufman" userId="c001b2a046940d7c" providerId="LiveId" clId="{5CB25B10-5B1C-4017-B167-ED3104435743}" dt="2024-05-14T06:48:03.857" v="781" actId="165"/>
          <ac:spMkLst>
            <pc:docMk/>
            <pc:sldMk cId="4214571263" sldId="918"/>
            <ac:spMk id="190" creationId="{7227D27D-7E3E-18CA-005E-F2827BBD0ADB}"/>
          </ac:spMkLst>
        </pc:spChg>
        <pc:grpChg chg="add del mod">
          <ac:chgData name="Phillip Kaufman" userId="c001b2a046940d7c" providerId="LiveId" clId="{5CB25B10-5B1C-4017-B167-ED3104435743}" dt="2024-05-18T03:11:31.044" v="2734" actId="165"/>
          <ac:grpSpMkLst>
            <pc:docMk/>
            <pc:sldMk cId="4214571263" sldId="918"/>
            <ac:grpSpMk id="4" creationId="{04D77D0E-4CBC-776D-4DD1-7FBCDCAFFAC0}"/>
          </ac:grpSpMkLst>
        </pc:grpChg>
        <pc:grpChg chg="add mod">
          <ac:chgData name="Phillip Kaufman" userId="c001b2a046940d7c" providerId="LiveId" clId="{5CB25B10-5B1C-4017-B167-ED3104435743}" dt="2024-05-14T06:48:24.025" v="785" actId="164"/>
          <ac:grpSpMkLst>
            <pc:docMk/>
            <pc:sldMk cId="4214571263" sldId="918"/>
            <ac:grpSpMk id="4" creationId="{1C9EEC0A-1523-AFE1-61A3-F0A0E1746070}"/>
          </ac:grpSpMkLst>
        </pc:grpChg>
        <pc:grpChg chg="del mod">
          <ac:chgData name="Phillip Kaufman" userId="c001b2a046940d7c" providerId="LiveId" clId="{5CB25B10-5B1C-4017-B167-ED3104435743}" dt="2024-05-18T03:12:49.007" v="2746" actId="478"/>
          <ac:grpSpMkLst>
            <pc:docMk/>
            <pc:sldMk cId="4214571263" sldId="918"/>
            <ac:grpSpMk id="5" creationId="{293E52BD-8F93-CCF5-A7DF-974E44637119}"/>
          </ac:grpSpMkLst>
        </pc:grpChg>
        <pc:grpChg chg="mod topLvl">
          <ac:chgData name="Phillip Kaufman" userId="c001b2a046940d7c" providerId="LiveId" clId="{5CB25B10-5B1C-4017-B167-ED3104435743}" dt="2024-05-18T03:14:01.998" v="2760"/>
          <ac:grpSpMkLst>
            <pc:docMk/>
            <pc:sldMk cId="4214571263" sldId="918"/>
            <ac:grpSpMk id="12" creationId="{0883D804-6661-955C-6301-D00542699D7A}"/>
          </ac:grpSpMkLst>
        </pc:grpChg>
        <pc:grpChg chg="add mod">
          <ac:chgData name="Phillip Kaufman" userId="c001b2a046940d7c" providerId="LiveId" clId="{5CB25B10-5B1C-4017-B167-ED3104435743}" dt="2024-05-14T06:48:24.025" v="785" actId="164"/>
          <ac:grpSpMkLst>
            <pc:docMk/>
            <pc:sldMk cId="4214571263" sldId="918"/>
            <ac:grpSpMk id="12" creationId="{0BBAFD6C-3765-DFA0-25EB-29A399CA6DB5}"/>
          </ac:grpSpMkLst>
        </pc:grpChg>
        <pc:grpChg chg="mod topLvl">
          <ac:chgData name="Phillip Kaufman" userId="c001b2a046940d7c" providerId="LiveId" clId="{5CB25B10-5B1C-4017-B167-ED3104435743}" dt="2024-05-18T03:14:01.998" v="2760"/>
          <ac:grpSpMkLst>
            <pc:docMk/>
            <pc:sldMk cId="4214571263" sldId="918"/>
            <ac:grpSpMk id="29" creationId="{253DBE49-AAED-E86C-CBE6-A1858BDA00C8}"/>
          </ac:grpSpMkLst>
        </pc:grpChg>
        <pc:grpChg chg="mod">
          <ac:chgData name="Phillip Kaufman" userId="c001b2a046940d7c" providerId="LiveId" clId="{5CB25B10-5B1C-4017-B167-ED3104435743}" dt="2024-05-14T06:48:09.424" v="783"/>
          <ac:grpSpMkLst>
            <pc:docMk/>
            <pc:sldMk cId="4214571263" sldId="918"/>
            <ac:grpSpMk id="29" creationId="{9B0AA55D-7C13-263D-855A-4D5D54725E18}"/>
          </ac:grpSpMkLst>
        </pc:grpChg>
        <pc:grpChg chg="del mod topLvl">
          <ac:chgData name="Phillip Kaufman" userId="c001b2a046940d7c" providerId="LiveId" clId="{5CB25B10-5B1C-4017-B167-ED3104435743}" dt="2024-05-18T03:11:33.556" v="2735" actId="478"/>
          <ac:grpSpMkLst>
            <pc:docMk/>
            <pc:sldMk cId="4214571263" sldId="918"/>
            <ac:grpSpMk id="54" creationId="{B0A68BA1-AE38-CE6F-5ACE-970647AFEDF3}"/>
          </ac:grpSpMkLst>
        </pc:grpChg>
        <pc:grpChg chg="mod">
          <ac:chgData name="Phillip Kaufman" userId="c001b2a046940d7c" providerId="LiveId" clId="{5CB25B10-5B1C-4017-B167-ED3104435743}" dt="2024-05-18T03:14:01.998" v="2760"/>
          <ac:grpSpMkLst>
            <pc:docMk/>
            <pc:sldMk cId="4214571263" sldId="918"/>
            <ac:grpSpMk id="61" creationId="{98429ADA-34BA-1686-6817-6DD0FEF305A2}"/>
          </ac:grpSpMkLst>
        </pc:grpChg>
        <pc:grpChg chg="mod">
          <ac:chgData name="Phillip Kaufman" userId="c001b2a046940d7c" providerId="LiveId" clId="{5CB25B10-5B1C-4017-B167-ED3104435743}" dt="2024-05-18T03:14:01.998" v="2760"/>
          <ac:grpSpMkLst>
            <pc:docMk/>
            <pc:sldMk cId="4214571263" sldId="918"/>
            <ac:grpSpMk id="96" creationId="{A1F8DDEA-F162-700B-D3F3-533C1D74D5F9}"/>
          </ac:grpSpMkLst>
        </pc:grpChg>
        <pc:grpChg chg="add del mod">
          <ac:chgData name="Phillip Kaufman" userId="c001b2a046940d7c" providerId="LiveId" clId="{5CB25B10-5B1C-4017-B167-ED3104435743}" dt="2024-05-18T03:13:17.404" v="2755" actId="165"/>
          <ac:grpSpMkLst>
            <pc:docMk/>
            <pc:sldMk cId="4214571263" sldId="918"/>
            <ac:grpSpMk id="101" creationId="{8715FBED-9E19-AA01-CC65-19B3EAE11CDA}"/>
          </ac:grpSpMkLst>
        </pc:grpChg>
        <pc:grpChg chg="add mod">
          <ac:chgData name="Phillip Kaufman" userId="c001b2a046940d7c" providerId="LiveId" clId="{5CB25B10-5B1C-4017-B167-ED3104435743}" dt="2024-05-18T03:13:06.455" v="2750"/>
          <ac:grpSpMkLst>
            <pc:docMk/>
            <pc:sldMk cId="4214571263" sldId="918"/>
            <ac:grpSpMk id="102" creationId="{C04269AC-910C-F068-0609-B10FA92A83AD}"/>
          </ac:grpSpMkLst>
        </pc:grpChg>
        <pc:grpChg chg="mod">
          <ac:chgData name="Phillip Kaufman" userId="c001b2a046940d7c" providerId="LiveId" clId="{5CB25B10-5B1C-4017-B167-ED3104435743}" dt="2024-05-18T03:13:06.455" v="2750"/>
          <ac:grpSpMkLst>
            <pc:docMk/>
            <pc:sldMk cId="4214571263" sldId="918"/>
            <ac:grpSpMk id="105" creationId="{3929A01A-7870-E55B-EE69-EC455A7963AA}"/>
          </ac:grpSpMkLst>
        </pc:grpChg>
        <pc:grpChg chg="add mod">
          <ac:chgData name="Phillip Kaufman" userId="c001b2a046940d7c" providerId="LiveId" clId="{5CB25B10-5B1C-4017-B167-ED3104435743}" dt="2024-05-18T03:13:12.731" v="2754" actId="571"/>
          <ac:grpSpMkLst>
            <pc:docMk/>
            <pc:sldMk cId="4214571263" sldId="918"/>
            <ac:grpSpMk id="108" creationId="{090A4854-3ED7-3C08-91F7-1D59C3CFC47B}"/>
          </ac:grpSpMkLst>
        </pc:grpChg>
        <pc:grpChg chg="mod">
          <ac:chgData name="Phillip Kaufman" userId="c001b2a046940d7c" providerId="LiveId" clId="{5CB25B10-5B1C-4017-B167-ED3104435743}" dt="2024-05-18T03:13:12.731" v="2754" actId="571"/>
          <ac:grpSpMkLst>
            <pc:docMk/>
            <pc:sldMk cId="4214571263" sldId="918"/>
            <ac:grpSpMk id="109" creationId="{E392A72A-14A9-D703-C063-92D9B3F74C60}"/>
          </ac:grpSpMkLst>
        </pc:grpChg>
        <pc:grpChg chg="mod">
          <ac:chgData name="Phillip Kaufman" userId="c001b2a046940d7c" providerId="LiveId" clId="{5CB25B10-5B1C-4017-B167-ED3104435743}" dt="2024-05-18T03:13:12.731" v="2754" actId="571"/>
          <ac:grpSpMkLst>
            <pc:docMk/>
            <pc:sldMk cId="4214571263" sldId="918"/>
            <ac:grpSpMk id="112" creationId="{15A3305C-04B1-35CB-FBEC-71A9B778D425}"/>
          </ac:grpSpMkLst>
        </pc:grpChg>
        <pc:grpChg chg="add mod">
          <ac:chgData name="Phillip Kaufman" userId="c001b2a046940d7c" providerId="LiveId" clId="{5CB25B10-5B1C-4017-B167-ED3104435743}" dt="2024-05-18T03:14:01.998" v="2760"/>
          <ac:grpSpMkLst>
            <pc:docMk/>
            <pc:sldMk cId="4214571263" sldId="918"/>
            <ac:grpSpMk id="145" creationId="{335FDE2C-31A7-7F8F-396C-4B3474BB725E}"/>
          </ac:grpSpMkLst>
        </pc:grpChg>
        <pc:grpChg chg="del">
          <ac:chgData name="Phillip Kaufman" userId="c001b2a046940d7c" providerId="LiveId" clId="{5CB25B10-5B1C-4017-B167-ED3104435743}" dt="2024-05-14T06:48:03.857" v="781" actId="165"/>
          <ac:grpSpMkLst>
            <pc:docMk/>
            <pc:sldMk cId="4214571263" sldId="918"/>
            <ac:grpSpMk id="152" creationId="{BDB1B305-F1E6-6CF0-CD5E-D9919BEB8DFE}"/>
          </ac:grpSpMkLst>
        </pc:grpChg>
        <pc:grpChg chg="mod topLvl">
          <ac:chgData name="Phillip Kaufman" userId="c001b2a046940d7c" providerId="LiveId" clId="{5CB25B10-5B1C-4017-B167-ED3104435743}" dt="2024-05-14T06:48:24.025" v="785" actId="164"/>
          <ac:grpSpMkLst>
            <pc:docMk/>
            <pc:sldMk cId="4214571263" sldId="918"/>
            <ac:grpSpMk id="153" creationId="{907786FA-ECDC-4CBA-C557-18024C290F76}"/>
          </ac:grpSpMkLst>
        </pc:grpChg>
        <pc:grpChg chg="del mod topLvl">
          <ac:chgData name="Phillip Kaufman" userId="c001b2a046940d7c" providerId="LiveId" clId="{5CB25B10-5B1C-4017-B167-ED3104435743}" dt="2024-05-14T06:48:08.938" v="782" actId="478"/>
          <ac:grpSpMkLst>
            <pc:docMk/>
            <pc:sldMk cId="4214571263" sldId="918"/>
            <ac:grpSpMk id="154" creationId="{6A5AD68E-9A28-6758-F5C2-7D7EF8356721}"/>
          </ac:grpSpMkLst>
        </pc:grpChg>
        <pc:grpChg chg="mod">
          <ac:chgData name="Phillip Kaufman" userId="c001b2a046940d7c" providerId="LiveId" clId="{5CB25B10-5B1C-4017-B167-ED3104435743}" dt="2024-05-14T06:48:03.857" v="781" actId="165"/>
          <ac:grpSpMkLst>
            <pc:docMk/>
            <pc:sldMk cId="4214571263" sldId="918"/>
            <ac:grpSpMk id="156" creationId="{7960F63E-F00F-2CBD-216E-32DC32F67DED}"/>
          </ac:grpSpMkLst>
        </pc:grpChg>
        <pc:grpChg chg="mod">
          <ac:chgData name="Phillip Kaufman" userId="c001b2a046940d7c" providerId="LiveId" clId="{5CB25B10-5B1C-4017-B167-ED3104435743}" dt="2024-05-14T06:48:03.857" v="781" actId="165"/>
          <ac:grpSpMkLst>
            <pc:docMk/>
            <pc:sldMk cId="4214571263" sldId="918"/>
            <ac:grpSpMk id="191" creationId="{3C44BB62-B208-3E1D-B8D0-1EA95E8A2D50}"/>
          </ac:grpSpMkLst>
        </pc:grpChg>
        <pc:cxnChg chg="mod">
          <ac:chgData name="Phillip Kaufman" userId="c001b2a046940d7c" providerId="LiveId" clId="{5CB25B10-5B1C-4017-B167-ED3104435743}" dt="2024-05-18T03:14:01.998" v="2760"/>
          <ac:cxnSpMkLst>
            <pc:docMk/>
            <pc:sldMk cId="4214571263" sldId="918"/>
            <ac:cxnSpMk id="62" creationId="{27ABCB35-3ECE-2BF7-A7B9-CDC3F18F8626}"/>
          </ac:cxnSpMkLst>
        </pc:cxnChg>
        <pc:cxnChg chg="mod">
          <ac:chgData name="Phillip Kaufman" userId="c001b2a046940d7c" providerId="LiveId" clId="{5CB25B10-5B1C-4017-B167-ED3104435743}" dt="2024-05-18T03:14:01.998" v="2760"/>
          <ac:cxnSpMkLst>
            <pc:docMk/>
            <pc:sldMk cId="4214571263" sldId="918"/>
            <ac:cxnSpMk id="63" creationId="{5E2F6A17-DCEE-4405-6DD1-3CD2C83D7476}"/>
          </ac:cxnSpMkLst>
        </pc:cxnChg>
        <pc:cxnChg chg="mod">
          <ac:chgData name="Phillip Kaufman" userId="c001b2a046940d7c" providerId="LiveId" clId="{5CB25B10-5B1C-4017-B167-ED3104435743}" dt="2024-05-18T03:14:01.998" v="2760"/>
          <ac:cxnSpMkLst>
            <pc:docMk/>
            <pc:sldMk cId="4214571263" sldId="918"/>
            <ac:cxnSpMk id="64" creationId="{E47A1D76-D3B8-DF1F-1E6F-7E671EE54928}"/>
          </ac:cxnSpMkLst>
        </pc:cxnChg>
        <pc:cxnChg chg="mod">
          <ac:chgData name="Phillip Kaufman" userId="c001b2a046940d7c" providerId="LiveId" clId="{5CB25B10-5B1C-4017-B167-ED3104435743}" dt="2024-05-18T03:14:01.998" v="2760"/>
          <ac:cxnSpMkLst>
            <pc:docMk/>
            <pc:sldMk cId="4214571263" sldId="918"/>
            <ac:cxnSpMk id="65" creationId="{33E11B2D-C737-08B3-5FD2-7707550D8817}"/>
          </ac:cxnSpMkLst>
        </pc:cxnChg>
        <pc:cxnChg chg="mod">
          <ac:chgData name="Phillip Kaufman" userId="c001b2a046940d7c" providerId="LiveId" clId="{5CB25B10-5B1C-4017-B167-ED3104435743}" dt="2024-05-18T03:14:01.998" v="2760"/>
          <ac:cxnSpMkLst>
            <pc:docMk/>
            <pc:sldMk cId="4214571263" sldId="918"/>
            <ac:cxnSpMk id="66" creationId="{7437AD5E-3059-3CC1-A7DC-59F9EB850734}"/>
          </ac:cxnSpMkLst>
        </pc:cxnChg>
        <pc:cxnChg chg="mod">
          <ac:chgData name="Phillip Kaufman" userId="c001b2a046940d7c" providerId="LiveId" clId="{5CB25B10-5B1C-4017-B167-ED3104435743}" dt="2024-05-18T03:14:01.998" v="2760"/>
          <ac:cxnSpMkLst>
            <pc:docMk/>
            <pc:sldMk cId="4214571263" sldId="918"/>
            <ac:cxnSpMk id="67" creationId="{4D8A571B-BCA1-7A6B-014E-6C6354AEADFD}"/>
          </ac:cxnSpMkLst>
        </pc:cxnChg>
        <pc:cxnChg chg="mod">
          <ac:chgData name="Phillip Kaufman" userId="c001b2a046940d7c" providerId="LiveId" clId="{5CB25B10-5B1C-4017-B167-ED3104435743}" dt="2024-05-18T03:14:01.998" v="2760"/>
          <ac:cxnSpMkLst>
            <pc:docMk/>
            <pc:sldMk cId="4214571263" sldId="918"/>
            <ac:cxnSpMk id="68" creationId="{D4617545-447B-507F-04F5-91B50FA8D376}"/>
          </ac:cxnSpMkLst>
        </pc:cxnChg>
        <pc:cxnChg chg="mod">
          <ac:chgData name="Phillip Kaufman" userId="c001b2a046940d7c" providerId="LiveId" clId="{5CB25B10-5B1C-4017-B167-ED3104435743}" dt="2024-05-14T06:48:09.424" v="783"/>
          <ac:cxnSpMkLst>
            <pc:docMk/>
            <pc:sldMk cId="4214571263" sldId="918"/>
            <ac:cxnSpMk id="69" creationId="{255BF62A-5D0A-4DC8-A8E8-29F2FD8C71DE}"/>
          </ac:cxnSpMkLst>
        </pc:cxnChg>
        <pc:cxnChg chg="mod">
          <ac:chgData name="Phillip Kaufman" userId="c001b2a046940d7c" providerId="LiveId" clId="{5CB25B10-5B1C-4017-B167-ED3104435743}" dt="2024-05-18T03:14:01.998" v="2760"/>
          <ac:cxnSpMkLst>
            <pc:docMk/>
            <pc:sldMk cId="4214571263" sldId="918"/>
            <ac:cxnSpMk id="69" creationId="{D53F9246-8DEF-40E0-0571-7F9DFC4FCD2C}"/>
          </ac:cxnSpMkLst>
        </pc:cxnChg>
        <pc:cxnChg chg="mod">
          <ac:chgData name="Phillip Kaufman" userId="c001b2a046940d7c" providerId="LiveId" clId="{5CB25B10-5B1C-4017-B167-ED3104435743}" dt="2024-05-14T06:48:09.424" v="783"/>
          <ac:cxnSpMkLst>
            <pc:docMk/>
            <pc:sldMk cId="4214571263" sldId="918"/>
            <ac:cxnSpMk id="70" creationId="{9574381F-BB44-A14D-2E02-E0471FB9C4A2}"/>
          </ac:cxnSpMkLst>
        </pc:cxnChg>
        <pc:cxnChg chg="mod">
          <ac:chgData name="Phillip Kaufman" userId="c001b2a046940d7c" providerId="LiveId" clId="{5CB25B10-5B1C-4017-B167-ED3104435743}" dt="2024-05-18T03:14:01.998" v="2760"/>
          <ac:cxnSpMkLst>
            <pc:docMk/>
            <pc:sldMk cId="4214571263" sldId="918"/>
            <ac:cxnSpMk id="70" creationId="{CF675E6B-1DAB-667D-06AA-7C99D765BDC0}"/>
          </ac:cxnSpMkLst>
        </pc:cxnChg>
        <pc:cxnChg chg="mod">
          <ac:chgData name="Phillip Kaufman" userId="c001b2a046940d7c" providerId="LiveId" clId="{5CB25B10-5B1C-4017-B167-ED3104435743}" dt="2024-05-14T06:48:09.424" v="783"/>
          <ac:cxnSpMkLst>
            <pc:docMk/>
            <pc:sldMk cId="4214571263" sldId="918"/>
            <ac:cxnSpMk id="71" creationId="{A52218FC-4597-2E4C-85FB-F5E63B58A186}"/>
          </ac:cxnSpMkLst>
        </pc:cxnChg>
        <pc:cxnChg chg="mod">
          <ac:chgData name="Phillip Kaufman" userId="c001b2a046940d7c" providerId="LiveId" clId="{5CB25B10-5B1C-4017-B167-ED3104435743}" dt="2024-05-18T03:14:01.998" v="2760"/>
          <ac:cxnSpMkLst>
            <pc:docMk/>
            <pc:sldMk cId="4214571263" sldId="918"/>
            <ac:cxnSpMk id="71" creationId="{AFFAB099-885E-9ACE-28E3-862A1904913A}"/>
          </ac:cxnSpMkLst>
        </pc:cxnChg>
        <pc:cxnChg chg="mod">
          <ac:chgData name="Phillip Kaufman" userId="c001b2a046940d7c" providerId="LiveId" clId="{5CB25B10-5B1C-4017-B167-ED3104435743}" dt="2024-05-18T03:14:01.998" v="2760"/>
          <ac:cxnSpMkLst>
            <pc:docMk/>
            <pc:sldMk cId="4214571263" sldId="918"/>
            <ac:cxnSpMk id="72" creationId="{09B610BA-3348-CA24-A9DD-0CF1CE0BB53A}"/>
          </ac:cxnSpMkLst>
        </pc:cxnChg>
        <pc:cxnChg chg="mod">
          <ac:chgData name="Phillip Kaufman" userId="c001b2a046940d7c" providerId="LiveId" clId="{5CB25B10-5B1C-4017-B167-ED3104435743}" dt="2024-05-14T06:48:09.424" v="783"/>
          <ac:cxnSpMkLst>
            <pc:docMk/>
            <pc:sldMk cId="4214571263" sldId="918"/>
            <ac:cxnSpMk id="72" creationId="{DB7E1609-1F21-7DB8-9798-74F9A546C6C3}"/>
          </ac:cxnSpMkLst>
        </pc:cxnChg>
        <pc:cxnChg chg="mod">
          <ac:chgData name="Phillip Kaufman" userId="c001b2a046940d7c" providerId="LiveId" clId="{5CB25B10-5B1C-4017-B167-ED3104435743}" dt="2024-05-14T06:48:09.424" v="783"/>
          <ac:cxnSpMkLst>
            <pc:docMk/>
            <pc:sldMk cId="4214571263" sldId="918"/>
            <ac:cxnSpMk id="73" creationId="{64E03C94-BF56-20AE-4D02-DA4B9B097052}"/>
          </ac:cxnSpMkLst>
        </pc:cxnChg>
        <pc:cxnChg chg="mod">
          <ac:chgData name="Phillip Kaufman" userId="c001b2a046940d7c" providerId="LiveId" clId="{5CB25B10-5B1C-4017-B167-ED3104435743}" dt="2024-05-18T03:14:01.998" v="2760"/>
          <ac:cxnSpMkLst>
            <pc:docMk/>
            <pc:sldMk cId="4214571263" sldId="918"/>
            <ac:cxnSpMk id="73" creationId="{8B742CA2-C6CC-03BD-8E5F-B6DE305CACC3}"/>
          </ac:cxnSpMkLst>
        </pc:cxnChg>
        <pc:cxnChg chg="mod">
          <ac:chgData name="Phillip Kaufman" userId="c001b2a046940d7c" providerId="LiveId" clId="{5CB25B10-5B1C-4017-B167-ED3104435743}" dt="2024-05-14T06:48:09.424" v="783"/>
          <ac:cxnSpMkLst>
            <pc:docMk/>
            <pc:sldMk cId="4214571263" sldId="918"/>
            <ac:cxnSpMk id="74" creationId="{2E54C441-4BF3-115C-E5B9-A10A14EB2F40}"/>
          </ac:cxnSpMkLst>
        </pc:cxnChg>
        <pc:cxnChg chg="mod">
          <ac:chgData name="Phillip Kaufman" userId="c001b2a046940d7c" providerId="LiveId" clId="{5CB25B10-5B1C-4017-B167-ED3104435743}" dt="2024-05-18T03:14:01.998" v="2760"/>
          <ac:cxnSpMkLst>
            <pc:docMk/>
            <pc:sldMk cId="4214571263" sldId="918"/>
            <ac:cxnSpMk id="74" creationId="{E67C6BBC-0CE6-C720-0053-31435D8FFEA5}"/>
          </ac:cxnSpMkLst>
        </pc:cxnChg>
        <pc:cxnChg chg="mod">
          <ac:chgData name="Phillip Kaufman" userId="c001b2a046940d7c" providerId="LiveId" clId="{5CB25B10-5B1C-4017-B167-ED3104435743}" dt="2024-05-14T06:48:09.424" v="783"/>
          <ac:cxnSpMkLst>
            <pc:docMk/>
            <pc:sldMk cId="4214571263" sldId="918"/>
            <ac:cxnSpMk id="75" creationId="{167EF795-1694-8543-5881-2C06F6A93C79}"/>
          </ac:cxnSpMkLst>
        </pc:cxnChg>
        <pc:cxnChg chg="mod">
          <ac:chgData name="Phillip Kaufman" userId="c001b2a046940d7c" providerId="LiveId" clId="{5CB25B10-5B1C-4017-B167-ED3104435743}" dt="2024-05-18T03:14:01.998" v="2760"/>
          <ac:cxnSpMkLst>
            <pc:docMk/>
            <pc:sldMk cId="4214571263" sldId="918"/>
            <ac:cxnSpMk id="75" creationId="{1E10D778-BC7A-73BC-4899-CADDD5254A60}"/>
          </ac:cxnSpMkLst>
        </pc:cxnChg>
        <pc:cxnChg chg="mod">
          <ac:chgData name="Phillip Kaufman" userId="c001b2a046940d7c" providerId="LiveId" clId="{5CB25B10-5B1C-4017-B167-ED3104435743}" dt="2024-05-14T06:48:09.424" v="783"/>
          <ac:cxnSpMkLst>
            <pc:docMk/>
            <pc:sldMk cId="4214571263" sldId="918"/>
            <ac:cxnSpMk id="76" creationId="{3A28F68E-C5BF-0F2F-9D1D-588130B15338}"/>
          </ac:cxnSpMkLst>
        </pc:cxnChg>
        <pc:cxnChg chg="mod">
          <ac:chgData name="Phillip Kaufman" userId="c001b2a046940d7c" providerId="LiveId" clId="{5CB25B10-5B1C-4017-B167-ED3104435743}" dt="2024-05-18T03:14:01.998" v="2760"/>
          <ac:cxnSpMkLst>
            <pc:docMk/>
            <pc:sldMk cId="4214571263" sldId="918"/>
            <ac:cxnSpMk id="76" creationId="{DABBCA37-06B2-CD44-E8D8-4EA79DB80E95}"/>
          </ac:cxnSpMkLst>
        </pc:cxnChg>
        <pc:cxnChg chg="mod">
          <ac:chgData name="Phillip Kaufman" userId="c001b2a046940d7c" providerId="LiveId" clId="{5CB25B10-5B1C-4017-B167-ED3104435743}" dt="2024-05-18T03:14:01.998" v="2760"/>
          <ac:cxnSpMkLst>
            <pc:docMk/>
            <pc:sldMk cId="4214571263" sldId="918"/>
            <ac:cxnSpMk id="77" creationId="{BF781C34-3FB8-E5B5-66BB-01934AE89523}"/>
          </ac:cxnSpMkLst>
        </pc:cxnChg>
        <pc:cxnChg chg="mod">
          <ac:chgData name="Phillip Kaufman" userId="c001b2a046940d7c" providerId="LiveId" clId="{5CB25B10-5B1C-4017-B167-ED3104435743}" dt="2024-05-14T06:48:09.424" v="783"/>
          <ac:cxnSpMkLst>
            <pc:docMk/>
            <pc:sldMk cId="4214571263" sldId="918"/>
            <ac:cxnSpMk id="77" creationId="{D19CBA82-6615-32A2-BD37-5FBF43FC8FB8}"/>
          </ac:cxnSpMkLst>
        </pc:cxnChg>
        <pc:cxnChg chg="mod">
          <ac:chgData name="Phillip Kaufman" userId="c001b2a046940d7c" providerId="LiveId" clId="{5CB25B10-5B1C-4017-B167-ED3104435743}" dt="2024-05-18T03:14:01.998" v="2760"/>
          <ac:cxnSpMkLst>
            <pc:docMk/>
            <pc:sldMk cId="4214571263" sldId="918"/>
            <ac:cxnSpMk id="78" creationId="{19438145-C2B2-B22F-79CA-2FFA2C9B048D}"/>
          </ac:cxnSpMkLst>
        </pc:cxnChg>
        <pc:cxnChg chg="mod">
          <ac:chgData name="Phillip Kaufman" userId="c001b2a046940d7c" providerId="LiveId" clId="{5CB25B10-5B1C-4017-B167-ED3104435743}" dt="2024-05-14T06:48:09.424" v="783"/>
          <ac:cxnSpMkLst>
            <pc:docMk/>
            <pc:sldMk cId="4214571263" sldId="918"/>
            <ac:cxnSpMk id="78" creationId="{E71ED2BD-603D-6DA8-44AB-BC50FCCB744B}"/>
          </ac:cxnSpMkLst>
        </pc:cxnChg>
        <pc:cxnChg chg="mod">
          <ac:chgData name="Phillip Kaufman" userId="c001b2a046940d7c" providerId="LiveId" clId="{5CB25B10-5B1C-4017-B167-ED3104435743}" dt="2024-05-14T06:48:09.424" v="783"/>
          <ac:cxnSpMkLst>
            <pc:docMk/>
            <pc:sldMk cId="4214571263" sldId="918"/>
            <ac:cxnSpMk id="79" creationId="{7A584AFD-EDD6-530F-716E-D214ABD747BA}"/>
          </ac:cxnSpMkLst>
        </pc:cxnChg>
        <pc:cxnChg chg="mod">
          <ac:chgData name="Phillip Kaufman" userId="c001b2a046940d7c" providerId="LiveId" clId="{5CB25B10-5B1C-4017-B167-ED3104435743}" dt="2024-05-18T03:14:01.998" v="2760"/>
          <ac:cxnSpMkLst>
            <pc:docMk/>
            <pc:sldMk cId="4214571263" sldId="918"/>
            <ac:cxnSpMk id="79" creationId="{E20DD835-8910-764C-D6DC-C7F7435B78B7}"/>
          </ac:cxnSpMkLst>
        </pc:cxnChg>
        <pc:cxnChg chg="mod">
          <ac:chgData name="Phillip Kaufman" userId="c001b2a046940d7c" providerId="LiveId" clId="{5CB25B10-5B1C-4017-B167-ED3104435743}" dt="2024-05-14T06:48:09.424" v="783"/>
          <ac:cxnSpMkLst>
            <pc:docMk/>
            <pc:sldMk cId="4214571263" sldId="918"/>
            <ac:cxnSpMk id="80" creationId="{D4C47B7A-4D78-8180-EAE3-FA42667B1877}"/>
          </ac:cxnSpMkLst>
        </pc:cxnChg>
        <pc:cxnChg chg="mod">
          <ac:chgData name="Phillip Kaufman" userId="c001b2a046940d7c" providerId="LiveId" clId="{5CB25B10-5B1C-4017-B167-ED3104435743}" dt="2024-05-18T03:14:01.998" v="2760"/>
          <ac:cxnSpMkLst>
            <pc:docMk/>
            <pc:sldMk cId="4214571263" sldId="918"/>
            <ac:cxnSpMk id="80" creationId="{D5D51C98-CD6B-191F-05E7-23A3D9008EF3}"/>
          </ac:cxnSpMkLst>
        </pc:cxnChg>
        <pc:cxnChg chg="mod">
          <ac:chgData name="Phillip Kaufman" userId="c001b2a046940d7c" providerId="LiveId" clId="{5CB25B10-5B1C-4017-B167-ED3104435743}" dt="2024-05-14T06:48:09.424" v="783"/>
          <ac:cxnSpMkLst>
            <pc:docMk/>
            <pc:sldMk cId="4214571263" sldId="918"/>
            <ac:cxnSpMk id="81" creationId="{097A9384-EA3D-835A-90DE-DD431DEF9CC8}"/>
          </ac:cxnSpMkLst>
        </pc:cxnChg>
        <pc:cxnChg chg="mod">
          <ac:chgData name="Phillip Kaufman" userId="c001b2a046940d7c" providerId="LiveId" clId="{5CB25B10-5B1C-4017-B167-ED3104435743}" dt="2024-05-18T03:14:01.998" v="2760"/>
          <ac:cxnSpMkLst>
            <pc:docMk/>
            <pc:sldMk cId="4214571263" sldId="918"/>
            <ac:cxnSpMk id="81" creationId="{B10ECF73-85E6-28F5-D93B-F982567C7FDC}"/>
          </ac:cxnSpMkLst>
        </pc:cxnChg>
        <pc:cxnChg chg="mod">
          <ac:chgData name="Phillip Kaufman" userId="c001b2a046940d7c" providerId="LiveId" clId="{5CB25B10-5B1C-4017-B167-ED3104435743}" dt="2024-05-18T03:14:01.998" v="2760"/>
          <ac:cxnSpMkLst>
            <pc:docMk/>
            <pc:sldMk cId="4214571263" sldId="918"/>
            <ac:cxnSpMk id="82" creationId="{8FC34F0B-9D40-418D-8558-850016FBCC2D}"/>
          </ac:cxnSpMkLst>
        </pc:cxnChg>
        <pc:cxnChg chg="mod">
          <ac:chgData name="Phillip Kaufman" userId="c001b2a046940d7c" providerId="LiveId" clId="{5CB25B10-5B1C-4017-B167-ED3104435743}" dt="2024-05-14T06:48:09.424" v="783"/>
          <ac:cxnSpMkLst>
            <pc:docMk/>
            <pc:sldMk cId="4214571263" sldId="918"/>
            <ac:cxnSpMk id="82" creationId="{95EA4489-4B8D-6855-FCFA-C9C79AEC0BB1}"/>
          </ac:cxnSpMkLst>
        </pc:cxnChg>
        <pc:cxnChg chg="mod">
          <ac:chgData name="Phillip Kaufman" userId="c001b2a046940d7c" providerId="LiveId" clId="{5CB25B10-5B1C-4017-B167-ED3104435743}" dt="2024-05-18T03:14:01.998" v="2760"/>
          <ac:cxnSpMkLst>
            <pc:docMk/>
            <pc:sldMk cId="4214571263" sldId="918"/>
            <ac:cxnSpMk id="83" creationId="{304EDDFE-8150-693B-3D60-53287796E388}"/>
          </ac:cxnSpMkLst>
        </pc:cxnChg>
        <pc:cxnChg chg="mod">
          <ac:chgData name="Phillip Kaufman" userId="c001b2a046940d7c" providerId="LiveId" clId="{5CB25B10-5B1C-4017-B167-ED3104435743}" dt="2024-05-14T06:48:09.424" v="783"/>
          <ac:cxnSpMkLst>
            <pc:docMk/>
            <pc:sldMk cId="4214571263" sldId="918"/>
            <ac:cxnSpMk id="83" creationId="{A64358D6-E96F-F354-C50D-092BFB15EB00}"/>
          </ac:cxnSpMkLst>
        </pc:cxnChg>
        <pc:cxnChg chg="mod">
          <ac:chgData name="Phillip Kaufman" userId="c001b2a046940d7c" providerId="LiveId" clId="{5CB25B10-5B1C-4017-B167-ED3104435743}" dt="2024-05-18T03:14:01.998" v="2760"/>
          <ac:cxnSpMkLst>
            <pc:docMk/>
            <pc:sldMk cId="4214571263" sldId="918"/>
            <ac:cxnSpMk id="84" creationId="{6C526D28-6149-5064-A782-FB35E6D14BC1}"/>
          </ac:cxnSpMkLst>
        </pc:cxnChg>
        <pc:cxnChg chg="mod">
          <ac:chgData name="Phillip Kaufman" userId="c001b2a046940d7c" providerId="LiveId" clId="{5CB25B10-5B1C-4017-B167-ED3104435743}" dt="2024-05-14T06:48:09.424" v="783"/>
          <ac:cxnSpMkLst>
            <pc:docMk/>
            <pc:sldMk cId="4214571263" sldId="918"/>
            <ac:cxnSpMk id="84" creationId="{9A27DC49-2F0E-7EBD-814E-37D04B44EFD8}"/>
          </ac:cxnSpMkLst>
        </pc:cxnChg>
        <pc:cxnChg chg="mod">
          <ac:chgData name="Phillip Kaufman" userId="c001b2a046940d7c" providerId="LiveId" clId="{5CB25B10-5B1C-4017-B167-ED3104435743}" dt="2024-05-18T03:14:01.998" v="2760"/>
          <ac:cxnSpMkLst>
            <pc:docMk/>
            <pc:sldMk cId="4214571263" sldId="918"/>
            <ac:cxnSpMk id="85" creationId="{3CC8C9E7-7CA0-37BB-7562-F6281CCD39BB}"/>
          </ac:cxnSpMkLst>
        </pc:cxnChg>
        <pc:cxnChg chg="mod">
          <ac:chgData name="Phillip Kaufman" userId="c001b2a046940d7c" providerId="LiveId" clId="{5CB25B10-5B1C-4017-B167-ED3104435743}" dt="2024-05-14T06:48:09.424" v="783"/>
          <ac:cxnSpMkLst>
            <pc:docMk/>
            <pc:sldMk cId="4214571263" sldId="918"/>
            <ac:cxnSpMk id="85" creationId="{93686018-CEC7-96EF-CC39-819BF111C850}"/>
          </ac:cxnSpMkLst>
        </pc:cxnChg>
        <pc:cxnChg chg="mod">
          <ac:chgData name="Phillip Kaufman" userId="c001b2a046940d7c" providerId="LiveId" clId="{5CB25B10-5B1C-4017-B167-ED3104435743}" dt="2024-05-18T03:14:01.998" v="2760"/>
          <ac:cxnSpMkLst>
            <pc:docMk/>
            <pc:sldMk cId="4214571263" sldId="918"/>
            <ac:cxnSpMk id="86" creationId="{4CFDC940-E83D-B875-8B30-A56AE1E991F2}"/>
          </ac:cxnSpMkLst>
        </pc:cxnChg>
        <pc:cxnChg chg="mod">
          <ac:chgData name="Phillip Kaufman" userId="c001b2a046940d7c" providerId="LiveId" clId="{5CB25B10-5B1C-4017-B167-ED3104435743}" dt="2024-05-14T06:48:09.424" v="783"/>
          <ac:cxnSpMkLst>
            <pc:docMk/>
            <pc:sldMk cId="4214571263" sldId="918"/>
            <ac:cxnSpMk id="86" creationId="{BCBCDE49-8AD4-3877-25DE-215649C550EA}"/>
          </ac:cxnSpMkLst>
        </pc:cxnChg>
        <pc:cxnChg chg="mod">
          <ac:chgData name="Phillip Kaufman" userId="c001b2a046940d7c" providerId="LiveId" clId="{5CB25B10-5B1C-4017-B167-ED3104435743}" dt="2024-05-18T03:14:01.998" v="2760"/>
          <ac:cxnSpMkLst>
            <pc:docMk/>
            <pc:sldMk cId="4214571263" sldId="918"/>
            <ac:cxnSpMk id="87" creationId="{6F04AAF9-0250-72D5-9706-5C2DF629B159}"/>
          </ac:cxnSpMkLst>
        </pc:cxnChg>
        <pc:cxnChg chg="mod">
          <ac:chgData name="Phillip Kaufman" userId="c001b2a046940d7c" providerId="LiveId" clId="{5CB25B10-5B1C-4017-B167-ED3104435743}" dt="2024-05-14T06:48:09.424" v="783"/>
          <ac:cxnSpMkLst>
            <pc:docMk/>
            <pc:sldMk cId="4214571263" sldId="918"/>
            <ac:cxnSpMk id="87" creationId="{9BC31084-EF99-DC14-2117-E612AFD0D7D1}"/>
          </ac:cxnSpMkLst>
        </pc:cxnChg>
        <pc:cxnChg chg="mod">
          <ac:chgData name="Phillip Kaufman" userId="c001b2a046940d7c" providerId="LiveId" clId="{5CB25B10-5B1C-4017-B167-ED3104435743}" dt="2024-05-18T03:14:01.998" v="2760"/>
          <ac:cxnSpMkLst>
            <pc:docMk/>
            <pc:sldMk cId="4214571263" sldId="918"/>
            <ac:cxnSpMk id="88" creationId="{70344742-7B07-372D-4918-F04C804C72A9}"/>
          </ac:cxnSpMkLst>
        </pc:cxnChg>
        <pc:cxnChg chg="mod">
          <ac:chgData name="Phillip Kaufman" userId="c001b2a046940d7c" providerId="LiveId" clId="{5CB25B10-5B1C-4017-B167-ED3104435743}" dt="2024-05-14T06:48:09.424" v="783"/>
          <ac:cxnSpMkLst>
            <pc:docMk/>
            <pc:sldMk cId="4214571263" sldId="918"/>
            <ac:cxnSpMk id="88" creationId="{C30A8607-6AFB-8972-1931-0C00CE96EB2E}"/>
          </ac:cxnSpMkLst>
        </pc:cxnChg>
        <pc:cxnChg chg="mod">
          <ac:chgData name="Phillip Kaufman" userId="c001b2a046940d7c" providerId="LiveId" clId="{5CB25B10-5B1C-4017-B167-ED3104435743}" dt="2024-05-14T06:48:09.424" v="783"/>
          <ac:cxnSpMkLst>
            <pc:docMk/>
            <pc:sldMk cId="4214571263" sldId="918"/>
            <ac:cxnSpMk id="89" creationId="{1355B460-6D58-4EB1-3998-B70DD99C55BD}"/>
          </ac:cxnSpMkLst>
        </pc:cxnChg>
        <pc:cxnChg chg="mod">
          <ac:chgData name="Phillip Kaufman" userId="c001b2a046940d7c" providerId="LiveId" clId="{5CB25B10-5B1C-4017-B167-ED3104435743}" dt="2024-05-18T03:14:01.998" v="2760"/>
          <ac:cxnSpMkLst>
            <pc:docMk/>
            <pc:sldMk cId="4214571263" sldId="918"/>
            <ac:cxnSpMk id="89" creationId="{F23173EE-5760-CBE3-3F68-3EEB5D191A01}"/>
          </ac:cxnSpMkLst>
        </pc:cxnChg>
        <pc:cxnChg chg="mod">
          <ac:chgData name="Phillip Kaufman" userId="c001b2a046940d7c" providerId="LiveId" clId="{5CB25B10-5B1C-4017-B167-ED3104435743}" dt="2024-05-14T06:48:09.424" v="783"/>
          <ac:cxnSpMkLst>
            <pc:docMk/>
            <pc:sldMk cId="4214571263" sldId="918"/>
            <ac:cxnSpMk id="90" creationId="{53462E8F-94CA-7BC9-11EE-C330E308E296}"/>
          </ac:cxnSpMkLst>
        </pc:cxnChg>
        <pc:cxnChg chg="mod">
          <ac:chgData name="Phillip Kaufman" userId="c001b2a046940d7c" providerId="LiveId" clId="{5CB25B10-5B1C-4017-B167-ED3104435743}" dt="2024-05-18T03:14:01.998" v="2760"/>
          <ac:cxnSpMkLst>
            <pc:docMk/>
            <pc:sldMk cId="4214571263" sldId="918"/>
            <ac:cxnSpMk id="90" creationId="{CED1B866-B515-A6E2-FCFE-3A056CC1E201}"/>
          </ac:cxnSpMkLst>
        </pc:cxnChg>
        <pc:cxnChg chg="mod">
          <ac:chgData name="Phillip Kaufman" userId="c001b2a046940d7c" providerId="LiveId" clId="{5CB25B10-5B1C-4017-B167-ED3104435743}" dt="2024-05-14T06:48:09.424" v="783"/>
          <ac:cxnSpMkLst>
            <pc:docMk/>
            <pc:sldMk cId="4214571263" sldId="918"/>
            <ac:cxnSpMk id="91" creationId="{5AE8AB1F-A785-3443-4A86-E57687351BD8}"/>
          </ac:cxnSpMkLst>
        </pc:cxnChg>
        <pc:cxnChg chg="mod">
          <ac:chgData name="Phillip Kaufman" userId="c001b2a046940d7c" providerId="LiveId" clId="{5CB25B10-5B1C-4017-B167-ED3104435743}" dt="2024-05-18T03:14:01.998" v="2760"/>
          <ac:cxnSpMkLst>
            <pc:docMk/>
            <pc:sldMk cId="4214571263" sldId="918"/>
            <ac:cxnSpMk id="91" creationId="{62B6EE6A-47C1-658F-60F3-E07E2A0E4540}"/>
          </ac:cxnSpMkLst>
        </pc:cxnChg>
        <pc:cxnChg chg="mod">
          <ac:chgData name="Phillip Kaufman" userId="c001b2a046940d7c" providerId="LiveId" clId="{5CB25B10-5B1C-4017-B167-ED3104435743}" dt="2024-05-18T03:14:01.998" v="2760"/>
          <ac:cxnSpMkLst>
            <pc:docMk/>
            <pc:sldMk cId="4214571263" sldId="918"/>
            <ac:cxnSpMk id="92" creationId="{49455919-1816-BC6D-21D1-7B8DCF1281E7}"/>
          </ac:cxnSpMkLst>
        </pc:cxnChg>
        <pc:cxnChg chg="mod">
          <ac:chgData name="Phillip Kaufman" userId="c001b2a046940d7c" providerId="LiveId" clId="{5CB25B10-5B1C-4017-B167-ED3104435743}" dt="2024-05-14T06:48:09.424" v="783"/>
          <ac:cxnSpMkLst>
            <pc:docMk/>
            <pc:sldMk cId="4214571263" sldId="918"/>
            <ac:cxnSpMk id="92" creationId="{52E941FC-FF74-5F4D-06A9-B6B0EBEABBD0}"/>
          </ac:cxnSpMkLst>
        </pc:cxnChg>
        <pc:cxnChg chg="mod">
          <ac:chgData name="Phillip Kaufman" userId="c001b2a046940d7c" providerId="LiveId" clId="{5CB25B10-5B1C-4017-B167-ED3104435743}" dt="2024-05-14T06:48:09.424" v="783"/>
          <ac:cxnSpMkLst>
            <pc:docMk/>
            <pc:sldMk cId="4214571263" sldId="918"/>
            <ac:cxnSpMk id="93" creationId="{1CDC8944-0996-CF3F-722F-26C0D38A8806}"/>
          </ac:cxnSpMkLst>
        </pc:cxnChg>
        <pc:cxnChg chg="mod">
          <ac:chgData name="Phillip Kaufman" userId="c001b2a046940d7c" providerId="LiveId" clId="{5CB25B10-5B1C-4017-B167-ED3104435743}" dt="2024-05-18T03:14:01.998" v="2760"/>
          <ac:cxnSpMkLst>
            <pc:docMk/>
            <pc:sldMk cId="4214571263" sldId="918"/>
            <ac:cxnSpMk id="93" creationId="{7092DC11-496E-322B-242E-F614F5E8A213}"/>
          </ac:cxnSpMkLst>
        </pc:cxnChg>
        <pc:cxnChg chg="mod">
          <ac:chgData name="Phillip Kaufman" userId="c001b2a046940d7c" providerId="LiveId" clId="{5CB25B10-5B1C-4017-B167-ED3104435743}" dt="2024-05-14T06:48:09.424" v="783"/>
          <ac:cxnSpMkLst>
            <pc:docMk/>
            <pc:sldMk cId="4214571263" sldId="918"/>
            <ac:cxnSpMk id="94" creationId="{522BAD3C-316E-0EDA-F48C-866CD30DDA75}"/>
          </ac:cxnSpMkLst>
        </pc:cxnChg>
        <pc:cxnChg chg="mod">
          <ac:chgData name="Phillip Kaufman" userId="c001b2a046940d7c" providerId="LiveId" clId="{5CB25B10-5B1C-4017-B167-ED3104435743}" dt="2024-05-14T06:48:09.424" v="783"/>
          <ac:cxnSpMkLst>
            <pc:docMk/>
            <pc:sldMk cId="4214571263" sldId="918"/>
            <ac:cxnSpMk id="95" creationId="{15E871E0-6994-6384-E3F3-7E929BA1B5DB}"/>
          </ac:cxnSpMkLst>
        </pc:cxnChg>
        <pc:cxnChg chg="mod">
          <ac:chgData name="Phillip Kaufman" userId="c001b2a046940d7c" providerId="LiveId" clId="{5CB25B10-5B1C-4017-B167-ED3104435743}" dt="2024-05-14T06:48:09.424" v="783"/>
          <ac:cxnSpMkLst>
            <pc:docMk/>
            <pc:sldMk cId="4214571263" sldId="918"/>
            <ac:cxnSpMk id="96" creationId="{63AEF12C-3E58-D27D-FBB2-90A754C17593}"/>
          </ac:cxnSpMkLst>
        </pc:cxnChg>
        <pc:cxnChg chg="mod">
          <ac:chgData name="Phillip Kaufman" userId="c001b2a046940d7c" providerId="LiveId" clId="{5CB25B10-5B1C-4017-B167-ED3104435743}" dt="2024-05-14T06:48:09.424" v="783"/>
          <ac:cxnSpMkLst>
            <pc:docMk/>
            <pc:sldMk cId="4214571263" sldId="918"/>
            <ac:cxnSpMk id="97" creationId="{BACFE820-D916-A904-58A7-61AA2C52685C}"/>
          </ac:cxnSpMkLst>
        </pc:cxnChg>
        <pc:cxnChg chg="mod">
          <ac:chgData name="Phillip Kaufman" userId="c001b2a046940d7c" providerId="LiveId" clId="{5CB25B10-5B1C-4017-B167-ED3104435743}" dt="2024-05-18T03:14:01.998" v="2760"/>
          <ac:cxnSpMkLst>
            <pc:docMk/>
            <pc:sldMk cId="4214571263" sldId="918"/>
            <ac:cxnSpMk id="97" creationId="{EAC52304-34DD-9DDC-64B5-96B56CC01097}"/>
          </ac:cxnSpMkLst>
        </pc:cxnChg>
        <pc:cxnChg chg="mod">
          <ac:chgData name="Phillip Kaufman" userId="c001b2a046940d7c" providerId="LiveId" clId="{5CB25B10-5B1C-4017-B167-ED3104435743}" dt="2024-05-18T03:14:01.998" v="2760"/>
          <ac:cxnSpMkLst>
            <pc:docMk/>
            <pc:sldMk cId="4214571263" sldId="918"/>
            <ac:cxnSpMk id="98" creationId="{D014DD30-04E9-0D96-5D5A-78E50BE4672E}"/>
          </ac:cxnSpMkLst>
        </pc:cxnChg>
        <pc:cxnChg chg="mod">
          <ac:chgData name="Phillip Kaufman" userId="c001b2a046940d7c" providerId="LiveId" clId="{5CB25B10-5B1C-4017-B167-ED3104435743}" dt="2024-05-14T06:48:09.424" v="783"/>
          <ac:cxnSpMkLst>
            <pc:docMk/>
            <pc:sldMk cId="4214571263" sldId="918"/>
            <ac:cxnSpMk id="98" creationId="{E5A22D1A-199C-84EA-080C-217BA0B83632}"/>
          </ac:cxnSpMkLst>
        </pc:cxnChg>
        <pc:cxnChg chg="mod">
          <ac:chgData name="Phillip Kaufman" userId="c001b2a046940d7c" providerId="LiveId" clId="{5CB25B10-5B1C-4017-B167-ED3104435743}" dt="2024-05-14T06:48:09.424" v="783"/>
          <ac:cxnSpMkLst>
            <pc:docMk/>
            <pc:sldMk cId="4214571263" sldId="918"/>
            <ac:cxnSpMk id="99" creationId="{332A7E60-480C-69E4-6EC2-5F7452514F88}"/>
          </ac:cxnSpMkLst>
        </pc:cxnChg>
        <pc:cxnChg chg="mod">
          <ac:chgData name="Phillip Kaufman" userId="c001b2a046940d7c" providerId="LiveId" clId="{5CB25B10-5B1C-4017-B167-ED3104435743}" dt="2024-05-14T06:48:09.424" v="783"/>
          <ac:cxnSpMkLst>
            <pc:docMk/>
            <pc:sldMk cId="4214571263" sldId="918"/>
            <ac:cxnSpMk id="100" creationId="{AEA8A102-2613-FC93-887D-771011D67766}"/>
          </ac:cxnSpMkLst>
        </pc:cxnChg>
        <pc:cxnChg chg="mod">
          <ac:chgData name="Phillip Kaufman" userId="c001b2a046940d7c" providerId="LiveId" clId="{5CB25B10-5B1C-4017-B167-ED3104435743}" dt="2024-05-18T03:13:06.455" v="2750"/>
          <ac:cxnSpMkLst>
            <pc:docMk/>
            <pc:sldMk cId="4214571263" sldId="918"/>
            <ac:cxnSpMk id="106" creationId="{0BD5B3B9-AB9B-E73B-5FA6-01BAEEE23F85}"/>
          </ac:cxnSpMkLst>
        </pc:cxnChg>
        <pc:cxnChg chg="mod">
          <ac:chgData name="Phillip Kaufman" userId="c001b2a046940d7c" providerId="LiveId" clId="{5CB25B10-5B1C-4017-B167-ED3104435743}" dt="2024-05-18T03:13:06.455" v="2750"/>
          <ac:cxnSpMkLst>
            <pc:docMk/>
            <pc:sldMk cId="4214571263" sldId="918"/>
            <ac:cxnSpMk id="107" creationId="{08D19FF2-A11B-22D7-6A67-B67DFD88BF1E}"/>
          </ac:cxnSpMkLst>
        </pc:cxnChg>
        <pc:cxnChg chg="mod">
          <ac:chgData name="Phillip Kaufman" userId="c001b2a046940d7c" providerId="LiveId" clId="{5CB25B10-5B1C-4017-B167-ED3104435743}" dt="2024-05-18T03:13:12.731" v="2754" actId="571"/>
          <ac:cxnSpMkLst>
            <pc:docMk/>
            <pc:sldMk cId="4214571263" sldId="918"/>
            <ac:cxnSpMk id="113" creationId="{9A333E49-0A3C-5698-D889-0CC905558EC7}"/>
          </ac:cxnSpMkLst>
        </pc:cxnChg>
        <pc:cxnChg chg="mod">
          <ac:chgData name="Phillip Kaufman" userId="c001b2a046940d7c" providerId="LiveId" clId="{5CB25B10-5B1C-4017-B167-ED3104435743}" dt="2024-05-18T03:13:12.731" v="2754" actId="571"/>
          <ac:cxnSpMkLst>
            <pc:docMk/>
            <pc:sldMk cId="4214571263" sldId="918"/>
            <ac:cxnSpMk id="114" creationId="{A1FEF348-BA90-05CB-80D3-CBD9A45DEFD2}"/>
          </ac:cxnSpMkLst>
        </pc:cxnChg>
        <pc:cxnChg chg="mod">
          <ac:chgData name="Phillip Kaufman" userId="c001b2a046940d7c" providerId="LiveId" clId="{5CB25B10-5B1C-4017-B167-ED3104435743}" dt="2024-05-18T03:13:12.731" v="2754" actId="571"/>
          <ac:cxnSpMkLst>
            <pc:docMk/>
            <pc:sldMk cId="4214571263" sldId="918"/>
            <ac:cxnSpMk id="115" creationId="{218A1555-9161-C3AF-6442-D0F3CD92798E}"/>
          </ac:cxnSpMkLst>
        </pc:cxnChg>
        <pc:cxnChg chg="mod">
          <ac:chgData name="Phillip Kaufman" userId="c001b2a046940d7c" providerId="LiveId" clId="{5CB25B10-5B1C-4017-B167-ED3104435743}" dt="2024-05-18T03:13:12.731" v="2754" actId="571"/>
          <ac:cxnSpMkLst>
            <pc:docMk/>
            <pc:sldMk cId="4214571263" sldId="918"/>
            <ac:cxnSpMk id="116" creationId="{6B7A1F05-4AF4-42FF-C7EB-C1087D33EA79}"/>
          </ac:cxnSpMkLst>
        </pc:cxnChg>
        <pc:cxnChg chg="mod">
          <ac:chgData name="Phillip Kaufman" userId="c001b2a046940d7c" providerId="LiveId" clId="{5CB25B10-5B1C-4017-B167-ED3104435743}" dt="2024-05-18T03:13:12.731" v="2754" actId="571"/>
          <ac:cxnSpMkLst>
            <pc:docMk/>
            <pc:sldMk cId="4214571263" sldId="918"/>
            <ac:cxnSpMk id="117" creationId="{C7907E9B-DF3F-FAE6-44AC-648F4A24490F}"/>
          </ac:cxnSpMkLst>
        </pc:cxnChg>
        <pc:cxnChg chg="mod">
          <ac:chgData name="Phillip Kaufman" userId="c001b2a046940d7c" providerId="LiveId" clId="{5CB25B10-5B1C-4017-B167-ED3104435743}" dt="2024-05-18T03:13:12.731" v="2754" actId="571"/>
          <ac:cxnSpMkLst>
            <pc:docMk/>
            <pc:sldMk cId="4214571263" sldId="918"/>
            <ac:cxnSpMk id="118" creationId="{4D693E87-1F6C-720F-865C-673D8380AB08}"/>
          </ac:cxnSpMkLst>
        </pc:cxnChg>
        <pc:cxnChg chg="mod">
          <ac:chgData name="Phillip Kaufman" userId="c001b2a046940d7c" providerId="LiveId" clId="{5CB25B10-5B1C-4017-B167-ED3104435743}" dt="2024-05-18T03:13:12.731" v="2754" actId="571"/>
          <ac:cxnSpMkLst>
            <pc:docMk/>
            <pc:sldMk cId="4214571263" sldId="918"/>
            <ac:cxnSpMk id="119" creationId="{AD6D7E62-CAC7-11C7-5FFA-6765B6C92538}"/>
          </ac:cxnSpMkLst>
        </pc:cxnChg>
        <pc:cxnChg chg="mod">
          <ac:chgData name="Phillip Kaufman" userId="c001b2a046940d7c" providerId="LiveId" clId="{5CB25B10-5B1C-4017-B167-ED3104435743}" dt="2024-05-18T03:13:12.731" v="2754" actId="571"/>
          <ac:cxnSpMkLst>
            <pc:docMk/>
            <pc:sldMk cId="4214571263" sldId="918"/>
            <ac:cxnSpMk id="120" creationId="{555A04EB-9BB0-49B3-D729-6143E948C6CC}"/>
          </ac:cxnSpMkLst>
        </pc:cxnChg>
        <pc:cxnChg chg="mod">
          <ac:chgData name="Phillip Kaufman" userId="c001b2a046940d7c" providerId="LiveId" clId="{5CB25B10-5B1C-4017-B167-ED3104435743}" dt="2024-05-18T03:13:12.731" v="2754" actId="571"/>
          <ac:cxnSpMkLst>
            <pc:docMk/>
            <pc:sldMk cId="4214571263" sldId="918"/>
            <ac:cxnSpMk id="121" creationId="{40B1E1BB-F029-581A-A96E-14EE281D9F16}"/>
          </ac:cxnSpMkLst>
        </pc:cxnChg>
        <pc:cxnChg chg="mod">
          <ac:chgData name="Phillip Kaufman" userId="c001b2a046940d7c" providerId="LiveId" clId="{5CB25B10-5B1C-4017-B167-ED3104435743}" dt="2024-05-18T03:13:12.731" v="2754" actId="571"/>
          <ac:cxnSpMkLst>
            <pc:docMk/>
            <pc:sldMk cId="4214571263" sldId="918"/>
            <ac:cxnSpMk id="122" creationId="{30BCF318-CCAB-D1C8-799E-1AB3C8457247}"/>
          </ac:cxnSpMkLst>
        </pc:cxnChg>
        <pc:cxnChg chg="mod">
          <ac:chgData name="Phillip Kaufman" userId="c001b2a046940d7c" providerId="LiveId" clId="{5CB25B10-5B1C-4017-B167-ED3104435743}" dt="2024-05-18T03:13:12.731" v="2754" actId="571"/>
          <ac:cxnSpMkLst>
            <pc:docMk/>
            <pc:sldMk cId="4214571263" sldId="918"/>
            <ac:cxnSpMk id="123" creationId="{7C6BC45B-AC20-59EC-67CE-AC8990039580}"/>
          </ac:cxnSpMkLst>
        </pc:cxnChg>
        <pc:cxnChg chg="mod">
          <ac:chgData name="Phillip Kaufman" userId="c001b2a046940d7c" providerId="LiveId" clId="{5CB25B10-5B1C-4017-B167-ED3104435743}" dt="2024-05-18T03:13:12.731" v="2754" actId="571"/>
          <ac:cxnSpMkLst>
            <pc:docMk/>
            <pc:sldMk cId="4214571263" sldId="918"/>
            <ac:cxnSpMk id="124" creationId="{FEB3EC46-1FDD-ECC5-2706-B9B952AA91B3}"/>
          </ac:cxnSpMkLst>
        </pc:cxnChg>
        <pc:cxnChg chg="mod">
          <ac:chgData name="Phillip Kaufman" userId="c001b2a046940d7c" providerId="LiveId" clId="{5CB25B10-5B1C-4017-B167-ED3104435743}" dt="2024-05-18T03:13:12.731" v="2754" actId="571"/>
          <ac:cxnSpMkLst>
            <pc:docMk/>
            <pc:sldMk cId="4214571263" sldId="918"/>
            <ac:cxnSpMk id="125" creationId="{E9A6AF3B-A02D-D190-4AEC-9E0836236BFA}"/>
          </ac:cxnSpMkLst>
        </pc:cxnChg>
        <pc:cxnChg chg="mod">
          <ac:chgData name="Phillip Kaufman" userId="c001b2a046940d7c" providerId="LiveId" clId="{5CB25B10-5B1C-4017-B167-ED3104435743}" dt="2024-05-18T03:13:12.731" v="2754" actId="571"/>
          <ac:cxnSpMkLst>
            <pc:docMk/>
            <pc:sldMk cId="4214571263" sldId="918"/>
            <ac:cxnSpMk id="126" creationId="{69887569-AE15-3E9D-6F2B-606946FA5160}"/>
          </ac:cxnSpMkLst>
        </pc:cxnChg>
        <pc:cxnChg chg="mod">
          <ac:chgData name="Phillip Kaufman" userId="c001b2a046940d7c" providerId="LiveId" clId="{5CB25B10-5B1C-4017-B167-ED3104435743}" dt="2024-05-18T03:13:12.731" v="2754" actId="571"/>
          <ac:cxnSpMkLst>
            <pc:docMk/>
            <pc:sldMk cId="4214571263" sldId="918"/>
            <ac:cxnSpMk id="127" creationId="{BBD4042C-3FD4-285A-0D43-FCE9FB1C0209}"/>
          </ac:cxnSpMkLst>
        </pc:cxnChg>
        <pc:cxnChg chg="mod">
          <ac:chgData name="Phillip Kaufman" userId="c001b2a046940d7c" providerId="LiveId" clId="{5CB25B10-5B1C-4017-B167-ED3104435743}" dt="2024-05-18T03:13:12.731" v="2754" actId="571"/>
          <ac:cxnSpMkLst>
            <pc:docMk/>
            <pc:sldMk cId="4214571263" sldId="918"/>
            <ac:cxnSpMk id="128" creationId="{16F74BB0-51A8-95E4-BBF4-3A1BCA790C9B}"/>
          </ac:cxnSpMkLst>
        </pc:cxnChg>
        <pc:cxnChg chg="mod">
          <ac:chgData name="Phillip Kaufman" userId="c001b2a046940d7c" providerId="LiveId" clId="{5CB25B10-5B1C-4017-B167-ED3104435743}" dt="2024-05-18T03:13:12.731" v="2754" actId="571"/>
          <ac:cxnSpMkLst>
            <pc:docMk/>
            <pc:sldMk cId="4214571263" sldId="918"/>
            <ac:cxnSpMk id="129" creationId="{F142A95C-423E-11C3-E82E-22EE93DA0188}"/>
          </ac:cxnSpMkLst>
        </pc:cxnChg>
        <pc:cxnChg chg="mod">
          <ac:chgData name="Phillip Kaufman" userId="c001b2a046940d7c" providerId="LiveId" clId="{5CB25B10-5B1C-4017-B167-ED3104435743}" dt="2024-05-18T03:13:12.731" v="2754" actId="571"/>
          <ac:cxnSpMkLst>
            <pc:docMk/>
            <pc:sldMk cId="4214571263" sldId="918"/>
            <ac:cxnSpMk id="130" creationId="{E9304F7B-3CDA-5112-40DE-C0C63DDAF92E}"/>
          </ac:cxnSpMkLst>
        </pc:cxnChg>
        <pc:cxnChg chg="mod">
          <ac:chgData name="Phillip Kaufman" userId="c001b2a046940d7c" providerId="LiveId" clId="{5CB25B10-5B1C-4017-B167-ED3104435743}" dt="2024-05-18T03:13:12.731" v="2754" actId="571"/>
          <ac:cxnSpMkLst>
            <pc:docMk/>
            <pc:sldMk cId="4214571263" sldId="918"/>
            <ac:cxnSpMk id="131" creationId="{DA6663E8-0C63-1782-5764-DDB652AD638C}"/>
          </ac:cxnSpMkLst>
        </pc:cxnChg>
        <pc:cxnChg chg="mod">
          <ac:chgData name="Phillip Kaufman" userId="c001b2a046940d7c" providerId="LiveId" clId="{5CB25B10-5B1C-4017-B167-ED3104435743}" dt="2024-05-18T03:13:12.731" v="2754" actId="571"/>
          <ac:cxnSpMkLst>
            <pc:docMk/>
            <pc:sldMk cId="4214571263" sldId="918"/>
            <ac:cxnSpMk id="132" creationId="{F4811191-C760-014F-9CB5-290C8CEEE406}"/>
          </ac:cxnSpMkLst>
        </pc:cxnChg>
        <pc:cxnChg chg="mod">
          <ac:chgData name="Phillip Kaufman" userId="c001b2a046940d7c" providerId="LiveId" clId="{5CB25B10-5B1C-4017-B167-ED3104435743}" dt="2024-05-18T03:13:12.731" v="2754" actId="571"/>
          <ac:cxnSpMkLst>
            <pc:docMk/>
            <pc:sldMk cId="4214571263" sldId="918"/>
            <ac:cxnSpMk id="133" creationId="{E9B7E22F-DE80-0501-2EAF-AC2693C0CD91}"/>
          </ac:cxnSpMkLst>
        </pc:cxnChg>
        <pc:cxnChg chg="mod">
          <ac:chgData name="Phillip Kaufman" userId="c001b2a046940d7c" providerId="LiveId" clId="{5CB25B10-5B1C-4017-B167-ED3104435743}" dt="2024-05-18T03:13:12.731" v="2754" actId="571"/>
          <ac:cxnSpMkLst>
            <pc:docMk/>
            <pc:sldMk cId="4214571263" sldId="918"/>
            <ac:cxnSpMk id="134" creationId="{BBA90311-C537-6280-0BAB-648E414C9557}"/>
          </ac:cxnSpMkLst>
        </pc:cxnChg>
        <pc:cxnChg chg="mod">
          <ac:chgData name="Phillip Kaufman" userId="c001b2a046940d7c" providerId="LiveId" clId="{5CB25B10-5B1C-4017-B167-ED3104435743}" dt="2024-05-18T03:13:12.731" v="2754" actId="571"/>
          <ac:cxnSpMkLst>
            <pc:docMk/>
            <pc:sldMk cId="4214571263" sldId="918"/>
            <ac:cxnSpMk id="135" creationId="{3DB6616C-A3A5-45B2-14D8-554D9319AE28}"/>
          </ac:cxnSpMkLst>
        </pc:cxnChg>
        <pc:cxnChg chg="mod">
          <ac:chgData name="Phillip Kaufman" userId="c001b2a046940d7c" providerId="LiveId" clId="{5CB25B10-5B1C-4017-B167-ED3104435743}" dt="2024-05-18T03:13:12.731" v="2754" actId="571"/>
          <ac:cxnSpMkLst>
            <pc:docMk/>
            <pc:sldMk cId="4214571263" sldId="918"/>
            <ac:cxnSpMk id="136" creationId="{BED82A99-A3C1-8D24-AE9F-17C3AFF52D88}"/>
          </ac:cxnSpMkLst>
        </pc:cxnChg>
        <pc:cxnChg chg="mod">
          <ac:chgData name="Phillip Kaufman" userId="c001b2a046940d7c" providerId="LiveId" clId="{5CB25B10-5B1C-4017-B167-ED3104435743}" dt="2024-05-18T03:13:12.731" v="2754" actId="571"/>
          <ac:cxnSpMkLst>
            <pc:docMk/>
            <pc:sldMk cId="4214571263" sldId="918"/>
            <ac:cxnSpMk id="137" creationId="{D7074C79-4837-DBF3-00C9-3C874631A629}"/>
          </ac:cxnSpMkLst>
        </pc:cxnChg>
        <pc:cxnChg chg="mod">
          <ac:chgData name="Phillip Kaufman" userId="c001b2a046940d7c" providerId="LiveId" clId="{5CB25B10-5B1C-4017-B167-ED3104435743}" dt="2024-05-18T03:13:12.731" v="2754" actId="571"/>
          <ac:cxnSpMkLst>
            <pc:docMk/>
            <pc:sldMk cId="4214571263" sldId="918"/>
            <ac:cxnSpMk id="138" creationId="{DAB29FBE-F3C1-31A2-5D32-FF1C2167886D}"/>
          </ac:cxnSpMkLst>
        </pc:cxnChg>
        <pc:cxnChg chg="mod">
          <ac:chgData name="Phillip Kaufman" userId="c001b2a046940d7c" providerId="LiveId" clId="{5CB25B10-5B1C-4017-B167-ED3104435743}" dt="2024-05-18T03:13:12.731" v="2754" actId="571"/>
          <ac:cxnSpMkLst>
            <pc:docMk/>
            <pc:sldMk cId="4214571263" sldId="918"/>
            <ac:cxnSpMk id="139" creationId="{D2B38522-56C2-3D26-D253-9251833A8974}"/>
          </ac:cxnSpMkLst>
        </pc:cxnChg>
        <pc:cxnChg chg="mod">
          <ac:chgData name="Phillip Kaufman" userId="c001b2a046940d7c" providerId="LiveId" clId="{5CB25B10-5B1C-4017-B167-ED3104435743}" dt="2024-05-18T03:13:12.731" v="2754" actId="571"/>
          <ac:cxnSpMkLst>
            <pc:docMk/>
            <pc:sldMk cId="4214571263" sldId="918"/>
            <ac:cxnSpMk id="140" creationId="{820D59A5-481C-399B-0BD4-B38244CD8DA6}"/>
          </ac:cxnSpMkLst>
        </pc:cxnChg>
        <pc:cxnChg chg="mod">
          <ac:chgData name="Phillip Kaufman" userId="c001b2a046940d7c" providerId="LiveId" clId="{5CB25B10-5B1C-4017-B167-ED3104435743}" dt="2024-05-18T03:13:12.731" v="2754" actId="571"/>
          <ac:cxnSpMkLst>
            <pc:docMk/>
            <pc:sldMk cId="4214571263" sldId="918"/>
            <ac:cxnSpMk id="141" creationId="{5566E97D-2826-C118-A620-CF607C55E6A5}"/>
          </ac:cxnSpMkLst>
        </pc:cxnChg>
        <pc:cxnChg chg="mod">
          <ac:chgData name="Phillip Kaufman" userId="c001b2a046940d7c" providerId="LiveId" clId="{5CB25B10-5B1C-4017-B167-ED3104435743}" dt="2024-05-18T03:13:12.731" v="2754" actId="571"/>
          <ac:cxnSpMkLst>
            <pc:docMk/>
            <pc:sldMk cId="4214571263" sldId="918"/>
            <ac:cxnSpMk id="142" creationId="{21C90930-3EF6-DC76-5FE4-38CB9554509F}"/>
          </ac:cxnSpMkLst>
        </pc:cxnChg>
        <pc:cxnChg chg="mod">
          <ac:chgData name="Phillip Kaufman" userId="c001b2a046940d7c" providerId="LiveId" clId="{5CB25B10-5B1C-4017-B167-ED3104435743}" dt="2024-05-18T03:13:12.731" v="2754" actId="571"/>
          <ac:cxnSpMkLst>
            <pc:docMk/>
            <pc:sldMk cId="4214571263" sldId="918"/>
            <ac:cxnSpMk id="143" creationId="{1BB50177-AF1D-4C20-C2B3-660C765F7A45}"/>
          </ac:cxnSpMkLst>
        </pc:cxnChg>
        <pc:cxnChg chg="mod">
          <ac:chgData name="Phillip Kaufman" userId="c001b2a046940d7c" providerId="LiveId" clId="{5CB25B10-5B1C-4017-B167-ED3104435743}" dt="2024-05-18T03:13:12.731" v="2754" actId="571"/>
          <ac:cxnSpMkLst>
            <pc:docMk/>
            <pc:sldMk cId="4214571263" sldId="918"/>
            <ac:cxnSpMk id="144" creationId="{E934AD56-DE69-B2D3-BD94-11880646815B}"/>
          </ac:cxnSpMkLst>
        </pc:cxnChg>
        <pc:cxnChg chg="mod">
          <ac:chgData name="Phillip Kaufman" userId="c001b2a046940d7c" providerId="LiveId" clId="{5CB25B10-5B1C-4017-B167-ED3104435743}" dt="2024-05-14T06:48:03.857" v="781" actId="165"/>
          <ac:cxnSpMkLst>
            <pc:docMk/>
            <pc:sldMk cId="4214571263" sldId="918"/>
            <ac:cxnSpMk id="157" creationId="{4C83AF1A-52D2-560A-B51B-C090F47BCB65}"/>
          </ac:cxnSpMkLst>
        </pc:cxnChg>
        <pc:cxnChg chg="mod">
          <ac:chgData name="Phillip Kaufman" userId="c001b2a046940d7c" providerId="LiveId" clId="{5CB25B10-5B1C-4017-B167-ED3104435743}" dt="2024-05-14T06:48:03.857" v="781" actId="165"/>
          <ac:cxnSpMkLst>
            <pc:docMk/>
            <pc:sldMk cId="4214571263" sldId="918"/>
            <ac:cxnSpMk id="158" creationId="{A607EDC4-B664-2E25-39B0-1BC8FD8E2D51}"/>
          </ac:cxnSpMkLst>
        </pc:cxnChg>
        <pc:cxnChg chg="mod">
          <ac:chgData name="Phillip Kaufman" userId="c001b2a046940d7c" providerId="LiveId" clId="{5CB25B10-5B1C-4017-B167-ED3104435743}" dt="2024-05-14T06:48:03.857" v="781" actId="165"/>
          <ac:cxnSpMkLst>
            <pc:docMk/>
            <pc:sldMk cId="4214571263" sldId="918"/>
            <ac:cxnSpMk id="159" creationId="{F199BD59-B2AE-CB05-AC9E-E59F340F9894}"/>
          </ac:cxnSpMkLst>
        </pc:cxnChg>
        <pc:cxnChg chg="mod">
          <ac:chgData name="Phillip Kaufman" userId="c001b2a046940d7c" providerId="LiveId" clId="{5CB25B10-5B1C-4017-B167-ED3104435743}" dt="2024-05-14T06:48:03.857" v="781" actId="165"/>
          <ac:cxnSpMkLst>
            <pc:docMk/>
            <pc:sldMk cId="4214571263" sldId="918"/>
            <ac:cxnSpMk id="160" creationId="{98D56029-CEC9-54D5-9670-E23801103D49}"/>
          </ac:cxnSpMkLst>
        </pc:cxnChg>
        <pc:cxnChg chg="mod">
          <ac:chgData name="Phillip Kaufman" userId="c001b2a046940d7c" providerId="LiveId" clId="{5CB25B10-5B1C-4017-B167-ED3104435743}" dt="2024-05-14T06:48:03.857" v="781" actId="165"/>
          <ac:cxnSpMkLst>
            <pc:docMk/>
            <pc:sldMk cId="4214571263" sldId="918"/>
            <ac:cxnSpMk id="161" creationId="{9E210437-A919-9037-F4BF-E63D23559AA0}"/>
          </ac:cxnSpMkLst>
        </pc:cxnChg>
        <pc:cxnChg chg="mod">
          <ac:chgData name="Phillip Kaufman" userId="c001b2a046940d7c" providerId="LiveId" clId="{5CB25B10-5B1C-4017-B167-ED3104435743}" dt="2024-05-14T06:48:03.857" v="781" actId="165"/>
          <ac:cxnSpMkLst>
            <pc:docMk/>
            <pc:sldMk cId="4214571263" sldId="918"/>
            <ac:cxnSpMk id="162" creationId="{DBA38BD8-E03F-E40E-1FB1-9707ACAD3917}"/>
          </ac:cxnSpMkLst>
        </pc:cxnChg>
        <pc:cxnChg chg="mod">
          <ac:chgData name="Phillip Kaufman" userId="c001b2a046940d7c" providerId="LiveId" clId="{5CB25B10-5B1C-4017-B167-ED3104435743}" dt="2024-05-14T06:48:03.857" v="781" actId="165"/>
          <ac:cxnSpMkLst>
            <pc:docMk/>
            <pc:sldMk cId="4214571263" sldId="918"/>
            <ac:cxnSpMk id="163" creationId="{A53A7FED-FE1E-EA61-24CE-2EB7FB317A1C}"/>
          </ac:cxnSpMkLst>
        </pc:cxnChg>
        <pc:cxnChg chg="mod">
          <ac:chgData name="Phillip Kaufman" userId="c001b2a046940d7c" providerId="LiveId" clId="{5CB25B10-5B1C-4017-B167-ED3104435743}" dt="2024-05-14T06:48:03.857" v="781" actId="165"/>
          <ac:cxnSpMkLst>
            <pc:docMk/>
            <pc:sldMk cId="4214571263" sldId="918"/>
            <ac:cxnSpMk id="164" creationId="{63109CDF-F375-4144-D37E-91AF04F33891}"/>
          </ac:cxnSpMkLst>
        </pc:cxnChg>
        <pc:cxnChg chg="mod">
          <ac:chgData name="Phillip Kaufman" userId="c001b2a046940d7c" providerId="LiveId" clId="{5CB25B10-5B1C-4017-B167-ED3104435743}" dt="2024-05-14T06:48:03.857" v="781" actId="165"/>
          <ac:cxnSpMkLst>
            <pc:docMk/>
            <pc:sldMk cId="4214571263" sldId="918"/>
            <ac:cxnSpMk id="165" creationId="{CE7D236D-1D31-C414-9774-98AAF559BCA5}"/>
          </ac:cxnSpMkLst>
        </pc:cxnChg>
        <pc:cxnChg chg="mod">
          <ac:chgData name="Phillip Kaufman" userId="c001b2a046940d7c" providerId="LiveId" clId="{5CB25B10-5B1C-4017-B167-ED3104435743}" dt="2024-05-14T06:48:03.857" v="781" actId="165"/>
          <ac:cxnSpMkLst>
            <pc:docMk/>
            <pc:sldMk cId="4214571263" sldId="918"/>
            <ac:cxnSpMk id="166" creationId="{569B682E-369E-BC41-7268-730166B51A84}"/>
          </ac:cxnSpMkLst>
        </pc:cxnChg>
        <pc:cxnChg chg="mod">
          <ac:chgData name="Phillip Kaufman" userId="c001b2a046940d7c" providerId="LiveId" clId="{5CB25B10-5B1C-4017-B167-ED3104435743}" dt="2024-05-14T06:48:03.857" v="781" actId="165"/>
          <ac:cxnSpMkLst>
            <pc:docMk/>
            <pc:sldMk cId="4214571263" sldId="918"/>
            <ac:cxnSpMk id="167" creationId="{28D2E3DB-2DC2-72C2-316B-409436F979B0}"/>
          </ac:cxnSpMkLst>
        </pc:cxnChg>
        <pc:cxnChg chg="mod">
          <ac:chgData name="Phillip Kaufman" userId="c001b2a046940d7c" providerId="LiveId" clId="{5CB25B10-5B1C-4017-B167-ED3104435743}" dt="2024-05-14T06:48:03.857" v="781" actId="165"/>
          <ac:cxnSpMkLst>
            <pc:docMk/>
            <pc:sldMk cId="4214571263" sldId="918"/>
            <ac:cxnSpMk id="168" creationId="{11C5691E-CAD7-5991-FCCC-B9A2C2B78414}"/>
          </ac:cxnSpMkLst>
        </pc:cxnChg>
        <pc:cxnChg chg="mod">
          <ac:chgData name="Phillip Kaufman" userId="c001b2a046940d7c" providerId="LiveId" clId="{5CB25B10-5B1C-4017-B167-ED3104435743}" dt="2024-05-14T06:48:03.857" v="781" actId="165"/>
          <ac:cxnSpMkLst>
            <pc:docMk/>
            <pc:sldMk cId="4214571263" sldId="918"/>
            <ac:cxnSpMk id="169" creationId="{EF32ABF8-396A-CA36-E276-A63D39E1FF2C}"/>
          </ac:cxnSpMkLst>
        </pc:cxnChg>
        <pc:cxnChg chg="mod">
          <ac:chgData name="Phillip Kaufman" userId="c001b2a046940d7c" providerId="LiveId" clId="{5CB25B10-5B1C-4017-B167-ED3104435743}" dt="2024-05-14T06:48:03.857" v="781" actId="165"/>
          <ac:cxnSpMkLst>
            <pc:docMk/>
            <pc:sldMk cId="4214571263" sldId="918"/>
            <ac:cxnSpMk id="170" creationId="{CE843A73-5A94-7892-84EE-8AC4D8CF9FA0}"/>
          </ac:cxnSpMkLst>
        </pc:cxnChg>
        <pc:cxnChg chg="mod">
          <ac:chgData name="Phillip Kaufman" userId="c001b2a046940d7c" providerId="LiveId" clId="{5CB25B10-5B1C-4017-B167-ED3104435743}" dt="2024-05-14T06:48:03.857" v="781" actId="165"/>
          <ac:cxnSpMkLst>
            <pc:docMk/>
            <pc:sldMk cId="4214571263" sldId="918"/>
            <ac:cxnSpMk id="171" creationId="{DB3932EE-2EB5-FC0A-7F1A-CA528727A41C}"/>
          </ac:cxnSpMkLst>
        </pc:cxnChg>
        <pc:cxnChg chg="mod">
          <ac:chgData name="Phillip Kaufman" userId="c001b2a046940d7c" providerId="LiveId" clId="{5CB25B10-5B1C-4017-B167-ED3104435743}" dt="2024-05-14T06:48:03.857" v="781" actId="165"/>
          <ac:cxnSpMkLst>
            <pc:docMk/>
            <pc:sldMk cId="4214571263" sldId="918"/>
            <ac:cxnSpMk id="172" creationId="{DFFB5FA6-2D94-492C-81AA-7765BB9D7DD5}"/>
          </ac:cxnSpMkLst>
        </pc:cxnChg>
        <pc:cxnChg chg="mod">
          <ac:chgData name="Phillip Kaufman" userId="c001b2a046940d7c" providerId="LiveId" clId="{5CB25B10-5B1C-4017-B167-ED3104435743}" dt="2024-05-14T06:48:03.857" v="781" actId="165"/>
          <ac:cxnSpMkLst>
            <pc:docMk/>
            <pc:sldMk cId="4214571263" sldId="918"/>
            <ac:cxnSpMk id="173" creationId="{6B419640-09D0-9308-7AC6-E601E96A4B93}"/>
          </ac:cxnSpMkLst>
        </pc:cxnChg>
        <pc:cxnChg chg="mod">
          <ac:chgData name="Phillip Kaufman" userId="c001b2a046940d7c" providerId="LiveId" clId="{5CB25B10-5B1C-4017-B167-ED3104435743}" dt="2024-05-14T06:48:03.857" v="781" actId="165"/>
          <ac:cxnSpMkLst>
            <pc:docMk/>
            <pc:sldMk cId="4214571263" sldId="918"/>
            <ac:cxnSpMk id="174" creationId="{19E70A82-AB89-EFBC-6633-45B80F660E49}"/>
          </ac:cxnSpMkLst>
        </pc:cxnChg>
        <pc:cxnChg chg="mod">
          <ac:chgData name="Phillip Kaufman" userId="c001b2a046940d7c" providerId="LiveId" clId="{5CB25B10-5B1C-4017-B167-ED3104435743}" dt="2024-05-14T06:48:03.857" v="781" actId="165"/>
          <ac:cxnSpMkLst>
            <pc:docMk/>
            <pc:sldMk cId="4214571263" sldId="918"/>
            <ac:cxnSpMk id="175" creationId="{FCD66C61-F66A-BDDD-CDF5-E8417792D0CE}"/>
          </ac:cxnSpMkLst>
        </pc:cxnChg>
        <pc:cxnChg chg="mod">
          <ac:chgData name="Phillip Kaufman" userId="c001b2a046940d7c" providerId="LiveId" clId="{5CB25B10-5B1C-4017-B167-ED3104435743}" dt="2024-05-14T06:48:03.857" v="781" actId="165"/>
          <ac:cxnSpMkLst>
            <pc:docMk/>
            <pc:sldMk cId="4214571263" sldId="918"/>
            <ac:cxnSpMk id="176" creationId="{C3B1E51F-3E0E-C8C2-D5A4-2093606F4512}"/>
          </ac:cxnSpMkLst>
        </pc:cxnChg>
        <pc:cxnChg chg="mod">
          <ac:chgData name="Phillip Kaufman" userId="c001b2a046940d7c" providerId="LiveId" clId="{5CB25B10-5B1C-4017-B167-ED3104435743}" dt="2024-05-14T06:48:03.857" v="781" actId="165"/>
          <ac:cxnSpMkLst>
            <pc:docMk/>
            <pc:sldMk cId="4214571263" sldId="918"/>
            <ac:cxnSpMk id="177" creationId="{CFF3919A-B147-5C08-0663-E1C871986326}"/>
          </ac:cxnSpMkLst>
        </pc:cxnChg>
        <pc:cxnChg chg="mod">
          <ac:chgData name="Phillip Kaufman" userId="c001b2a046940d7c" providerId="LiveId" clId="{5CB25B10-5B1C-4017-B167-ED3104435743}" dt="2024-05-14T06:48:03.857" v="781" actId="165"/>
          <ac:cxnSpMkLst>
            <pc:docMk/>
            <pc:sldMk cId="4214571263" sldId="918"/>
            <ac:cxnSpMk id="178" creationId="{A174C844-6F8A-DDFB-C56A-13840792F84B}"/>
          </ac:cxnSpMkLst>
        </pc:cxnChg>
        <pc:cxnChg chg="mod">
          <ac:chgData name="Phillip Kaufman" userId="c001b2a046940d7c" providerId="LiveId" clId="{5CB25B10-5B1C-4017-B167-ED3104435743}" dt="2024-05-14T06:48:03.857" v="781" actId="165"/>
          <ac:cxnSpMkLst>
            <pc:docMk/>
            <pc:sldMk cId="4214571263" sldId="918"/>
            <ac:cxnSpMk id="179" creationId="{CF481961-5ECB-958C-0E96-49BEAF36BAA3}"/>
          </ac:cxnSpMkLst>
        </pc:cxnChg>
        <pc:cxnChg chg="mod">
          <ac:chgData name="Phillip Kaufman" userId="c001b2a046940d7c" providerId="LiveId" clId="{5CB25B10-5B1C-4017-B167-ED3104435743}" dt="2024-05-14T06:48:03.857" v="781" actId="165"/>
          <ac:cxnSpMkLst>
            <pc:docMk/>
            <pc:sldMk cId="4214571263" sldId="918"/>
            <ac:cxnSpMk id="180" creationId="{8D5CD223-5C5E-88F5-0E64-FD558A4DDC00}"/>
          </ac:cxnSpMkLst>
        </pc:cxnChg>
        <pc:cxnChg chg="mod">
          <ac:chgData name="Phillip Kaufman" userId="c001b2a046940d7c" providerId="LiveId" clId="{5CB25B10-5B1C-4017-B167-ED3104435743}" dt="2024-05-14T06:48:03.857" v="781" actId="165"/>
          <ac:cxnSpMkLst>
            <pc:docMk/>
            <pc:sldMk cId="4214571263" sldId="918"/>
            <ac:cxnSpMk id="181" creationId="{32B889E0-1DFE-9EB8-09D9-4511457CE895}"/>
          </ac:cxnSpMkLst>
        </pc:cxnChg>
        <pc:cxnChg chg="mod">
          <ac:chgData name="Phillip Kaufman" userId="c001b2a046940d7c" providerId="LiveId" clId="{5CB25B10-5B1C-4017-B167-ED3104435743}" dt="2024-05-14T06:48:03.857" v="781" actId="165"/>
          <ac:cxnSpMkLst>
            <pc:docMk/>
            <pc:sldMk cId="4214571263" sldId="918"/>
            <ac:cxnSpMk id="182" creationId="{2F25FBB3-0DF0-15A4-E252-2E5BE2592D35}"/>
          </ac:cxnSpMkLst>
        </pc:cxnChg>
        <pc:cxnChg chg="mod">
          <ac:chgData name="Phillip Kaufman" userId="c001b2a046940d7c" providerId="LiveId" clId="{5CB25B10-5B1C-4017-B167-ED3104435743}" dt="2024-05-14T06:48:03.857" v="781" actId="165"/>
          <ac:cxnSpMkLst>
            <pc:docMk/>
            <pc:sldMk cId="4214571263" sldId="918"/>
            <ac:cxnSpMk id="183" creationId="{AC234372-EF53-D543-7E42-DA3FB1F2CAAC}"/>
          </ac:cxnSpMkLst>
        </pc:cxnChg>
        <pc:cxnChg chg="mod">
          <ac:chgData name="Phillip Kaufman" userId="c001b2a046940d7c" providerId="LiveId" clId="{5CB25B10-5B1C-4017-B167-ED3104435743}" dt="2024-05-14T06:48:03.857" v="781" actId="165"/>
          <ac:cxnSpMkLst>
            <pc:docMk/>
            <pc:sldMk cId="4214571263" sldId="918"/>
            <ac:cxnSpMk id="184" creationId="{4605C5D4-F313-7A86-21DD-678BF16BEE24}"/>
          </ac:cxnSpMkLst>
        </pc:cxnChg>
        <pc:cxnChg chg="mod">
          <ac:chgData name="Phillip Kaufman" userId="c001b2a046940d7c" providerId="LiveId" clId="{5CB25B10-5B1C-4017-B167-ED3104435743}" dt="2024-05-14T06:48:03.857" v="781" actId="165"/>
          <ac:cxnSpMkLst>
            <pc:docMk/>
            <pc:sldMk cId="4214571263" sldId="918"/>
            <ac:cxnSpMk id="185" creationId="{A4D38625-12B7-6918-6866-622865C5A42B}"/>
          </ac:cxnSpMkLst>
        </pc:cxnChg>
        <pc:cxnChg chg="mod">
          <ac:chgData name="Phillip Kaufman" userId="c001b2a046940d7c" providerId="LiveId" clId="{5CB25B10-5B1C-4017-B167-ED3104435743}" dt="2024-05-14T06:48:03.857" v="781" actId="165"/>
          <ac:cxnSpMkLst>
            <pc:docMk/>
            <pc:sldMk cId="4214571263" sldId="918"/>
            <ac:cxnSpMk id="186" creationId="{5BC774D9-2F9D-1AE7-FE2F-4BC5B8684AF5}"/>
          </ac:cxnSpMkLst>
        </pc:cxnChg>
        <pc:cxnChg chg="mod">
          <ac:chgData name="Phillip Kaufman" userId="c001b2a046940d7c" providerId="LiveId" clId="{5CB25B10-5B1C-4017-B167-ED3104435743}" dt="2024-05-14T06:48:03.857" v="781" actId="165"/>
          <ac:cxnSpMkLst>
            <pc:docMk/>
            <pc:sldMk cId="4214571263" sldId="918"/>
            <ac:cxnSpMk id="187" creationId="{67196858-2C37-96B0-D263-6AC3DF6D8D25}"/>
          </ac:cxnSpMkLst>
        </pc:cxnChg>
        <pc:cxnChg chg="mod">
          <ac:chgData name="Phillip Kaufman" userId="c001b2a046940d7c" providerId="LiveId" clId="{5CB25B10-5B1C-4017-B167-ED3104435743}" dt="2024-05-14T06:48:03.857" v="781" actId="165"/>
          <ac:cxnSpMkLst>
            <pc:docMk/>
            <pc:sldMk cId="4214571263" sldId="918"/>
            <ac:cxnSpMk id="188" creationId="{FE041ED6-8C87-EDC8-C508-BB908CB00C92}"/>
          </ac:cxnSpMkLst>
        </pc:cxnChg>
        <pc:cxnChg chg="mod">
          <ac:chgData name="Phillip Kaufman" userId="c001b2a046940d7c" providerId="LiveId" clId="{5CB25B10-5B1C-4017-B167-ED3104435743}" dt="2024-05-14T06:48:03.857" v="781" actId="165"/>
          <ac:cxnSpMkLst>
            <pc:docMk/>
            <pc:sldMk cId="4214571263" sldId="918"/>
            <ac:cxnSpMk id="192" creationId="{1D986A52-F09A-A671-E22D-13FB9D62C83E}"/>
          </ac:cxnSpMkLst>
        </pc:cxnChg>
        <pc:cxnChg chg="mod">
          <ac:chgData name="Phillip Kaufman" userId="c001b2a046940d7c" providerId="LiveId" clId="{5CB25B10-5B1C-4017-B167-ED3104435743}" dt="2024-05-14T06:48:03.857" v="781" actId="165"/>
          <ac:cxnSpMkLst>
            <pc:docMk/>
            <pc:sldMk cId="4214571263" sldId="918"/>
            <ac:cxnSpMk id="193" creationId="{FC6D7866-7845-D4F6-A083-868CD6542CE3}"/>
          </ac:cxnSpMkLst>
        </pc:cxnChg>
      </pc:sldChg>
      <pc:sldChg chg="del">
        <pc:chgData name="Phillip Kaufman" userId="c001b2a046940d7c" providerId="LiveId" clId="{5CB25B10-5B1C-4017-B167-ED3104435743}" dt="2024-05-19T23:17:30.282" v="2853" actId="47"/>
        <pc:sldMkLst>
          <pc:docMk/>
          <pc:sldMk cId="1636314583" sldId="921"/>
        </pc:sldMkLst>
      </pc:sldChg>
      <pc:sldChg chg="modSp mod">
        <pc:chgData name="Phillip Kaufman" userId="c001b2a046940d7c" providerId="LiveId" clId="{5CB25B10-5B1C-4017-B167-ED3104435743}" dt="2024-05-18T03:09:00.482" v="2707" actId="1076"/>
        <pc:sldMkLst>
          <pc:docMk/>
          <pc:sldMk cId="1593425542" sldId="924"/>
        </pc:sldMkLst>
        <pc:spChg chg="mod">
          <ac:chgData name="Phillip Kaufman" userId="c001b2a046940d7c" providerId="LiveId" clId="{5CB25B10-5B1C-4017-B167-ED3104435743}" dt="2024-05-18T03:09:00.482" v="2707" actId="1076"/>
          <ac:spMkLst>
            <pc:docMk/>
            <pc:sldMk cId="1593425542" sldId="924"/>
            <ac:spMk id="147" creationId="{E088F4D7-3F39-5AD1-B8B0-A83BB333DEEA}"/>
          </ac:spMkLst>
        </pc:spChg>
        <pc:spChg chg="mod">
          <ac:chgData name="Phillip Kaufman" userId="c001b2a046940d7c" providerId="LiveId" clId="{5CB25B10-5B1C-4017-B167-ED3104435743}" dt="2024-05-18T03:08:58.424" v="2706" actId="1076"/>
          <ac:spMkLst>
            <pc:docMk/>
            <pc:sldMk cId="1593425542" sldId="924"/>
            <ac:spMk id="149" creationId="{B0B4E991-BDF2-B1E9-B46C-735F824E9CCD}"/>
          </ac:spMkLst>
        </pc:spChg>
      </pc:sldChg>
      <pc:sldChg chg="addSp delSp modSp mod">
        <pc:chgData name="Phillip Kaufman" userId="c001b2a046940d7c" providerId="LiveId" clId="{5CB25B10-5B1C-4017-B167-ED3104435743}" dt="2024-05-15T00:12:22.858" v="943" actId="1076"/>
        <pc:sldMkLst>
          <pc:docMk/>
          <pc:sldMk cId="2277666579" sldId="936"/>
        </pc:sldMkLst>
        <pc:spChg chg="mod">
          <ac:chgData name="Phillip Kaufman" userId="c001b2a046940d7c" providerId="LiveId" clId="{5CB25B10-5B1C-4017-B167-ED3104435743}" dt="2024-05-14T03:10:58.843" v="26"/>
          <ac:spMkLst>
            <pc:docMk/>
            <pc:sldMk cId="2277666579" sldId="936"/>
            <ac:spMk id="8" creationId="{DE197C2A-B835-BC5C-9E14-FE11FBD063FE}"/>
          </ac:spMkLst>
        </pc:spChg>
        <pc:spChg chg="mod">
          <ac:chgData name="Phillip Kaufman" userId="c001b2a046940d7c" providerId="LiveId" clId="{5CB25B10-5B1C-4017-B167-ED3104435743}" dt="2024-05-14T03:11:11.822" v="30" actId="1076"/>
          <ac:spMkLst>
            <pc:docMk/>
            <pc:sldMk cId="2277666579" sldId="936"/>
            <ac:spMk id="16" creationId="{5ED6CB07-9FAA-CC29-54AA-C1B4EC02F36F}"/>
          </ac:spMkLst>
        </pc:spChg>
        <pc:spChg chg="mod">
          <ac:chgData name="Phillip Kaufman" userId="c001b2a046940d7c" providerId="LiveId" clId="{5CB25B10-5B1C-4017-B167-ED3104435743}" dt="2024-05-15T00:12:22.858" v="943" actId="1076"/>
          <ac:spMkLst>
            <pc:docMk/>
            <pc:sldMk cId="2277666579" sldId="936"/>
            <ac:spMk id="17" creationId="{CA0E0B37-792F-4133-3059-84F4133E33CC}"/>
          </ac:spMkLst>
        </pc:spChg>
        <pc:spChg chg="mod">
          <ac:chgData name="Phillip Kaufman" userId="c001b2a046940d7c" providerId="LiveId" clId="{5CB25B10-5B1C-4017-B167-ED3104435743}" dt="2024-05-14T03:10:58.843" v="26"/>
          <ac:spMkLst>
            <pc:docMk/>
            <pc:sldMk cId="2277666579" sldId="936"/>
            <ac:spMk id="18" creationId="{BF61A9DC-9B36-E5AE-65C4-ECD3AC549C34}"/>
          </ac:spMkLst>
        </pc:spChg>
        <pc:spChg chg="mod">
          <ac:chgData name="Phillip Kaufman" userId="c001b2a046940d7c" providerId="LiveId" clId="{5CB25B10-5B1C-4017-B167-ED3104435743}" dt="2024-05-14T03:10:58.843" v="26"/>
          <ac:spMkLst>
            <pc:docMk/>
            <pc:sldMk cId="2277666579" sldId="936"/>
            <ac:spMk id="21" creationId="{63CF306D-C172-93EE-5EA3-2E7F771B6F0C}"/>
          </ac:spMkLst>
        </pc:spChg>
        <pc:spChg chg="mod">
          <ac:chgData name="Phillip Kaufman" userId="c001b2a046940d7c" providerId="LiveId" clId="{5CB25B10-5B1C-4017-B167-ED3104435743}" dt="2024-05-14T03:10:58.843" v="26"/>
          <ac:spMkLst>
            <pc:docMk/>
            <pc:sldMk cId="2277666579" sldId="936"/>
            <ac:spMk id="23" creationId="{C511117D-311B-123B-32D7-0EA2AE02A5C9}"/>
          </ac:spMkLst>
        </pc:spChg>
        <pc:spChg chg="mod">
          <ac:chgData name="Phillip Kaufman" userId="c001b2a046940d7c" providerId="LiveId" clId="{5CB25B10-5B1C-4017-B167-ED3104435743}" dt="2024-05-14T03:10:58.843" v="26"/>
          <ac:spMkLst>
            <pc:docMk/>
            <pc:sldMk cId="2277666579" sldId="936"/>
            <ac:spMk id="25" creationId="{3EF6E79B-D12F-FC9E-AE3E-B51FDD4E3C68}"/>
          </ac:spMkLst>
        </pc:spChg>
        <pc:spChg chg="mod">
          <ac:chgData name="Phillip Kaufman" userId="c001b2a046940d7c" providerId="LiveId" clId="{5CB25B10-5B1C-4017-B167-ED3104435743}" dt="2024-05-14T03:10:58.843" v="26"/>
          <ac:spMkLst>
            <pc:docMk/>
            <pc:sldMk cId="2277666579" sldId="936"/>
            <ac:spMk id="26" creationId="{CF8E17AD-6FE2-DAB8-2612-6A9D3DF3EE7C}"/>
          </ac:spMkLst>
        </pc:spChg>
        <pc:spChg chg="mod">
          <ac:chgData name="Phillip Kaufman" userId="c001b2a046940d7c" providerId="LiveId" clId="{5CB25B10-5B1C-4017-B167-ED3104435743}" dt="2024-05-14T03:10:58.843" v="26"/>
          <ac:spMkLst>
            <pc:docMk/>
            <pc:sldMk cId="2277666579" sldId="936"/>
            <ac:spMk id="27" creationId="{15B1FA52-8937-FE9C-1BF5-A7A6F77CE080}"/>
          </ac:spMkLst>
        </pc:spChg>
        <pc:spChg chg="mod">
          <ac:chgData name="Phillip Kaufman" userId="c001b2a046940d7c" providerId="LiveId" clId="{5CB25B10-5B1C-4017-B167-ED3104435743}" dt="2024-05-14T03:10:58.843" v="26"/>
          <ac:spMkLst>
            <pc:docMk/>
            <pc:sldMk cId="2277666579" sldId="936"/>
            <ac:spMk id="28" creationId="{D7B5B445-098C-B6C9-C9D5-EA9EE5164E64}"/>
          </ac:spMkLst>
        </pc:spChg>
        <pc:spChg chg="mod">
          <ac:chgData name="Phillip Kaufman" userId="c001b2a046940d7c" providerId="LiveId" clId="{5CB25B10-5B1C-4017-B167-ED3104435743}" dt="2024-05-14T03:10:58.843" v="26"/>
          <ac:spMkLst>
            <pc:docMk/>
            <pc:sldMk cId="2277666579" sldId="936"/>
            <ac:spMk id="29" creationId="{6A769139-9D0B-99B4-6A34-F89D10AD0775}"/>
          </ac:spMkLst>
        </pc:spChg>
        <pc:spChg chg="mod">
          <ac:chgData name="Phillip Kaufman" userId="c001b2a046940d7c" providerId="LiveId" clId="{5CB25B10-5B1C-4017-B167-ED3104435743}" dt="2024-05-14T03:10:58.843" v="26"/>
          <ac:spMkLst>
            <pc:docMk/>
            <pc:sldMk cId="2277666579" sldId="936"/>
            <ac:spMk id="30" creationId="{FBED79A6-AB92-EF99-A104-84D3A962A18A}"/>
          </ac:spMkLst>
        </pc:spChg>
        <pc:grpChg chg="add mod ord">
          <ac:chgData name="Phillip Kaufman" userId="c001b2a046940d7c" providerId="LiveId" clId="{5CB25B10-5B1C-4017-B167-ED3104435743}" dt="2024-05-15T00:11:58.084" v="941" actId="1076"/>
          <ac:grpSpMkLst>
            <pc:docMk/>
            <pc:sldMk cId="2277666579" sldId="936"/>
            <ac:grpSpMk id="7" creationId="{AC80A02A-963C-B24B-41F4-E62ACA78911F}"/>
          </ac:grpSpMkLst>
        </pc:grpChg>
        <pc:grpChg chg="mod">
          <ac:chgData name="Phillip Kaufman" userId="c001b2a046940d7c" providerId="LiveId" clId="{5CB25B10-5B1C-4017-B167-ED3104435743}" dt="2024-05-14T03:10:58.843" v="26"/>
          <ac:grpSpMkLst>
            <pc:docMk/>
            <pc:sldMk cId="2277666579" sldId="936"/>
            <ac:grpSpMk id="9" creationId="{410F7154-1807-C07E-A1DA-190A4F8B9FB2}"/>
          </ac:grpSpMkLst>
        </pc:grpChg>
        <pc:grpChg chg="mod">
          <ac:chgData name="Phillip Kaufman" userId="c001b2a046940d7c" providerId="LiveId" clId="{5CB25B10-5B1C-4017-B167-ED3104435743}" dt="2024-05-14T03:10:58.843" v="26"/>
          <ac:grpSpMkLst>
            <pc:docMk/>
            <pc:sldMk cId="2277666579" sldId="936"/>
            <ac:grpSpMk id="10" creationId="{9176A556-2C68-7038-C72E-9A1C7F14A3B5}"/>
          </ac:grpSpMkLst>
        </pc:grpChg>
        <pc:grpChg chg="mod">
          <ac:chgData name="Phillip Kaufman" userId="c001b2a046940d7c" providerId="LiveId" clId="{5CB25B10-5B1C-4017-B167-ED3104435743}" dt="2024-05-14T03:10:58.843" v="26"/>
          <ac:grpSpMkLst>
            <pc:docMk/>
            <pc:sldMk cId="2277666579" sldId="936"/>
            <ac:grpSpMk id="13" creationId="{267B2EA6-2580-C916-22E1-B9003AF7ED81}"/>
          </ac:grpSpMkLst>
        </pc:grpChg>
        <pc:grpChg chg="del">
          <ac:chgData name="Phillip Kaufman" userId="c001b2a046940d7c" providerId="LiveId" clId="{5CB25B10-5B1C-4017-B167-ED3104435743}" dt="2024-05-14T03:10:58.347" v="25" actId="478"/>
          <ac:grpSpMkLst>
            <pc:docMk/>
            <pc:sldMk cId="2277666579" sldId="936"/>
            <ac:grpSpMk id="15" creationId="{2EF71B17-2E49-C077-9843-2511CDF53A57}"/>
          </ac:grpSpMkLst>
        </pc:grpChg>
        <pc:grpChg chg="mod">
          <ac:chgData name="Phillip Kaufman" userId="c001b2a046940d7c" providerId="LiveId" clId="{5CB25B10-5B1C-4017-B167-ED3104435743}" dt="2024-05-14T03:10:58.843" v="26"/>
          <ac:grpSpMkLst>
            <pc:docMk/>
            <pc:sldMk cId="2277666579" sldId="936"/>
            <ac:grpSpMk id="31" creationId="{5B06A0B3-6031-87D4-2ADF-343D3B643DB0}"/>
          </ac:grpSpMkLst>
        </pc:grpChg>
        <pc:grpChg chg="add mod">
          <ac:chgData name="Phillip Kaufman" userId="c001b2a046940d7c" providerId="LiveId" clId="{5CB25B10-5B1C-4017-B167-ED3104435743}" dt="2024-05-14T03:14:26.754" v="32"/>
          <ac:grpSpMkLst>
            <pc:docMk/>
            <pc:sldMk cId="2277666579" sldId="936"/>
            <ac:grpSpMk id="34" creationId="{E5BD0224-8BE6-38E0-B1A9-10269381933A}"/>
          </ac:grpSpMkLst>
        </pc:grpChg>
        <pc:grpChg chg="mod">
          <ac:chgData name="Phillip Kaufman" userId="c001b2a046940d7c" providerId="LiveId" clId="{5CB25B10-5B1C-4017-B167-ED3104435743}" dt="2024-05-14T03:14:26.754" v="32"/>
          <ac:grpSpMkLst>
            <pc:docMk/>
            <pc:sldMk cId="2277666579" sldId="936"/>
            <ac:grpSpMk id="35" creationId="{DB05E295-B044-EDEA-61FE-FD857694B542}"/>
          </ac:grpSpMkLst>
        </pc:grpChg>
        <pc:grpChg chg="mod">
          <ac:chgData name="Phillip Kaufman" userId="c001b2a046940d7c" providerId="LiveId" clId="{5CB25B10-5B1C-4017-B167-ED3104435743}" dt="2024-05-14T03:14:26.754" v="32"/>
          <ac:grpSpMkLst>
            <pc:docMk/>
            <pc:sldMk cId="2277666579" sldId="936"/>
            <ac:grpSpMk id="37" creationId="{28FA8F6C-69E9-FC4A-F664-C26243914714}"/>
          </ac:grpSpMkLst>
        </pc:grpChg>
        <pc:cxnChg chg="mod">
          <ac:chgData name="Phillip Kaufman" userId="c001b2a046940d7c" providerId="LiveId" clId="{5CB25B10-5B1C-4017-B167-ED3104435743}" dt="2024-05-14T03:10:58.843" v="26"/>
          <ac:cxnSpMkLst>
            <pc:docMk/>
            <pc:sldMk cId="2277666579" sldId="936"/>
            <ac:cxnSpMk id="32" creationId="{CC27624F-4A69-C89A-D406-F904D927C741}"/>
          </ac:cxnSpMkLst>
        </pc:cxnChg>
        <pc:cxnChg chg="mod">
          <ac:chgData name="Phillip Kaufman" userId="c001b2a046940d7c" providerId="LiveId" clId="{5CB25B10-5B1C-4017-B167-ED3104435743}" dt="2024-05-14T03:10:58.843" v="26"/>
          <ac:cxnSpMkLst>
            <pc:docMk/>
            <pc:sldMk cId="2277666579" sldId="936"/>
            <ac:cxnSpMk id="33" creationId="{D4D6D2F6-D833-E6D1-915A-1A096C81921D}"/>
          </ac:cxnSpMkLst>
        </pc:cxnChg>
        <pc:cxnChg chg="mod">
          <ac:chgData name="Phillip Kaufman" userId="c001b2a046940d7c" providerId="LiveId" clId="{5CB25B10-5B1C-4017-B167-ED3104435743}" dt="2024-05-14T03:14:26.754" v="32"/>
          <ac:cxnSpMkLst>
            <pc:docMk/>
            <pc:sldMk cId="2277666579" sldId="936"/>
            <ac:cxnSpMk id="36" creationId="{444E0E28-49BA-DAF7-CC16-838CEF67BE82}"/>
          </ac:cxnSpMkLst>
        </pc:cxnChg>
        <pc:cxnChg chg="mod">
          <ac:chgData name="Phillip Kaufman" userId="c001b2a046940d7c" providerId="LiveId" clId="{5CB25B10-5B1C-4017-B167-ED3104435743}" dt="2024-05-14T03:14:26.754" v="32"/>
          <ac:cxnSpMkLst>
            <pc:docMk/>
            <pc:sldMk cId="2277666579" sldId="936"/>
            <ac:cxnSpMk id="38" creationId="{05F0AF82-3799-7BAF-654B-1CE457D72165}"/>
          </ac:cxnSpMkLst>
        </pc:cxnChg>
        <pc:cxnChg chg="mod">
          <ac:chgData name="Phillip Kaufman" userId="c001b2a046940d7c" providerId="LiveId" clId="{5CB25B10-5B1C-4017-B167-ED3104435743}" dt="2024-05-14T03:14:26.754" v="32"/>
          <ac:cxnSpMkLst>
            <pc:docMk/>
            <pc:sldMk cId="2277666579" sldId="936"/>
            <ac:cxnSpMk id="40" creationId="{55B97397-E54E-BA97-9B33-691F46D30CB5}"/>
          </ac:cxnSpMkLst>
        </pc:cxnChg>
        <pc:cxnChg chg="mod">
          <ac:chgData name="Phillip Kaufman" userId="c001b2a046940d7c" providerId="LiveId" clId="{5CB25B10-5B1C-4017-B167-ED3104435743}" dt="2024-05-14T03:14:26.754" v="32"/>
          <ac:cxnSpMkLst>
            <pc:docMk/>
            <pc:sldMk cId="2277666579" sldId="936"/>
            <ac:cxnSpMk id="44" creationId="{3299B039-71BA-B682-C852-EA2590CA78A7}"/>
          </ac:cxnSpMkLst>
        </pc:cxnChg>
        <pc:cxnChg chg="mod">
          <ac:chgData name="Phillip Kaufman" userId="c001b2a046940d7c" providerId="LiveId" clId="{5CB25B10-5B1C-4017-B167-ED3104435743}" dt="2024-05-14T03:14:26.754" v="32"/>
          <ac:cxnSpMkLst>
            <pc:docMk/>
            <pc:sldMk cId="2277666579" sldId="936"/>
            <ac:cxnSpMk id="45" creationId="{EB0997E1-D815-A2D1-9A8E-AE38D78E4885}"/>
          </ac:cxnSpMkLst>
        </pc:cxnChg>
        <pc:cxnChg chg="mod">
          <ac:chgData name="Phillip Kaufman" userId="c001b2a046940d7c" providerId="LiveId" clId="{5CB25B10-5B1C-4017-B167-ED3104435743}" dt="2024-05-14T03:14:26.754" v="32"/>
          <ac:cxnSpMkLst>
            <pc:docMk/>
            <pc:sldMk cId="2277666579" sldId="936"/>
            <ac:cxnSpMk id="46" creationId="{F0A8E110-9819-56C0-D80B-31A95FE4071B}"/>
          </ac:cxnSpMkLst>
        </pc:cxnChg>
        <pc:cxnChg chg="mod">
          <ac:chgData name="Phillip Kaufman" userId="c001b2a046940d7c" providerId="LiveId" clId="{5CB25B10-5B1C-4017-B167-ED3104435743}" dt="2024-05-14T03:14:26.754" v="32"/>
          <ac:cxnSpMkLst>
            <pc:docMk/>
            <pc:sldMk cId="2277666579" sldId="936"/>
            <ac:cxnSpMk id="47" creationId="{DF863016-6A4A-F031-57F3-BF07D926D644}"/>
          </ac:cxnSpMkLst>
        </pc:cxnChg>
        <pc:cxnChg chg="mod">
          <ac:chgData name="Phillip Kaufman" userId="c001b2a046940d7c" providerId="LiveId" clId="{5CB25B10-5B1C-4017-B167-ED3104435743}" dt="2024-05-14T03:14:26.754" v="32"/>
          <ac:cxnSpMkLst>
            <pc:docMk/>
            <pc:sldMk cId="2277666579" sldId="936"/>
            <ac:cxnSpMk id="48" creationId="{6AC99072-4F4C-7F32-264D-F23DA1D7AC00}"/>
          </ac:cxnSpMkLst>
        </pc:cxnChg>
        <pc:cxnChg chg="mod">
          <ac:chgData name="Phillip Kaufman" userId="c001b2a046940d7c" providerId="LiveId" clId="{5CB25B10-5B1C-4017-B167-ED3104435743}" dt="2024-05-14T03:14:26.754" v="32"/>
          <ac:cxnSpMkLst>
            <pc:docMk/>
            <pc:sldMk cId="2277666579" sldId="936"/>
            <ac:cxnSpMk id="49" creationId="{D58C129C-CD5B-2970-DC33-6A32263C950A}"/>
          </ac:cxnSpMkLst>
        </pc:cxnChg>
        <pc:cxnChg chg="mod">
          <ac:chgData name="Phillip Kaufman" userId="c001b2a046940d7c" providerId="LiveId" clId="{5CB25B10-5B1C-4017-B167-ED3104435743}" dt="2024-05-14T03:14:26.754" v="32"/>
          <ac:cxnSpMkLst>
            <pc:docMk/>
            <pc:sldMk cId="2277666579" sldId="936"/>
            <ac:cxnSpMk id="50" creationId="{9D5E8D95-E052-299A-25D7-A1473572372F}"/>
          </ac:cxnSpMkLst>
        </pc:cxnChg>
        <pc:cxnChg chg="mod">
          <ac:chgData name="Phillip Kaufman" userId="c001b2a046940d7c" providerId="LiveId" clId="{5CB25B10-5B1C-4017-B167-ED3104435743}" dt="2024-05-14T03:14:26.754" v="32"/>
          <ac:cxnSpMkLst>
            <pc:docMk/>
            <pc:sldMk cId="2277666579" sldId="936"/>
            <ac:cxnSpMk id="51" creationId="{58177937-CECE-5F32-612F-8D98EADD0412}"/>
          </ac:cxnSpMkLst>
        </pc:cxnChg>
        <pc:cxnChg chg="mod">
          <ac:chgData name="Phillip Kaufman" userId="c001b2a046940d7c" providerId="LiveId" clId="{5CB25B10-5B1C-4017-B167-ED3104435743}" dt="2024-05-14T03:14:26.754" v="32"/>
          <ac:cxnSpMkLst>
            <pc:docMk/>
            <pc:sldMk cId="2277666579" sldId="936"/>
            <ac:cxnSpMk id="52" creationId="{9587FCAD-FFB1-575C-5A1E-ED8971317294}"/>
          </ac:cxnSpMkLst>
        </pc:cxnChg>
        <pc:cxnChg chg="mod">
          <ac:chgData name="Phillip Kaufman" userId="c001b2a046940d7c" providerId="LiveId" clId="{5CB25B10-5B1C-4017-B167-ED3104435743}" dt="2024-05-14T03:14:26.754" v="32"/>
          <ac:cxnSpMkLst>
            <pc:docMk/>
            <pc:sldMk cId="2277666579" sldId="936"/>
            <ac:cxnSpMk id="53" creationId="{D42D05CC-75E2-2E54-74D5-E56D38701C3F}"/>
          </ac:cxnSpMkLst>
        </pc:cxnChg>
        <pc:cxnChg chg="mod">
          <ac:chgData name="Phillip Kaufman" userId="c001b2a046940d7c" providerId="LiveId" clId="{5CB25B10-5B1C-4017-B167-ED3104435743}" dt="2024-05-14T03:14:26.754" v="32"/>
          <ac:cxnSpMkLst>
            <pc:docMk/>
            <pc:sldMk cId="2277666579" sldId="936"/>
            <ac:cxnSpMk id="54" creationId="{9F382AB0-CAA5-A766-35AF-028D34C346C2}"/>
          </ac:cxnSpMkLst>
        </pc:cxnChg>
        <pc:cxnChg chg="mod">
          <ac:chgData name="Phillip Kaufman" userId="c001b2a046940d7c" providerId="LiveId" clId="{5CB25B10-5B1C-4017-B167-ED3104435743}" dt="2024-05-14T03:14:26.754" v="32"/>
          <ac:cxnSpMkLst>
            <pc:docMk/>
            <pc:sldMk cId="2277666579" sldId="936"/>
            <ac:cxnSpMk id="55" creationId="{1B37F8FE-D039-540F-EBCC-85CDE7FD1BCF}"/>
          </ac:cxnSpMkLst>
        </pc:cxnChg>
        <pc:cxnChg chg="mod">
          <ac:chgData name="Phillip Kaufman" userId="c001b2a046940d7c" providerId="LiveId" clId="{5CB25B10-5B1C-4017-B167-ED3104435743}" dt="2024-05-14T03:14:26.754" v="32"/>
          <ac:cxnSpMkLst>
            <pc:docMk/>
            <pc:sldMk cId="2277666579" sldId="936"/>
            <ac:cxnSpMk id="60" creationId="{15D295A1-01B3-8DCE-DB54-35CC7FE654C7}"/>
          </ac:cxnSpMkLst>
        </pc:cxnChg>
        <pc:cxnChg chg="mod">
          <ac:chgData name="Phillip Kaufman" userId="c001b2a046940d7c" providerId="LiveId" clId="{5CB25B10-5B1C-4017-B167-ED3104435743}" dt="2024-05-14T03:14:26.754" v="32"/>
          <ac:cxnSpMkLst>
            <pc:docMk/>
            <pc:sldMk cId="2277666579" sldId="936"/>
            <ac:cxnSpMk id="61" creationId="{40363F67-0B0C-951C-E61A-105A3C29BD91}"/>
          </ac:cxnSpMkLst>
        </pc:cxnChg>
        <pc:cxnChg chg="mod">
          <ac:chgData name="Phillip Kaufman" userId="c001b2a046940d7c" providerId="LiveId" clId="{5CB25B10-5B1C-4017-B167-ED3104435743}" dt="2024-05-14T03:14:26.754" v="32"/>
          <ac:cxnSpMkLst>
            <pc:docMk/>
            <pc:sldMk cId="2277666579" sldId="936"/>
            <ac:cxnSpMk id="62" creationId="{91852739-3963-E821-AB6A-40559EE91258}"/>
          </ac:cxnSpMkLst>
        </pc:cxnChg>
        <pc:cxnChg chg="mod">
          <ac:chgData name="Phillip Kaufman" userId="c001b2a046940d7c" providerId="LiveId" clId="{5CB25B10-5B1C-4017-B167-ED3104435743}" dt="2024-05-14T03:14:26.754" v="32"/>
          <ac:cxnSpMkLst>
            <pc:docMk/>
            <pc:sldMk cId="2277666579" sldId="936"/>
            <ac:cxnSpMk id="63" creationId="{280580A7-DC63-DB19-5C2A-E063EE95C907}"/>
          </ac:cxnSpMkLst>
        </pc:cxnChg>
        <pc:cxnChg chg="mod">
          <ac:chgData name="Phillip Kaufman" userId="c001b2a046940d7c" providerId="LiveId" clId="{5CB25B10-5B1C-4017-B167-ED3104435743}" dt="2024-05-14T03:14:26.754" v="32"/>
          <ac:cxnSpMkLst>
            <pc:docMk/>
            <pc:sldMk cId="2277666579" sldId="936"/>
            <ac:cxnSpMk id="64" creationId="{407EA7D1-EA6C-5F0F-D707-CA6E3935BF95}"/>
          </ac:cxnSpMkLst>
        </pc:cxnChg>
        <pc:cxnChg chg="mod">
          <ac:chgData name="Phillip Kaufman" userId="c001b2a046940d7c" providerId="LiveId" clId="{5CB25B10-5B1C-4017-B167-ED3104435743}" dt="2024-05-14T03:14:26.754" v="32"/>
          <ac:cxnSpMkLst>
            <pc:docMk/>
            <pc:sldMk cId="2277666579" sldId="936"/>
            <ac:cxnSpMk id="65" creationId="{ADB7AD4A-0DBE-F886-598E-7BADCDD40DDF}"/>
          </ac:cxnSpMkLst>
        </pc:cxnChg>
        <pc:cxnChg chg="mod">
          <ac:chgData name="Phillip Kaufman" userId="c001b2a046940d7c" providerId="LiveId" clId="{5CB25B10-5B1C-4017-B167-ED3104435743}" dt="2024-05-14T03:14:26.754" v="32"/>
          <ac:cxnSpMkLst>
            <pc:docMk/>
            <pc:sldMk cId="2277666579" sldId="936"/>
            <ac:cxnSpMk id="66" creationId="{7CDD1E3D-7BCC-7F85-DAD3-2D1C56BD135C}"/>
          </ac:cxnSpMkLst>
        </pc:cxnChg>
        <pc:cxnChg chg="mod">
          <ac:chgData name="Phillip Kaufman" userId="c001b2a046940d7c" providerId="LiveId" clId="{5CB25B10-5B1C-4017-B167-ED3104435743}" dt="2024-05-14T03:14:26.754" v="32"/>
          <ac:cxnSpMkLst>
            <pc:docMk/>
            <pc:sldMk cId="2277666579" sldId="936"/>
            <ac:cxnSpMk id="67" creationId="{76F06F78-F26E-9EAE-5FF6-7DF0F2D3B20E}"/>
          </ac:cxnSpMkLst>
        </pc:cxnChg>
        <pc:cxnChg chg="mod">
          <ac:chgData name="Phillip Kaufman" userId="c001b2a046940d7c" providerId="LiveId" clId="{5CB25B10-5B1C-4017-B167-ED3104435743}" dt="2024-05-14T03:14:26.754" v="32"/>
          <ac:cxnSpMkLst>
            <pc:docMk/>
            <pc:sldMk cId="2277666579" sldId="936"/>
            <ac:cxnSpMk id="68" creationId="{3BB55FBD-6657-A0FB-9A41-2F30EC91FC92}"/>
          </ac:cxnSpMkLst>
        </pc:cxnChg>
        <pc:cxnChg chg="mod">
          <ac:chgData name="Phillip Kaufman" userId="c001b2a046940d7c" providerId="LiveId" clId="{5CB25B10-5B1C-4017-B167-ED3104435743}" dt="2024-05-14T03:14:26.754" v="32"/>
          <ac:cxnSpMkLst>
            <pc:docMk/>
            <pc:sldMk cId="2277666579" sldId="936"/>
            <ac:cxnSpMk id="69" creationId="{771CCAC0-ADD1-6FFF-3272-35A8C9980B10}"/>
          </ac:cxnSpMkLst>
        </pc:cxnChg>
        <pc:cxnChg chg="mod">
          <ac:chgData name="Phillip Kaufman" userId="c001b2a046940d7c" providerId="LiveId" clId="{5CB25B10-5B1C-4017-B167-ED3104435743}" dt="2024-05-14T03:14:26.754" v="32"/>
          <ac:cxnSpMkLst>
            <pc:docMk/>
            <pc:sldMk cId="2277666579" sldId="936"/>
            <ac:cxnSpMk id="70" creationId="{6292DC52-306D-F467-C86E-707B91175E22}"/>
          </ac:cxnSpMkLst>
        </pc:cxnChg>
        <pc:cxnChg chg="mod">
          <ac:chgData name="Phillip Kaufman" userId="c001b2a046940d7c" providerId="LiveId" clId="{5CB25B10-5B1C-4017-B167-ED3104435743}" dt="2024-05-14T03:14:26.754" v="32"/>
          <ac:cxnSpMkLst>
            <pc:docMk/>
            <pc:sldMk cId="2277666579" sldId="936"/>
            <ac:cxnSpMk id="71" creationId="{0E0747A2-FB53-DD76-CF73-38856D720B24}"/>
          </ac:cxnSpMkLst>
        </pc:cxnChg>
        <pc:cxnChg chg="mod">
          <ac:chgData name="Phillip Kaufman" userId="c001b2a046940d7c" providerId="LiveId" clId="{5CB25B10-5B1C-4017-B167-ED3104435743}" dt="2024-05-14T03:14:26.754" v="32"/>
          <ac:cxnSpMkLst>
            <pc:docMk/>
            <pc:sldMk cId="2277666579" sldId="936"/>
            <ac:cxnSpMk id="72" creationId="{A3538DFA-2412-7174-16AF-A75D8692DFF1}"/>
          </ac:cxnSpMkLst>
        </pc:cxnChg>
        <pc:cxnChg chg="mod">
          <ac:chgData name="Phillip Kaufman" userId="c001b2a046940d7c" providerId="LiveId" clId="{5CB25B10-5B1C-4017-B167-ED3104435743}" dt="2024-05-14T03:14:26.754" v="32"/>
          <ac:cxnSpMkLst>
            <pc:docMk/>
            <pc:sldMk cId="2277666579" sldId="936"/>
            <ac:cxnSpMk id="73" creationId="{3062D1B2-9D68-F435-13A9-F7631EBFAA32}"/>
          </ac:cxnSpMkLst>
        </pc:cxnChg>
        <pc:cxnChg chg="mod">
          <ac:chgData name="Phillip Kaufman" userId="c001b2a046940d7c" providerId="LiveId" clId="{5CB25B10-5B1C-4017-B167-ED3104435743}" dt="2024-05-14T03:14:26.754" v="32"/>
          <ac:cxnSpMkLst>
            <pc:docMk/>
            <pc:sldMk cId="2277666579" sldId="936"/>
            <ac:cxnSpMk id="74" creationId="{0105AA5D-DC8A-A373-6961-E1011C6D2AAB}"/>
          </ac:cxnSpMkLst>
        </pc:cxnChg>
        <pc:cxnChg chg="mod">
          <ac:chgData name="Phillip Kaufman" userId="c001b2a046940d7c" providerId="LiveId" clId="{5CB25B10-5B1C-4017-B167-ED3104435743}" dt="2024-05-14T03:14:26.754" v="32"/>
          <ac:cxnSpMkLst>
            <pc:docMk/>
            <pc:sldMk cId="2277666579" sldId="936"/>
            <ac:cxnSpMk id="75" creationId="{ED6ED467-C3A9-2E2B-A271-6F8B6D0D998B}"/>
          </ac:cxnSpMkLst>
        </pc:cxnChg>
        <pc:cxnChg chg="mod">
          <ac:chgData name="Phillip Kaufman" userId="c001b2a046940d7c" providerId="LiveId" clId="{5CB25B10-5B1C-4017-B167-ED3104435743}" dt="2024-05-14T03:14:26.754" v="32"/>
          <ac:cxnSpMkLst>
            <pc:docMk/>
            <pc:sldMk cId="2277666579" sldId="936"/>
            <ac:cxnSpMk id="76" creationId="{5B293CEA-D82B-910F-794E-43C3A387DB93}"/>
          </ac:cxnSpMkLst>
        </pc:cxnChg>
      </pc:sldChg>
      <pc:sldChg chg="addSp delSp modSp mod">
        <pc:chgData name="Phillip Kaufman" userId="c001b2a046940d7c" providerId="LiveId" clId="{5CB25B10-5B1C-4017-B167-ED3104435743}" dt="2024-05-16T08:21:43.307" v="2322" actId="1076"/>
        <pc:sldMkLst>
          <pc:docMk/>
          <pc:sldMk cId="2439577084" sldId="937"/>
        </pc:sldMkLst>
        <pc:spChg chg="add mod">
          <ac:chgData name="Phillip Kaufman" userId="c001b2a046940d7c" providerId="LiveId" clId="{5CB25B10-5B1C-4017-B167-ED3104435743}" dt="2024-05-16T08:21:43.307" v="2322" actId="1076"/>
          <ac:spMkLst>
            <pc:docMk/>
            <pc:sldMk cId="2439577084" sldId="937"/>
            <ac:spMk id="4" creationId="{01A4F52B-5687-5F65-2731-5D9FDCBC7BE0}"/>
          </ac:spMkLst>
        </pc:spChg>
        <pc:spChg chg="mod">
          <ac:chgData name="Phillip Kaufman" userId="c001b2a046940d7c" providerId="LiveId" clId="{5CB25B10-5B1C-4017-B167-ED3104435743}" dt="2024-05-14T03:21:25.263" v="235" actId="165"/>
          <ac:spMkLst>
            <pc:docMk/>
            <pc:sldMk cId="2439577084" sldId="937"/>
            <ac:spMk id="47" creationId="{D48233B0-C784-DA9D-1257-E299A9FDB54A}"/>
          </ac:spMkLst>
        </pc:spChg>
        <pc:spChg chg="mod">
          <ac:chgData name="Phillip Kaufman" userId="c001b2a046940d7c" providerId="LiveId" clId="{5CB25B10-5B1C-4017-B167-ED3104435743}" dt="2024-05-14T03:21:25.263" v="235" actId="165"/>
          <ac:spMkLst>
            <pc:docMk/>
            <pc:sldMk cId="2439577084" sldId="937"/>
            <ac:spMk id="51" creationId="{7BF515C0-0161-9BB7-4AE8-CD0D4C9658FD}"/>
          </ac:spMkLst>
        </pc:spChg>
        <pc:spChg chg="mod">
          <ac:chgData name="Phillip Kaufman" userId="c001b2a046940d7c" providerId="LiveId" clId="{5CB25B10-5B1C-4017-B167-ED3104435743}" dt="2024-05-14T03:21:25.263" v="235" actId="165"/>
          <ac:spMkLst>
            <pc:docMk/>
            <pc:sldMk cId="2439577084" sldId="937"/>
            <ac:spMk id="52" creationId="{B48E7436-71CE-5782-76BC-4358939E3EBE}"/>
          </ac:spMkLst>
        </pc:spChg>
        <pc:spChg chg="mod">
          <ac:chgData name="Phillip Kaufman" userId="c001b2a046940d7c" providerId="LiveId" clId="{5CB25B10-5B1C-4017-B167-ED3104435743}" dt="2024-05-14T03:21:25.263" v="235" actId="165"/>
          <ac:spMkLst>
            <pc:docMk/>
            <pc:sldMk cId="2439577084" sldId="937"/>
            <ac:spMk id="53" creationId="{47CB5F22-DAA3-F88B-0FEF-A15EED38F92B}"/>
          </ac:spMkLst>
        </pc:spChg>
        <pc:spChg chg="mod">
          <ac:chgData name="Phillip Kaufman" userId="c001b2a046940d7c" providerId="LiveId" clId="{5CB25B10-5B1C-4017-B167-ED3104435743}" dt="2024-05-14T03:21:25.263" v="235" actId="165"/>
          <ac:spMkLst>
            <pc:docMk/>
            <pc:sldMk cId="2439577084" sldId="937"/>
            <ac:spMk id="54" creationId="{1BCC58E8-E8DA-3AF7-E18F-B5CDC58BBD3A}"/>
          </ac:spMkLst>
        </pc:spChg>
        <pc:spChg chg="mod">
          <ac:chgData name="Phillip Kaufman" userId="c001b2a046940d7c" providerId="LiveId" clId="{5CB25B10-5B1C-4017-B167-ED3104435743}" dt="2024-05-14T03:21:25.263" v="235" actId="165"/>
          <ac:spMkLst>
            <pc:docMk/>
            <pc:sldMk cId="2439577084" sldId="937"/>
            <ac:spMk id="55" creationId="{17E8201E-8737-F505-F0DD-85C6D910A260}"/>
          </ac:spMkLst>
        </pc:spChg>
        <pc:spChg chg="mod">
          <ac:chgData name="Phillip Kaufman" userId="c001b2a046940d7c" providerId="LiveId" clId="{5CB25B10-5B1C-4017-B167-ED3104435743}" dt="2024-05-14T03:21:25.263" v="235" actId="165"/>
          <ac:spMkLst>
            <pc:docMk/>
            <pc:sldMk cId="2439577084" sldId="937"/>
            <ac:spMk id="56" creationId="{8382DD83-2BA5-452F-F236-18A5EF3F1ADE}"/>
          </ac:spMkLst>
        </pc:spChg>
        <pc:spChg chg="mod">
          <ac:chgData name="Phillip Kaufman" userId="c001b2a046940d7c" providerId="LiveId" clId="{5CB25B10-5B1C-4017-B167-ED3104435743}" dt="2024-05-14T03:21:25.263" v="235" actId="165"/>
          <ac:spMkLst>
            <pc:docMk/>
            <pc:sldMk cId="2439577084" sldId="937"/>
            <ac:spMk id="57" creationId="{19E2A928-6327-08F2-0F08-CBF58B2701AA}"/>
          </ac:spMkLst>
        </pc:spChg>
        <pc:spChg chg="mod">
          <ac:chgData name="Phillip Kaufman" userId="c001b2a046940d7c" providerId="LiveId" clId="{5CB25B10-5B1C-4017-B167-ED3104435743}" dt="2024-05-14T03:21:25.263" v="235" actId="165"/>
          <ac:spMkLst>
            <pc:docMk/>
            <pc:sldMk cId="2439577084" sldId="937"/>
            <ac:spMk id="58" creationId="{03B762D8-E295-7D23-F2C3-F90302BE9037}"/>
          </ac:spMkLst>
        </pc:spChg>
        <pc:spChg chg="mod">
          <ac:chgData name="Phillip Kaufman" userId="c001b2a046940d7c" providerId="LiveId" clId="{5CB25B10-5B1C-4017-B167-ED3104435743}" dt="2024-05-14T03:21:25.263" v="235" actId="165"/>
          <ac:spMkLst>
            <pc:docMk/>
            <pc:sldMk cId="2439577084" sldId="937"/>
            <ac:spMk id="59" creationId="{7D3CACDE-C3CA-9181-AFC4-D643FC018940}"/>
          </ac:spMkLst>
        </pc:spChg>
        <pc:spChg chg="mod">
          <ac:chgData name="Phillip Kaufman" userId="c001b2a046940d7c" providerId="LiveId" clId="{5CB25B10-5B1C-4017-B167-ED3104435743}" dt="2024-05-14T03:21:25.263" v="235" actId="165"/>
          <ac:spMkLst>
            <pc:docMk/>
            <pc:sldMk cId="2439577084" sldId="937"/>
            <ac:spMk id="60" creationId="{DE625105-CF89-87CD-9055-2E6FE0BA6AA2}"/>
          </ac:spMkLst>
        </pc:spChg>
        <pc:spChg chg="add mod">
          <ac:chgData name="Phillip Kaufman" userId="c001b2a046940d7c" providerId="LiveId" clId="{5CB25B10-5B1C-4017-B167-ED3104435743}" dt="2024-05-14T03:19:25.446" v="163" actId="1076"/>
          <ac:spMkLst>
            <pc:docMk/>
            <pc:sldMk cId="2439577084" sldId="937"/>
            <ac:spMk id="64" creationId="{D5954528-8BF3-3B93-E2E5-C0EE8EDA75D0}"/>
          </ac:spMkLst>
        </pc:spChg>
        <pc:spChg chg="add mod">
          <ac:chgData name="Phillip Kaufman" userId="c001b2a046940d7c" providerId="LiveId" clId="{5CB25B10-5B1C-4017-B167-ED3104435743}" dt="2024-05-14T03:19:52.165" v="170" actId="571"/>
          <ac:spMkLst>
            <pc:docMk/>
            <pc:sldMk cId="2439577084" sldId="937"/>
            <ac:spMk id="65" creationId="{85FE10D3-E7A7-32DE-8FCF-FA5338608678}"/>
          </ac:spMkLst>
        </pc:spChg>
        <pc:spChg chg="add mod">
          <ac:chgData name="Phillip Kaufman" userId="c001b2a046940d7c" providerId="LiveId" clId="{5CB25B10-5B1C-4017-B167-ED3104435743}" dt="2024-05-14T03:19:58.607" v="173" actId="571"/>
          <ac:spMkLst>
            <pc:docMk/>
            <pc:sldMk cId="2439577084" sldId="937"/>
            <ac:spMk id="66" creationId="{12AB3F32-A127-23B2-F2F7-299EEC3EE46F}"/>
          </ac:spMkLst>
        </pc:spChg>
        <pc:spChg chg="del">
          <ac:chgData name="Phillip Kaufman" userId="c001b2a046940d7c" providerId="LiveId" clId="{5CB25B10-5B1C-4017-B167-ED3104435743}" dt="2024-05-14T03:19:10.413" v="159" actId="478"/>
          <ac:spMkLst>
            <pc:docMk/>
            <pc:sldMk cId="2439577084" sldId="937"/>
            <ac:spMk id="112" creationId="{551DA347-931A-4310-BE51-B662DE0E909D}"/>
          </ac:spMkLst>
        </pc:spChg>
        <pc:grpChg chg="add del mod ord">
          <ac:chgData name="Phillip Kaufman" userId="c001b2a046940d7c" providerId="LiveId" clId="{5CB25B10-5B1C-4017-B167-ED3104435743}" dt="2024-05-14T03:21:25.263" v="235" actId="165"/>
          <ac:grpSpMkLst>
            <pc:docMk/>
            <pc:sldMk cId="2439577084" sldId="937"/>
            <ac:grpSpMk id="4" creationId="{EBB9A50B-0F3C-FAA5-40BD-1D661093E944}"/>
          </ac:grpSpMkLst>
        </pc:grpChg>
        <pc:grpChg chg="mod topLvl">
          <ac:chgData name="Phillip Kaufman" userId="c001b2a046940d7c" providerId="LiveId" clId="{5CB25B10-5B1C-4017-B167-ED3104435743}" dt="2024-05-14T03:26:30.479" v="366" actId="164"/>
          <ac:grpSpMkLst>
            <pc:docMk/>
            <pc:sldMk cId="2439577084" sldId="937"/>
            <ac:grpSpMk id="5" creationId="{7BEFE67A-D21C-0C9C-063C-E4C634F2940C}"/>
          </ac:grpSpMkLst>
        </pc:grpChg>
        <pc:grpChg chg="mod topLvl">
          <ac:chgData name="Phillip Kaufman" userId="c001b2a046940d7c" providerId="LiveId" clId="{5CB25B10-5B1C-4017-B167-ED3104435743}" dt="2024-05-14T03:26:30.479" v="366" actId="164"/>
          <ac:grpSpMkLst>
            <pc:docMk/>
            <pc:sldMk cId="2439577084" sldId="937"/>
            <ac:grpSpMk id="13" creationId="{7F1814D7-5D9E-DA76-7E6E-7CFCDFF65FF4}"/>
          </ac:grpSpMkLst>
        </pc:grpChg>
        <pc:grpChg chg="mod">
          <ac:chgData name="Phillip Kaufman" userId="c001b2a046940d7c" providerId="LiveId" clId="{5CB25B10-5B1C-4017-B167-ED3104435743}" dt="2024-05-14T03:21:25.263" v="235" actId="165"/>
          <ac:grpSpMkLst>
            <pc:docMk/>
            <pc:sldMk cId="2439577084" sldId="937"/>
            <ac:grpSpMk id="14" creationId="{F629F35B-BC78-9522-C7F5-D113B0084848}"/>
          </ac:grpSpMkLst>
        </pc:grpChg>
        <pc:grpChg chg="mod">
          <ac:chgData name="Phillip Kaufman" userId="c001b2a046940d7c" providerId="LiveId" clId="{5CB25B10-5B1C-4017-B167-ED3104435743}" dt="2024-05-14T03:21:25.263" v="235" actId="165"/>
          <ac:grpSpMkLst>
            <pc:docMk/>
            <pc:sldMk cId="2439577084" sldId="937"/>
            <ac:grpSpMk id="48" creationId="{94FBDB94-3C91-B6F1-2D6D-BA24E86DA5C2}"/>
          </ac:grpSpMkLst>
        </pc:grpChg>
        <pc:grpChg chg="mod">
          <ac:chgData name="Phillip Kaufman" userId="c001b2a046940d7c" providerId="LiveId" clId="{5CB25B10-5B1C-4017-B167-ED3104435743}" dt="2024-05-14T03:21:25.263" v="235" actId="165"/>
          <ac:grpSpMkLst>
            <pc:docMk/>
            <pc:sldMk cId="2439577084" sldId="937"/>
            <ac:grpSpMk id="49" creationId="{E8BF4F20-3CDB-6F69-5478-358F77E52D1B}"/>
          </ac:grpSpMkLst>
        </pc:grpChg>
        <pc:grpChg chg="mod">
          <ac:chgData name="Phillip Kaufman" userId="c001b2a046940d7c" providerId="LiveId" clId="{5CB25B10-5B1C-4017-B167-ED3104435743}" dt="2024-05-14T03:21:25.263" v="235" actId="165"/>
          <ac:grpSpMkLst>
            <pc:docMk/>
            <pc:sldMk cId="2439577084" sldId="937"/>
            <ac:grpSpMk id="50" creationId="{008F7B7C-54FA-CBA3-3827-E24E268C2D05}"/>
          </ac:grpSpMkLst>
        </pc:grpChg>
        <pc:grpChg chg="mod">
          <ac:chgData name="Phillip Kaufman" userId="c001b2a046940d7c" providerId="LiveId" clId="{5CB25B10-5B1C-4017-B167-ED3104435743}" dt="2024-05-14T03:21:25.263" v="235" actId="165"/>
          <ac:grpSpMkLst>
            <pc:docMk/>
            <pc:sldMk cId="2439577084" sldId="937"/>
            <ac:grpSpMk id="61" creationId="{2DED0473-B1FE-0CF6-F103-56A98C91E3ED}"/>
          </ac:grpSpMkLst>
        </pc:grpChg>
        <pc:grpChg chg="add mod">
          <ac:chgData name="Phillip Kaufman" userId="c001b2a046940d7c" providerId="LiveId" clId="{5CB25B10-5B1C-4017-B167-ED3104435743}" dt="2024-05-14T03:26:30.479" v="366" actId="164"/>
          <ac:grpSpMkLst>
            <pc:docMk/>
            <pc:sldMk cId="2439577084" sldId="937"/>
            <ac:grpSpMk id="67" creationId="{90ABCCB7-831B-DAE1-B129-A2FA962DD816}"/>
          </ac:grpSpMkLst>
        </pc:grpChg>
        <pc:grpChg chg="add del">
          <ac:chgData name="Phillip Kaufman" userId="c001b2a046940d7c" providerId="LiveId" clId="{5CB25B10-5B1C-4017-B167-ED3104435743}" dt="2024-05-14T03:19:09.227" v="158" actId="478"/>
          <ac:grpSpMkLst>
            <pc:docMk/>
            <pc:sldMk cId="2439577084" sldId="937"/>
            <ac:grpSpMk id="111" creationId="{2066173D-41DF-673A-516C-0B0C54307AE0}"/>
          </ac:grpSpMkLst>
        </pc:grpChg>
        <pc:cxnChg chg="mod">
          <ac:chgData name="Phillip Kaufman" userId="c001b2a046940d7c" providerId="LiveId" clId="{5CB25B10-5B1C-4017-B167-ED3104435743}" dt="2024-05-14T03:21:51.264" v="240" actId="1036"/>
          <ac:cxnSpMkLst>
            <pc:docMk/>
            <pc:sldMk cId="2439577084" sldId="937"/>
            <ac:cxnSpMk id="15" creationId="{D4F85355-E465-0524-3167-878171DD85EB}"/>
          </ac:cxnSpMkLst>
        </pc:cxnChg>
        <pc:cxnChg chg="mod">
          <ac:chgData name="Phillip Kaufman" userId="c001b2a046940d7c" providerId="LiveId" clId="{5CB25B10-5B1C-4017-B167-ED3104435743}" dt="2024-05-14T03:27:26.932" v="400" actId="1035"/>
          <ac:cxnSpMkLst>
            <pc:docMk/>
            <pc:sldMk cId="2439577084" sldId="937"/>
            <ac:cxnSpMk id="16" creationId="{8B66A175-06C8-E01A-551E-D83021315A39}"/>
          </ac:cxnSpMkLst>
        </pc:cxnChg>
        <pc:cxnChg chg="mod">
          <ac:chgData name="Phillip Kaufman" userId="c001b2a046940d7c" providerId="LiveId" clId="{5CB25B10-5B1C-4017-B167-ED3104435743}" dt="2024-05-14T03:28:13.983" v="433" actId="1038"/>
          <ac:cxnSpMkLst>
            <pc:docMk/>
            <pc:sldMk cId="2439577084" sldId="937"/>
            <ac:cxnSpMk id="17" creationId="{BAEF4185-CFA3-D898-704A-C265092DF996}"/>
          </ac:cxnSpMkLst>
        </pc:cxnChg>
        <pc:cxnChg chg="mod">
          <ac:chgData name="Phillip Kaufman" userId="c001b2a046940d7c" providerId="LiveId" clId="{5CB25B10-5B1C-4017-B167-ED3104435743}" dt="2024-05-14T03:27:19.733" v="396" actId="1038"/>
          <ac:cxnSpMkLst>
            <pc:docMk/>
            <pc:sldMk cId="2439577084" sldId="937"/>
            <ac:cxnSpMk id="18" creationId="{7FFFAC73-62CD-4B50-F80E-41715586EA5A}"/>
          </ac:cxnSpMkLst>
        </pc:cxnChg>
        <pc:cxnChg chg="mod">
          <ac:chgData name="Phillip Kaufman" userId="c001b2a046940d7c" providerId="LiveId" clId="{5CB25B10-5B1C-4017-B167-ED3104435743}" dt="2024-05-14T03:25:25.957" v="333" actId="1035"/>
          <ac:cxnSpMkLst>
            <pc:docMk/>
            <pc:sldMk cId="2439577084" sldId="937"/>
            <ac:cxnSpMk id="19" creationId="{B9D80A21-F46A-22F1-6835-B74742535285}"/>
          </ac:cxnSpMkLst>
        </pc:cxnChg>
        <pc:cxnChg chg="mod">
          <ac:chgData name="Phillip Kaufman" userId="c001b2a046940d7c" providerId="LiveId" clId="{5CB25B10-5B1C-4017-B167-ED3104435743}" dt="2024-05-14T03:25:31.552" v="343" actId="1037"/>
          <ac:cxnSpMkLst>
            <pc:docMk/>
            <pc:sldMk cId="2439577084" sldId="937"/>
            <ac:cxnSpMk id="20" creationId="{F4488F3C-B174-FE73-844D-D2ADE94A8F5A}"/>
          </ac:cxnSpMkLst>
        </pc:cxnChg>
        <pc:cxnChg chg="mod">
          <ac:chgData name="Phillip Kaufman" userId="c001b2a046940d7c" providerId="LiveId" clId="{5CB25B10-5B1C-4017-B167-ED3104435743}" dt="2024-05-14T03:27:00.573" v="376" actId="1037"/>
          <ac:cxnSpMkLst>
            <pc:docMk/>
            <pc:sldMk cId="2439577084" sldId="937"/>
            <ac:cxnSpMk id="21" creationId="{AB4FA692-6C45-7A04-5B85-73B3203DC4E7}"/>
          </ac:cxnSpMkLst>
        </pc:cxnChg>
        <pc:cxnChg chg="mod">
          <ac:chgData name="Phillip Kaufman" userId="c001b2a046940d7c" providerId="LiveId" clId="{5CB25B10-5B1C-4017-B167-ED3104435743}" dt="2024-05-14T03:28:19.115" v="435" actId="1037"/>
          <ac:cxnSpMkLst>
            <pc:docMk/>
            <pc:sldMk cId="2439577084" sldId="937"/>
            <ac:cxnSpMk id="22" creationId="{D189D410-80EF-6381-7CDE-4E8D8E888CC6}"/>
          </ac:cxnSpMkLst>
        </pc:cxnChg>
        <pc:cxnChg chg="mod">
          <ac:chgData name="Phillip Kaufman" userId="c001b2a046940d7c" providerId="LiveId" clId="{5CB25B10-5B1C-4017-B167-ED3104435743}" dt="2024-05-14T03:25:56.287" v="352" actId="1036"/>
          <ac:cxnSpMkLst>
            <pc:docMk/>
            <pc:sldMk cId="2439577084" sldId="937"/>
            <ac:cxnSpMk id="23" creationId="{B8F77812-ADF7-1F4A-F579-1AE3CC8AAA99}"/>
          </ac:cxnSpMkLst>
        </pc:cxnChg>
        <pc:cxnChg chg="mod">
          <ac:chgData name="Phillip Kaufman" userId="c001b2a046940d7c" providerId="LiveId" clId="{5CB25B10-5B1C-4017-B167-ED3104435743}" dt="2024-05-14T03:23:46.308" v="329" actId="1037"/>
          <ac:cxnSpMkLst>
            <pc:docMk/>
            <pc:sldMk cId="2439577084" sldId="937"/>
            <ac:cxnSpMk id="24" creationId="{27DF1B61-BE12-BC1B-26DB-6B9FF7BBD14B}"/>
          </ac:cxnSpMkLst>
        </pc:cxnChg>
        <pc:cxnChg chg="mod">
          <ac:chgData name="Phillip Kaufman" userId="c001b2a046940d7c" providerId="LiveId" clId="{5CB25B10-5B1C-4017-B167-ED3104435743}" dt="2024-05-14T03:23:03.306" v="291" actId="1037"/>
          <ac:cxnSpMkLst>
            <pc:docMk/>
            <pc:sldMk cId="2439577084" sldId="937"/>
            <ac:cxnSpMk id="25" creationId="{318587BF-4666-A19F-BC81-5D08468918F9}"/>
          </ac:cxnSpMkLst>
        </pc:cxnChg>
        <pc:cxnChg chg="mod">
          <ac:chgData name="Phillip Kaufman" userId="c001b2a046940d7c" providerId="LiveId" clId="{5CB25B10-5B1C-4017-B167-ED3104435743}" dt="2024-05-14T03:27:51.578" v="421" actId="1037"/>
          <ac:cxnSpMkLst>
            <pc:docMk/>
            <pc:sldMk cId="2439577084" sldId="937"/>
            <ac:cxnSpMk id="26" creationId="{10DFEF1D-0AED-5E75-DF13-B219DAC3A9FE}"/>
          </ac:cxnSpMkLst>
        </pc:cxnChg>
        <pc:cxnChg chg="mod">
          <ac:chgData name="Phillip Kaufman" userId="c001b2a046940d7c" providerId="LiveId" clId="{5CB25B10-5B1C-4017-B167-ED3104435743}" dt="2024-05-14T03:27:46.916" v="418" actId="1038"/>
          <ac:cxnSpMkLst>
            <pc:docMk/>
            <pc:sldMk cId="2439577084" sldId="937"/>
            <ac:cxnSpMk id="27" creationId="{F6E1BE6B-15B2-68AD-4310-6661F2AC339A}"/>
          </ac:cxnSpMkLst>
        </pc:cxnChg>
        <pc:cxnChg chg="mod">
          <ac:chgData name="Phillip Kaufman" userId="c001b2a046940d7c" providerId="LiveId" clId="{5CB25B10-5B1C-4017-B167-ED3104435743}" dt="2024-05-14T03:27:52.684" v="423" actId="1037"/>
          <ac:cxnSpMkLst>
            <pc:docMk/>
            <pc:sldMk cId="2439577084" sldId="937"/>
            <ac:cxnSpMk id="28" creationId="{6F7B3B41-A5C5-6CBD-DB46-1DB35E71BD5C}"/>
          </ac:cxnSpMkLst>
        </pc:cxnChg>
        <pc:cxnChg chg="mod">
          <ac:chgData name="Phillip Kaufman" userId="c001b2a046940d7c" providerId="LiveId" clId="{5CB25B10-5B1C-4017-B167-ED3104435743}" dt="2024-05-14T03:25:59.472" v="353" actId="1038"/>
          <ac:cxnSpMkLst>
            <pc:docMk/>
            <pc:sldMk cId="2439577084" sldId="937"/>
            <ac:cxnSpMk id="29" creationId="{28115FC1-2428-CBE1-2ABF-B5E2CDA32497}"/>
          </ac:cxnSpMkLst>
        </pc:cxnChg>
        <pc:cxnChg chg="mod">
          <ac:chgData name="Phillip Kaufman" userId="c001b2a046940d7c" providerId="LiveId" clId="{5CB25B10-5B1C-4017-B167-ED3104435743}" dt="2024-05-14T03:27:48.620" v="420" actId="1037"/>
          <ac:cxnSpMkLst>
            <pc:docMk/>
            <pc:sldMk cId="2439577084" sldId="937"/>
            <ac:cxnSpMk id="30" creationId="{ABF21452-456D-B0BA-6FD3-0FE646052314}"/>
          </ac:cxnSpMkLst>
        </pc:cxnChg>
        <pc:cxnChg chg="mod">
          <ac:chgData name="Phillip Kaufman" userId="c001b2a046940d7c" providerId="LiveId" clId="{5CB25B10-5B1C-4017-B167-ED3104435743}" dt="2024-05-14T03:27:11.115" v="386" actId="1037"/>
          <ac:cxnSpMkLst>
            <pc:docMk/>
            <pc:sldMk cId="2439577084" sldId="937"/>
            <ac:cxnSpMk id="31" creationId="{3FAE8FD2-F362-E421-29D9-D3680B579C93}"/>
          </ac:cxnSpMkLst>
        </pc:cxnChg>
        <pc:cxnChg chg="mod">
          <ac:chgData name="Phillip Kaufman" userId="c001b2a046940d7c" providerId="LiveId" clId="{5CB25B10-5B1C-4017-B167-ED3104435743}" dt="2024-05-14T03:27:41.702" v="415" actId="1035"/>
          <ac:cxnSpMkLst>
            <pc:docMk/>
            <pc:sldMk cId="2439577084" sldId="937"/>
            <ac:cxnSpMk id="32" creationId="{3F12BC0C-77EF-23E1-010E-A97B0CBC6318}"/>
          </ac:cxnSpMkLst>
        </pc:cxnChg>
        <pc:cxnChg chg="mod">
          <ac:chgData name="Phillip Kaufman" userId="c001b2a046940d7c" providerId="LiveId" clId="{5CB25B10-5B1C-4017-B167-ED3104435743}" dt="2024-05-14T03:22:41" v="279" actId="1038"/>
          <ac:cxnSpMkLst>
            <pc:docMk/>
            <pc:sldMk cId="2439577084" sldId="937"/>
            <ac:cxnSpMk id="33" creationId="{52DF8FAB-93FC-48A0-0672-389E40EAA9D9}"/>
          </ac:cxnSpMkLst>
        </pc:cxnChg>
        <pc:cxnChg chg="mod">
          <ac:chgData name="Phillip Kaufman" userId="c001b2a046940d7c" providerId="LiveId" clId="{5CB25B10-5B1C-4017-B167-ED3104435743}" dt="2024-05-14T03:28:33.004" v="441" actId="1035"/>
          <ac:cxnSpMkLst>
            <pc:docMk/>
            <pc:sldMk cId="2439577084" sldId="937"/>
            <ac:cxnSpMk id="34" creationId="{64551F75-79B2-41B1-465E-E9B9EBA20FCE}"/>
          </ac:cxnSpMkLst>
        </pc:cxnChg>
        <pc:cxnChg chg="mod">
          <ac:chgData name="Phillip Kaufman" userId="c001b2a046940d7c" providerId="LiveId" clId="{5CB25B10-5B1C-4017-B167-ED3104435743}" dt="2024-05-14T03:25:41.926" v="346" actId="1038"/>
          <ac:cxnSpMkLst>
            <pc:docMk/>
            <pc:sldMk cId="2439577084" sldId="937"/>
            <ac:cxnSpMk id="35" creationId="{C5ED8040-822F-C560-F8C5-5D27FC7DDDE9}"/>
          </ac:cxnSpMkLst>
        </pc:cxnChg>
        <pc:cxnChg chg="mod">
          <ac:chgData name="Phillip Kaufman" userId="c001b2a046940d7c" providerId="LiveId" clId="{5CB25B10-5B1C-4017-B167-ED3104435743}" dt="2024-05-14T03:21:32.781" v="239" actId="692"/>
          <ac:cxnSpMkLst>
            <pc:docMk/>
            <pc:sldMk cId="2439577084" sldId="937"/>
            <ac:cxnSpMk id="36" creationId="{8F0FDCF3-11EC-71E5-792B-A7DAB1A36745}"/>
          </ac:cxnSpMkLst>
        </pc:cxnChg>
        <pc:cxnChg chg="mod">
          <ac:chgData name="Phillip Kaufman" userId="c001b2a046940d7c" providerId="LiveId" clId="{5CB25B10-5B1C-4017-B167-ED3104435743}" dt="2024-05-14T03:23:15.584" v="302" actId="1038"/>
          <ac:cxnSpMkLst>
            <pc:docMk/>
            <pc:sldMk cId="2439577084" sldId="937"/>
            <ac:cxnSpMk id="37" creationId="{3C9A7D08-267E-1E3A-1649-6D0E266CE47B}"/>
          </ac:cxnSpMkLst>
        </pc:cxnChg>
        <pc:cxnChg chg="mod">
          <ac:chgData name="Phillip Kaufman" userId="c001b2a046940d7c" providerId="LiveId" clId="{5CB25B10-5B1C-4017-B167-ED3104435743}" dt="2024-05-14T03:28:26.203" v="438" actId="1035"/>
          <ac:cxnSpMkLst>
            <pc:docMk/>
            <pc:sldMk cId="2439577084" sldId="937"/>
            <ac:cxnSpMk id="38" creationId="{5B1C9D3E-4388-6C26-1BCF-994455DA5E2C}"/>
          </ac:cxnSpMkLst>
        </pc:cxnChg>
        <pc:cxnChg chg="mod">
          <ac:chgData name="Phillip Kaufman" userId="c001b2a046940d7c" providerId="LiveId" clId="{5CB25B10-5B1C-4017-B167-ED3104435743}" dt="2024-05-14T03:27:43.283" v="416" actId="1038"/>
          <ac:cxnSpMkLst>
            <pc:docMk/>
            <pc:sldMk cId="2439577084" sldId="937"/>
            <ac:cxnSpMk id="39" creationId="{CF161A79-CA00-5BFF-E1D6-4A759E5DFE6E}"/>
          </ac:cxnSpMkLst>
        </pc:cxnChg>
        <pc:cxnChg chg="mod">
          <ac:chgData name="Phillip Kaufman" userId="c001b2a046940d7c" providerId="LiveId" clId="{5CB25B10-5B1C-4017-B167-ED3104435743}" dt="2024-05-14T03:27:08.850" v="385" actId="1035"/>
          <ac:cxnSpMkLst>
            <pc:docMk/>
            <pc:sldMk cId="2439577084" sldId="937"/>
            <ac:cxnSpMk id="40" creationId="{E3D5A0FE-732D-F1D0-83C8-06EF6C25FC6A}"/>
          </ac:cxnSpMkLst>
        </pc:cxnChg>
        <pc:cxnChg chg="mod">
          <ac:chgData name="Phillip Kaufman" userId="c001b2a046940d7c" providerId="LiveId" clId="{5CB25B10-5B1C-4017-B167-ED3104435743}" dt="2024-05-14T03:28:23.915" v="437" actId="1038"/>
          <ac:cxnSpMkLst>
            <pc:docMk/>
            <pc:sldMk cId="2439577084" sldId="937"/>
            <ac:cxnSpMk id="41" creationId="{4E7AD1D2-4F48-035E-A4B3-5AA00D261143}"/>
          </ac:cxnSpMkLst>
        </pc:cxnChg>
        <pc:cxnChg chg="mod">
          <ac:chgData name="Phillip Kaufman" userId="c001b2a046940d7c" providerId="LiveId" clId="{5CB25B10-5B1C-4017-B167-ED3104435743}" dt="2024-05-14T03:28:08.939" v="431" actId="1037"/>
          <ac:cxnSpMkLst>
            <pc:docMk/>
            <pc:sldMk cId="2439577084" sldId="937"/>
            <ac:cxnSpMk id="42" creationId="{F2D0CA0E-0EBF-8D0B-E34A-3F43DE70C767}"/>
          </ac:cxnSpMkLst>
        </pc:cxnChg>
        <pc:cxnChg chg="mod">
          <ac:chgData name="Phillip Kaufman" userId="c001b2a046940d7c" providerId="LiveId" clId="{5CB25B10-5B1C-4017-B167-ED3104435743}" dt="2024-05-14T03:28:13.378" v="432" actId="1037"/>
          <ac:cxnSpMkLst>
            <pc:docMk/>
            <pc:sldMk cId="2439577084" sldId="937"/>
            <ac:cxnSpMk id="43" creationId="{C97E533B-8739-888C-2E9F-5A358B6CF816}"/>
          </ac:cxnSpMkLst>
        </pc:cxnChg>
        <pc:cxnChg chg="mod">
          <ac:chgData name="Phillip Kaufman" userId="c001b2a046940d7c" providerId="LiveId" clId="{5CB25B10-5B1C-4017-B167-ED3104435743}" dt="2024-05-14T03:27:30.858" v="403" actId="1037"/>
          <ac:cxnSpMkLst>
            <pc:docMk/>
            <pc:sldMk cId="2439577084" sldId="937"/>
            <ac:cxnSpMk id="44" creationId="{9E1D9179-0235-A65A-F2CA-1F977419ACFD}"/>
          </ac:cxnSpMkLst>
        </pc:cxnChg>
        <pc:cxnChg chg="mod">
          <ac:chgData name="Phillip Kaufman" userId="c001b2a046940d7c" providerId="LiveId" clId="{5CB25B10-5B1C-4017-B167-ED3104435743}" dt="2024-05-14T03:27:32.005" v="404" actId="1035"/>
          <ac:cxnSpMkLst>
            <pc:docMk/>
            <pc:sldMk cId="2439577084" sldId="937"/>
            <ac:cxnSpMk id="45" creationId="{32DC1337-6FCD-3007-7195-CFFA6748C86D}"/>
          </ac:cxnSpMkLst>
        </pc:cxnChg>
        <pc:cxnChg chg="mod">
          <ac:chgData name="Phillip Kaufman" userId="c001b2a046940d7c" providerId="LiveId" clId="{5CB25B10-5B1C-4017-B167-ED3104435743}" dt="2024-05-14T03:27:34.121" v="407" actId="1037"/>
          <ac:cxnSpMkLst>
            <pc:docMk/>
            <pc:sldMk cId="2439577084" sldId="937"/>
            <ac:cxnSpMk id="46" creationId="{1DBF7D24-A21D-4CD6-CEFD-EFD59B181188}"/>
          </ac:cxnSpMkLst>
        </pc:cxnChg>
        <pc:cxnChg chg="mod">
          <ac:chgData name="Phillip Kaufman" userId="c001b2a046940d7c" providerId="LiveId" clId="{5CB25B10-5B1C-4017-B167-ED3104435743}" dt="2024-05-14T03:21:25.263" v="235" actId="165"/>
          <ac:cxnSpMkLst>
            <pc:docMk/>
            <pc:sldMk cId="2439577084" sldId="937"/>
            <ac:cxnSpMk id="62" creationId="{AC9CA38C-FC64-080B-58CB-9689D6139881}"/>
          </ac:cxnSpMkLst>
        </pc:cxnChg>
        <pc:cxnChg chg="mod">
          <ac:chgData name="Phillip Kaufman" userId="c001b2a046940d7c" providerId="LiveId" clId="{5CB25B10-5B1C-4017-B167-ED3104435743}" dt="2024-05-14T03:21:25.263" v="235" actId="165"/>
          <ac:cxnSpMkLst>
            <pc:docMk/>
            <pc:sldMk cId="2439577084" sldId="937"/>
            <ac:cxnSpMk id="63" creationId="{1ECDA2FA-E961-DC88-2588-08EC98AABC98}"/>
          </ac:cxnSpMkLst>
        </pc:cxnChg>
      </pc:sldChg>
      <pc:sldChg chg="del">
        <pc:chgData name="Phillip Kaufman" userId="c001b2a046940d7c" providerId="LiveId" clId="{5CB25B10-5B1C-4017-B167-ED3104435743}" dt="2024-05-14T06:17:51.076" v="444" actId="47"/>
        <pc:sldMkLst>
          <pc:docMk/>
          <pc:sldMk cId="4070832231" sldId="938"/>
        </pc:sldMkLst>
      </pc:sldChg>
      <pc:sldChg chg="modSp mod">
        <pc:chgData name="Phillip Kaufman" userId="c001b2a046940d7c" providerId="LiveId" clId="{5CB25B10-5B1C-4017-B167-ED3104435743}" dt="2024-05-23T04:57:35.506" v="6086" actId="20577"/>
        <pc:sldMkLst>
          <pc:docMk/>
          <pc:sldMk cId="2872598656" sldId="941"/>
        </pc:sldMkLst>
        <pc:spChg chg="mod">
          <ac:chgData name="Phillip Kaufman" userId="c001b2a046940d7c" providerId="LiveId" clId="{5CB25B10-5B1C-4017-B167-ED3104435743}" dt="2024-05-14T03:09:50.600" v="18" actId="207"/>
          <ac:spMkLst>
            <pc:docMk/>
            <pc:sldMk cId="2872598656" sldId="941"/>
            <ac:spMk id="4" creationId="{CC3ACC5F-A7F2-F5E6-FC96-F70E77BE8BC2}"/>
          </ac:spMkLst>
        </pc:spChg>
        <pc:spChg chg="mod">
          <ac:chgData name="Phillip Kaufman" userId="c001b2a046940d7c" providerId="LiveId" clId="{5CB25B10-5B1C-4017-B167-ED3104435743}" dt="2024-05-14T03:08:23.253" v="6" actId="207"/>
          <ac:spMkLst>
            <pc:docMk/>
            <pc:sldMk cId="2872598656" sldId="941"/>
            <ac:spMk id="5" creationId="{0CE10D3D-A648-D110-725D-201C1EF3EE71}"/>
          </ac:spMkLst>
        </pc:spChg>
        <pc:spChg chg="mod">
          <ac:chgData name="Phillip Kaufman" userId="c001b2a046940d7c" providerId="LiveId" clId="{5CB25B10-5B1C-4017-B167-ED3104435743}" dt="2024-05-14T03:08:34.532" v="8" actId="207"/>
          <ac:spMkLst>
            <pc:docMk/>
            <pc:sldMk cId="2872598656" sldId="941"/>
            <ac:spMk id="6" creationId="{CA44A48A-12B7-7701-7B18-04A61A369F72}"/>
          </ac:spMkLst>
        </pc:spChg>
        <pc:spChg chg="mod">
          <ac:chgData name="Phillip Kaufman" userId="c001b2a046940d7c" providerId="LiveId" clId="{5CB25B10-5B1C-4017-B167-ED3104435743}" dt="2024-05-23T04:57:35.506" v="6086" actId="20577"/>
          <ac:spMkLst>
            <pc:docMk/>
            <pc:sldMk cId="2872598656" sldId="941"/>
            <ac:spMk id="10" creationId="{3B3955ED-8ED3-2D9F-1038-F5178B218879}"/>
          </ac:spMkLst>
        </pc:spChg>
        <pc:spChg chg="mod">
          <ac:chgData name="Phillip Kaufman" userId="c001b2a046940d7c" providerId="LiveId" clId="{5CB25B10-5B1C-4017-B167-ED3104435743}" dt="2024-05-23T04:52:44.252" v="6057" actId="20577"/>
          <ac:spMkLst>
            <pc:docMk/>
            <pc:sldMk cId="2872598656" sldId="941"/>
            <ac:spMk id="13" creationId="{D1CA460A-1F9B-6F47-8AB8-C687B9920C84}"/>
          </ac:spMkLst>
        </pc:spChg>
        <pc:spChg chg="mod">
          <ac:chgData name="Phillip Kaufman" userId="c001b2a046940d7c" providerId="LiveId" clId="{5CB25B10-5B1C-4017-B167-ED3104435743}" dt="2024-05-14T03:07:51.886" v="2" actId="207"/>
          <ac:spMkLst>
            <pc:docMk/>
            <pc:sldMk cId="2872598656" sldId="941"/>
            <ac:spMk id="19" creationId="{857041C9-C94A-9932-6533-C8D2B8E06C87}"/>
          </ac:spMkLst>
        </pc:spChg>
        <pc:spChg chg="mod">
          <ac:chgData name="Phillip Kaufman" userId="c001b2a046940d7c" providerId="LiveId" clId="{5CB25B10-5B1C-4017-B167-ED3104435743}" dt="2024-05-14T03:09:23.490" v="15" actId="1076"/>
          <ac:spMkLst>
            <pc:docMk/>
            <pc:sldMk cId="2872598656" sldId="941"/>
            <ac:spMk id="22" creationId="{0C85613F-83F7-A7F6-1B4D-48F0ADBDDA99}"/>
          </ac:spMkLst>
        </pc:spChg>
        <pc:spChg chg="mod">
          <ac:chgData name="Phillip Kaufman" userId="c001b2a046940d7c" providerId="LiveId" clId="{5CB25B10-5B1C-4017-B167-ED3104435743}" dt="2024-05-14T03:08:49.965" v="11" actId="692"/>
          <ac:spMkLst>
            <pc:docMk/>
            <pc:sldMk cId="2872598656" sldId="941"/>
            <ac:spMk id="56" creationId="{0C1B7A16-30A2-D2C8-6CEB-4C2D6266102C}"/>
          </ac:spMkLst>
        </pc:spChg>
        <pc:spChg chg="mod">
          <ac:chgData name="Phillip Kaufman" userId="c001b2a046940d7c" providerId="LiveId" clId="{5CB25B10-5B1C-4017-B167-ED3104435743}" dt="2024-05-14T03:10:20.876" v="21" actId="692"/>
          <ac:spMkLst>
            <pc:docMk/>
            <pc:sldMk cId="2872598656" sldId="941"/>
            <ac:spMk id="57" creationId="{2AD750E8-CA14-B4C1-B458-6BE12E67C4CC}"/>
          </ac:spMkLst>
        </pc:spChg>
        <pc:spChg chg="mod">
          <ac:chgData name="Phillip Kaufman" userId="c001b2a046940d7c" providerId="LiveId" clId="{5CB25B10-5B1C-4017-B167-ED3104435743}" dt="2024-05-14T03:07:56.697" v="3" actId="692"/>
          <ac:spMkLst>
            <pc:docMk/>
            <pc:sldMk cId="2872598656" sldId="941"/>
            <ac:spMk id="58" creationId="{88EBBD5C-777F-BB8D-E930-AF91BCC64E93}"/>
          </ac:spMkLst>
        </pc:spChg>
        <pc:spChg chg="mod">
          <ac:chgData name="Phillip Kaufman" userId="c001b2a046940d7c" providerId="LiveId" clId="{5CB25B10-5B1C-4017-B167-ED3104435743}" dt="2024-05-14T03:08:54.882" v="12" actId="692"/>
          <ac:spMkLst>
            <pc:docMk/>
            <pc:sldMk cId="2872598656" sldId="941"/>
            <ac:spMk id="59" creationId="{BA721D3E-DEA2-28FB-2F06-5EAD268A16C3}"/>
          </ac:spMkLst>
        </pc:spChg>
      </pc:sldChg>
      <pc:sldChg chg="modSp del mod">
        <pc:chgData name="Phillip Kaufman" userId="c001b2a046940d7c" providerId="LiveId" clId="{5CB25B10-5B1C-4017-B167-ED3104435743}" dt="2024-05-14T03:18:02.626" v="142" actId="47"/>
        <pc:sldMkLst>
          <pc:docMk/>
          <pc:sldMk cId="1062722060" sldId="942"/>
        </pc:sldMkLst>
        <pc:spChg chg="mod">
          <ac:chgData name="Phillip Kaufman" userId="c001b2a046940d7c" providerId="LiveId" clId="{5CB25B10-5B1C-4017-B167-ED3104435743}" dt="2024-05-14T03:17:21.333" v="134" actId="1076"/>
          <ac:spMkLst>
            <pc:docMk/>
            <pc:sldMk cId="1062722060" sldId="942"/>
            <ac:spMk id="29" creationId="{F7E5EAA1-19E5-2387-DCD8-48AADE3DF679}"/>
          </ac:spMkLst>
        </pc:spChg>
        <pc:spChg chg="mod">
          <ac:chgData name="Phillip Kaufman" userId="c001b2a046940d7c" providerId="LiveId" clId="{5CB25B10-5B1C-4017-B167-ED3104435743}" dt="2024-05-14T03:17:21.333" v="134" actId="1076"/>
          <ac:spMkLst>
            <pc:docMk/>
            <pc:sldMk cId="1062722060" sldId="942"/>
            <ac:spMk id="30" creationId="{2232AA07-8B76-CAA5-976F-4E357C6409CC}"/>
          </ac:spMkLst>
        </pc:spChg>
        <pc:spChg chg="mod">
          <ac:chgData name="Phillip Kaufman" userId="c001b2a046940d7c" providerId="LiveId" clId="{5CB25B10-5B1C-4017-B167-ED3104435743}" dt="2024-05-14T03:17:21.333" v="134" actId="1076"/>
          <ac:spMkLst>
            <pc:docMk/>
            <pc:sldMk cId="1062722060" sldId="942"/>
            <ac:spMk id="31" creationId="{81AAF718-1602-C96A-4892-5BFE548327FE}"/>
          </ac:spMkLst>
        </pc:spChg>
      </pc:sldChg>
      <pc:sldChg chg="modSp mod">
        <pc:chgData name="Phillip Kaufman" userId="c001b2a046940d7c" providerId="LiveId" clId="{5CB25B10-5B1C-4017-B167-ED3104435743}" dt="2024-05-18T03:01:22.179" v="2689" actId="1076"/>
        <pc:sldMkLst>
          <pc:docMk/>
          <pc:sldMk cId="3908243081" sldId="944"/>
        </pc:sldMkLst>
        <pc:spChg chg="mod">
          <ac:chgData name="Phillip Kaufman" userId="c001b2a046940d7c" providerId="LiveId" clId="{5CB25B10-5B1C-4017-B167-ED3104435743}" dt="2024-05-18T03:01:22.179" v="2689" actId="1076"/>
          <ac:spMkLst>
            <pc:docMk/>
            <pc:sldMk cId="3908243081" sldId="944"/>
            <ac:spMk id="4" creationId="{F51380FE-BB2D-9376-EB33-19D0AE0A78F0}"/>
          </ac:spMkLst>
        </pc:spChg>
        <pc:spChg chg="mod">
          <ac:chgData name="Phillip Kaufman" userId="c001b2a046940d7c" providerId="LiveId" clId="{5CB25B10-5B1C-4017-B167-ED3104435743}" dt="2024-05-18T03:01:00.208" v="2681" actId="12788"/>
          <ac:spMkLst>
            <pc:docMk/>
            <pc:sldMk cId="3908243081" sldId="944"/>
            <ac:spMk id="5" creationId="{DD6CF10B-ACAD-A81B-0C2A-7FB87AD2AFBE}"/>
          </ac:spMkLst>
        </pc:spChg>
        <pc:spChg chg="mod">
          <ac:chgData name="Phillip Kaufman" userId="c001b2a046940d7c" providerId="LiveId" clId="{5CB25B10-5B1C-4017-B167-ED3104435743}" dt="2024-05-18T03:01:08.189" v="2682" actId="1076"/>
          <ac:spMkLst>
            <pc:docMk/>
            <pc:sldMk cId="3908243081" sldId="944"/>
            <ac:spMk id="6" creationId="{6ED027A7-D405-0DBA-4366-7A32FC193211}"/>
          </ac:spMkLst>
        </pc:spChg>
        <pc:spChg chg="mod">
          <ac:chgData name="Phillip Kaufman" userId="c001b2a046940d7c" providerId="LiveId" clId="{5CB25B10-5B1C-4017-B167-ED3104435743}" dt="2024-05-18T03:00:41.610" v="2676" actId="1076"/>
          <ac:spMkLst>
            <pc:docMk/>
            <pc:sldMk cId="3908243081" sldId="944"/>
            <ac:spMk id="7" creationId="{C9E5D329-4DE2-EE02-FAAC-9CCEB1572254}"/>
          </ac:spMkLst>
        </pc:spChg>
        <pc:spChg chg="mod">
          <ac:chgData name="Phillip Kaufman" userId="c001b2a046940d7c" providerId="LiveId" clId="{5CB25B10-5B1C-4017-B167-ED3104435743}" dt="2024-05-18T03:01:00.208" v="2681" actId="12788"/>
          <ac:spMkLst>
            <pc:docMk/>
            <pc:sldMk cId="3908243081" sldId="944"/>
            <ac:spMk id="202" creationId="{196DECF7-5A3A-8900-BF47-EAC3989AFF3D}"/>
          </ac:spMkLst>
        </pc:spChg>
        <pc:cxnChg chg="mod">
          <ac:chgData name="Phillip Kaufman" userId="c001b2a046940d7c" providerId="LiveId" clId="{5CB25B10-5B1C-4017-B167-ED3104435743}" dt="2024-05-18T03:00:38.367" v="2674" actId="1076"/>
          <ac:cxnSpMkLst>
            <pc:docMk/>
            <pc:sldMk cId="3908243081" sldId="944"/>
            <ac:cxnSpMk id="9" creationId="{1771731C-34F6-3D77-1BA1-161EB04C70F2}"/>
          </ac:cxnSpMkLst>
        </pc:cxnChg>
      </pc:sldChg>
      <pc:sldChg chg="addSp delSp modSp mod ord">
        <pc:chgData name="Phillip Kaufman" userId="c001b2a046940d7c" providerId="LiveId" clId="{5CB25B10-5B1C-4017-B167-ED3104435743}" dt="2024-05-16T07:51:28.494" v="1882" actId="207"/>
        <pc:sldMkLst>
          <pc:docMk/>
          <pc:sldMk cId="882562423" sldId="945"/>
        </pc:sldMkLst>
        <pc:spChg chg="mod">
          <ac:chgData name="Phillip Kaufman" userId="c001b2a046940d7c" providerId="LiveId" clId="{5CB25B10-5B1C-4017-B167-ED3104435743}" dt="2024-05-16T07:47:57.399" v="1823" actId="1076"/>
          <ac:spMkLst>
            <pc:docMk/>
            <pc:sldMk cId="882562423" sldId="945"/>
            <ac:spMk id="4" creationId="{6EB2E272-B613-AB2D-C105-A1D023D95A9D}"/>
          </ac:spMkLst>
        </pc:spChg>
        <pc:spChg chg="add mod">
          <ac:chgData name="Phillip Kaufman" userId="c001b2a046940d7c" providerId="LiveId" clId="{5CB25B10-5B1C-4017-B167-ED3104435743}" dt="2024-05-16T07:49:04.249" v="1841"/>
          <ac:spMkLst>
            <pc:docMk/>
            <pc:sldMk cId="882562423" sldId="945"/>
            <ac:spMk id="5" creationId="{8186D15B-A934-6D9C-60D3-F5B05E4B2E60}"/>
          </ac:spMkLst>
        </pc:spChg>
        <pc:spChg chg="mod">
          <ac:chgData name="Phillip Kaufman" userId="c001b2a046940d7c" providerId="LiveId" clId="{5CB25B10-5B1C-4017-B167-ED3104435743}" dt="2024-05-16T07:46:05.843" v="1756" actId="1076"/>
          <ac:spMkLst>
            <pc:docMk/>
            <pc:sldMk cId="882562423" sldId="945"/>
            <ac:spMk id="9" creationId="{6E4CA518-B29B-4BC6-18B3-B0EBBF439A04}"/>
          </ac:spMkLst>
        </pc:spChg>
        <pc:spChg chg="add mod">
          <ac:chgData name="Phillip Kaufman" userId="c001b2a046940d7c" providerId="LiveId" clId="{5CB25B10-5B1C-4017-B167-ED3104435743}" dt="2024-05-16T07:49:04.249" v="1841"/>
          <ac:spMkLst>
            <pc:docMk/>
            <pc:sldMk cId="882562423" sldId="945"/>
            <ac:spMk id="11" creationId="{2A52352B-C7C7-AE2C-5354-E613CC0C8E33}"/>
          </ac:spMkLst>
        </pc:spChg>
        <pc:spChg chg="add del mod">
          <ac:chgData name="Phillip Kaufman" userId="c001b2a046940d7c" providerId="LiveId" clId="{5CB25B10-5B1C-4017-B167-ED3104435743}" dt="2024-05-14T06:45:46.394" v="742" actId="478"/>
          <ac:spMkLst>
            <pc:docMk/>
            <pc:sldMk cId="882562423" sldId="945"/>
            <ac:spMk id="11" creationId="{7E0D52A6-987F-C63E-18A0-B78672719494}"/>
          </ac:spMkLst>
        </pc:spChg>
        <pc:spChg chg="add mod">
          <ac:chgData name="Phillip Kaufman" userId="c001b2a046940d7c" providerId="LiveId" clId="{5CB25B10-5B1C-4017-B167-ED3104435743}" dt="2024-05-16T07:51:28.494" v="1882" actId="207"/>
          <ac:spMkLst>
            <pc:docMk/>
            <pc:sldMk cId="882562423" sldId="945"/>
            <ac:spMk id="12" creationId="{8186D15B-A934-6D9C-60D3-F5B05E4B2E60}"/>
          </ac:spMkLst>
        </pc:spChg>
        <pc:spChg chg="add mod">
          <ac:chgData name="Phillip Kaufman" userId="c001b2a046940d7c" providerId="LiveId" clId="{5CB25B10-5B1C-4017-B167-ED3104435743}" dt="2024-05-16T07:51:28.494" v="1882" actId="207"/>
          <ac:spMkLst>
            <pc:docMk/>
            <pc:sldMk cId="882562423" sldId="945"/>
            <ac:spMk id="13" creationId="{2A52352B-C7C7-AE2C-5354-E613CC0C8E33}"/>
          </ac:spMkLst>
        </pc:spChg>
        <pc:spChg chg="add del mod">
          <ac:chgData name="Phillip Kaufman" userId="c001b2a046940d7c" providerId="LiveId" clId="{5CB25B10-5B1C-4017-B167-ED3104435743}" dt="2024-05-14T06:45:46.025" v="741" actId="478"/>
          <ac:spMkLst>
            <pc:docMk/>
            <pc:sldMk cId="882562423" sldId="945"/>
            <ac:spMk id="15" creationId="{20AB72E2-8CC2-C1A9-9CCD-9B66BF42455C}"/>
          </ac:spMkLst>
        </pc:spChg>
        <pc:spChg chg="add del mod">
          <ac:chgData name="Phillip Kaufman" userId="c001b2a046940d7c" providerId="LiveId" clId="{5CB25B10-5B1C-4017-B167-ED3104435743}" dt="2024-05-14T06:45:45.046" v="739" actId="478"/>
          <ac:spMkLst>
            <pc:docMk/>
            <pc:sldMk cId="882562423" sldId="945"/>
            <ac:spMk id="16" creationId="{8B8E85B4-4AE8-2AAB-AF2A-8775297DDD76}"/>
          </ac:spMkLst>
        </pc:spChg>
        <pc:spChg chg="add del mod">
          <ac:chgData name="Phillip Kaufman" userId="c001b2a046940d7c" providerId="LiveId" clId="{5CB25B10-5B1C-4017-B167-ED3104435743}" dt="2024-05-14T06:45:45.387" v="740" actId="478"/>
          <ac:spMkLst>
            <pc:docMk/>
            <pc:sldMk cId="882562423" sldId="945"/>
            <ac:spMk id="17" creationId="{4432CE9B-FA34-39A5-5714-67B770C7A450}"/>
          </ac:spMkLst>
        </pc:spChg>
        <pc:spChg chg="add del mod">
          <ac:chgData name="Phillip Kaufman" userId="c001b2a046940d7c" providerId="LiveId" clId="{5CB25B10-5B1C-4017-B167-ED3104435743}" dt="2024-05-14T06:45:45.046" v="739" actId="478"/>
          <ac:spMkLst>
            <pc:docMk/>
            <pc:sldMk cId="882562423" sldId="945"/>
            <ac:spMk id="18" creationId="{90F5D559-BF57-2DC4-05F8-93235BDAFB20}"/>
          </ac:spMkLst>
        </pc:spChg>
        <pc:spChg chg="mod">
          <ac:chgData name="Phillip Kaufman" userId="c001b2a046940d7c" providerId="LiveId" clId="{5CB25B10-5B1C-4017-B167-ED3104435743}" dt="2024-05-16T07:46:05.843" v="1756" actId="1076"/>
          <ac:spMkLst>
            <pc:docMk/>
            <pc:sldMk cId="882562423" sldId="945"/>
            <ac:spMk id="19" creationId="{11CC8611-EA12-8368-E654-59FEDA482539}"/>
          </ac:spMkLst>
        </pc:spChg>
        <pc:spChg chg="del mod">
          <ac:chgData name="Phillip Kaufman" userId="c001b2a046940d7c" providerId="LiveId" clId="{5CB25B10-5B1C-4017-B167-ED3104435743}" dt="2024-05-16T07:49:22.790" v="1842" actId="478"/>
          <ac:spMkLst>
            <pc:docMk/>
            <pc:sldMk cId="882562423" sldId="945"/>
            <ac:spMk id="20" creationId="{8186D15B-A934-6D9C-60D3-F5B05E4B2E60}"/>
          </ac:spMkLst>
        </pc:spChg>
        <pc:spChg chg="del mod">
          <ac:chgData name="Phillip Kaufman" userId="c001b2a046940d7c" providerId="LiveId" clId="{5CB25B10-5B1C-4017-B167-ED3104435743}" dt="2024-05-16T07:49:22.790" v="1842" actId="478"/>
          <ac:spMkLst>
            <pc:docMk/>
            <pc:sldMk cId="882562423" sldId="945"/>
            <ac:spMk id="21" creationId="{2A52352B-C7C7-AE2C-5354-E613CC0C8E33}"/>
          </ac:spMkLst>
        </pc:spChg>
        <pc:spChg chg="add del mod">
          <ac:chgData name="Phillip Kaufman" userId="c001b2a046940d7c" providerId="LiveId" clId="{5CB25B10-5B1C-4017-B167-ED3104435743}" dt="2024-05-14T06:45:44.049" v="736" actId="478"/>
          <ac:spMkLst>
            <pc:docMk/>
            <pc:sldMk cId="882562423" sldId="945"/>
            <ac:spMk id="22" creationId="{9CAEEC8D-B6E0-3965-5746-B528C617FCA5}"/>
          </ac:spMkLst>
        </pc:spChg>
        <pc:spChg chg="add del mod">
          <ac:chgData name="Phillip Kaufman" userId="c001b2a046940d7c" providerId="LiveId" clId="{5CB25B10-5B1C-4017-B167-ED3104435743}" dt="2024-05-14T06:45:44.337" v="737" actId="478"/>
          <ac:spMkLst>
            <pc:docMk/>
            <pc:sldMk cId="882562423" sldId="945"/>
            <ac:spMk id="23" creationId="{CC70F5F9-51D6-0410-BBAE-2F7F0DF3E295}"/>
          </ac:spMkLst>
        </pc:spChg>
        <pc:spChg chg="add del mod topLvl">
          <ac:chgData name="Phillip Kaufman" userId="c001b2a046940d7c" providerId="LiveId" clId="{5CB25B10-5B1C-4017-B167-ED3104435743}" dt="2024-05-14T06:45:43.706" v="735" actId="478"/>
          <ac:spMkLst>
            <pc:docMk/>
            <pc:sldMk cId="882562423" sldId="945"/>
            <ac:spMk id="24" creationId="{B6C2123D-57AB-D905-589E-4E8987FD3998}"/>
          </ac:spMkLst>
        </pc:spChg>
        <pc:spChg chg="add del mod">
          <ac:chgData name="Phillip Kaufman" userId="c001b2a046940d7c" providerId="LiveId" clId="{5CB25B10-5B1C-4017-B167-ED3104435743}" dt="2024-05-14T06:45:43.706" v="735" actId="478"/>
          <ac:spMkLst>
            <pc:docMk/>
            <pc:sldMk cId="882562423" sldId="945"/>
            <ac:spMk id="25" creationId="{2CDC3A0F-5985-1644-F262-537BA911700B}"/>
          </ac:spMkLst>
        </pc:spChg>
        <pc:spChg chg="mod">
          <ac:chgData name="Phillip Kaufman" userId="c001b2a046940d7c" providerId="LiveId" clId="{5CB25B10-5B1C-4017-B167-ED3104435743}" dt="2024-05-14T06:45:13.011" v="722"/>
          <ac:spMkLst>
            <pc:docMk/>
            <pc:sldMk cId="882562423" sldId="945"/>
            <ac:spMk id="26" creationId="{7F464FAE-6DA8-D25E-3ECE-5B0F79A37441}"/>
          </ac:spMkLst>
        </pc:spChg>
        <pc:spChg chg="mod">
          <ac:chgData name="Phillip Kaufman" userId="c001b2a046940d7c" providerId="LiveId" clId="{5CB25B10-5B1C-4017-B167-ED3104435743}" dt="2024-05-14T06:45:13.011" v="722"/>
          <ac:spMkLst>
            <pc:docMk/>
            <pc:sldMk cId="882562423" sldId="945"/>
            <ac:spMk id="27" creationId="{F32FE7E2-0D84-E63B-A031-7BA8B352B1E6}"/>
          </ac:spMkLst>
        </pc:spChg>
        <pc:spChg chg="mod">
          <ac:chgData name="Phillip Kaufman" userId="c001b2a046940d7c" providerId="LiveId" clId="{5CB25B10-5B1C-4017-B167-ED3104435743}" dt="2024-05-14T03:26:37.564" v="369"/>
          <ac:spMkLst>
            <pc:docMk/>
            <pc:sldMk cId="882562423" sldId="945"/>
            <ac:spMk id="49" creationId="{148963A3-0CEC-535A-8214-33C06DDDF18D}"/>
          </ac:spMkLst>
        </pc:spChg>
        <pc:spChg chg="mod">
          <ac:chgData name="Phillip Kaufman" userId="c001b2a046940d7c" providerId="LiveId" clId="{5CB25B10-5B1C-4017-B167-ED3104435743}" dt="2024-05-14T03:26:37.564" v="369"/>
          <ac:spMkLst>
            <pc:docMk/>
            <pc:sldMk cId="882562423" sldId="945"/>
            <ac:spMk id="53" creationId="{1207229B-F75A-B0B7-4F83-70F274DE4850}"/>
          </ac:spMkLst>
        </pc:spChg>
        <pc:spChg chg="mod">
          <ac:chgData name="Phillip Kaufman" userId="c001b2a046940d7c" providerId="LiveId" clId="{5CB25B10-5B1C-4017-B167-ED3104435743}" dt="2024-05-14T03:26:37.564" v="369"/>
          <ac:spMkLst>
            <pc:docMk/>
            <pc:sldMk cId="882562423" sldId="945"/>
            <ac:spMk id="54" creationId="{04ABA5ED-0F7E-685D-19CB-BED6ECA03F60}"/>
          </ac:spMkLst>
        </pc:spChg>
        <pc:spChg chg="mod">
          <ac:chgData name="Phillip Kaufman" userId="c001b2a046940d7c" providerId="LiveId" clId="{5CB25B10-5B1C-4017-B167-ED3104435743}" dt="2024-05-14T03:26:37.564" v="369"/>
          <ac:spMkLst>
            <pc:docMk/>
            <pc:sldMk cId="882562423" sldId="945"/>
            <ac:spMk id="55" creationId="{C77045D9-F6CB-D8B3-9CD9-41BBB596E06D}"/>
          </ac:spMkLst>
        </pc:spChg>
        <pc:spChg chg="mod">
          <ac:chgData name="Phillip Kaufman" userId="c001b2a046940d7c" providerId="LiveId" clId="{5CB25B10-5B1C-4017-B167-ED3104435743}" dt="2024-05-14T03:26:37.564" v="369"/>
          <ac:spMkLst>
            <pc:docMk/>
            <pc:sldMk cId="882562423" sldId="945"/>
            <ac:spMk id="56" creationId="{DFAC8737-5194-78F5-BB3F-55EEEDDC3988}"/>
          </ac:spMkLst>
        </pc:spChg>
        <pc:spChg chg="mod">
          <ac:chgData name="Phillip Kaufman" userId="c001b2a046940d7c" providerId="LiveId" clId="{5CB25B10-5B1C-4017-B167-ED3104435743}" dt="2024-05-14T03:26:37.564" v="369"/>
          <ac:spMkLst>
            <pc:docMk/>
            <pc:sldMk cId="882562423" sldId="945"/>
            <ac:spMk id="57" creationId="{C54582F0-639A-DE3F-40B0-79D26BB653C5}"/>
          </ac:spMkLst>
        </pc:spChg>
        <pc:spChg chg="mod">
          <ac:chgData name="Phillip Kaufman" userId="c001b2a046940d7c" providerId="LiveId" clId="{5CB25B10-5B1C-4017-B167-ED3104435743}" dt="2024-05-14T03:26:37.564" v="369"/>
          <ac:spMkLst>
            <pc:docMk/>
            <pc:sldMk cId="882562423" sldId="945"/>
            <ac:spMk id="58" creationId="{A8AB46C6-4FE7-508B-57A4-1C95D37388A3}"/>
          </ac:spMkLst>
        </pc:spChg>
        <pc:spChg chg="mod">
          <ac:chgData name="Phillip Kaufman" userId="c001b2a046940d7c" providerId="LiveId" clId="{5CB25B10-5B1C-4017-B167-ED3104435743}" dt="2024-05-14T03:26:37.564" v="369"/>
          <ac:spMkLst>
            <pc:docMk/>
            <pc:sldMk cId="882562423" sldId="945"/>
            <ac:spMk id="59" creationId="{27BF1DE9-FC91-DD6C-EEB5-94AF61D6692E}"/>
          </ac:spMkLst>
        </pc:spChg>
        <pc:spChg chg="mod">
          <ac:chgData name="Phillip Kaufman" userId="c001b2a046940d7c" providerId="LiveId" clId="{5CB25B10-5B1C-4017-B167-ED3104435743}" dt="2024-05-14T03:26:37.564" v="369"/>
          <ac:spMkLst>
            <pc:docMk/>
            <pc:sldMk cId="882562423" sldId="945"/>
            <ac:spMk id="60" creationId="{57BEE19C-0458-E61B-4F54-BC4CB07655E0}"/>
          </ac:spMkLst>
        </pc:spChg>
        <pc:spChg chg="mod">
          <ac:chgData name="Phillip Kaufman" userId="c001b2a046940d7c" providerId="LiveId" clId="{5CB25B10-5B1C-4017-B167-ED3104435743}" dt="2024-05-14T03:26:37.564" v="369"/>
          <ac:spMkLst>
            <pc:docMk/>
            <pc:sldMk cId="882562423" sldId="945"/>
            <ac:spMk id="61" creationId="{D4C9703A-7601-E893-E45C-48A346B4B176}"/>
          </ac:spMkLst>
        </pc:spChg>
        <pc:spChg chg="mod">
          <ac:chgData name="Phillip Kaufman" userId="c001b2a046940d7c" providerId="LiveId" clId="{5CB25B10-5B1C-4017-B167-ED3104435743}" dt="2024-05-14T03:26:37.564" v="369"/>
          <ac:spMkLst>
            <pc:docMk/>
            <pc:sldMk cId="882562423" sldId="945"/>
            <ac:spMk id="62" creationId="{8B368F56-F9E2-1F63-4A06-1D6A2D23973B}"/>
          </ac:spMkLst>
        </pc:spChg>
        <pc:spChg chg="mod">
          <ac:chgData name="Phillip Kaufman" userId="c001b2a046940d7c" providerId="LiveId" clId="{5CB25B10-5B1C-4017-B167-ED3104435743}" dt="2024-05-14T06:45:07.511" v="721" actId="165"/>
          <ac:spMkLst>
            <pc:docMk/>
            <pc:sldMk cId="882562423" sldId="945"/>
            <ac:spMk id="102" creationId="{D97954FF-AD86-2172-C7AC-4C4B91D9ECA1}"/>
          </ac:spMkLst>
        </pc:spChg>
        <pc:spChg chg="mod">
          <ac:chgData name="Phillip Kaufman" userId="c001b2a046940d7c" providerId="LiveId" clId="{5CB25B10-5B1C-4017-B167-ED3104435743}" dt="2024-05-14T06:45:07.511" v="721" actId="165"/>
          <ac:spMkLst>
            <pc:docMk/>
            <pc:sldMk cId="882562423" sldId="945"/>
            <ac:spMk id="106" creationId="{2C1DBFE5-A6A6-AC50-275E-7EB2B6145F5F}"/>
          </ac:spMkLst>
        </pc:spChg>
        <pc:spChg chg="mod">
          <ac:chgData name="Phillip Kaufman" userId="c001b2a046940d7c" providerId="LiveId" clId="{5CB25B10-5B1C-4017-B167-ED3104435743}" dt="2024-05-14T06:45:07.511" v="721" actId="165"/>
          <ac:spMkLst>
            <pc:docMk/>
            <pc:sldMk cId="882562423" sldId="945"/>
            <ac:spMk id="107" creationId="{5C0F9375-76ED-F000-4C1E-F472D54CC9E1}"/>
          </ac:spMkLst>
        </pc:spChg>
        <pc:spChg chg="mod">
          <ac:chgData name="Phillip Kaufman" userId="c001b2a046940d7c" providerId="LiveId" clId="{5CB25B10-5B1C-4017-B167-ED3104435743}" dt="2024-05-14T06:45:07.511" v="721" actId="165"/>
          <ac:spMkLst>
            <pc:docMk/>
            <pc:sldMk cId="882562423" sldId="945"/>
            <ac:spMk id="108" creationId="{BE4A4727-D253-1B4E-B88D-6C57D896B9B1}"/>
          </ac:spMkLst>
        </pc:spChg>
        <pc:spChg chg="mod">
          <ac:chgData name="Phillip Kaufman" userId="c001b2a046940d7c" providerId="LiveId" clId="{5CB25B10-5B1C-4017-B167-ED3104435743}" dt="2024-05-14T06:45:07.511" v="721" actId="165"/>
          <ac:spMkLst>
            <pc:docMk/>
            <pc:sldMk cId="882562423" sldId="945"/>
            <ac:spMk id="109" creationId="{21E4A00C-4952-C367-CD2B-D33AA730BF28}"/>
          </ac:spMkLst>
        </pc:spChg>
        <pc:spChg chg="mod">
          <ac:chgData name="Phillip Kaufman" userId="c001b2a046940d7c" providerId="LiveId" clId="{5CB25B10-5B1C-4017-B167-ED3104435743}" dt="2024-05-14T06:45:07.511" v="721" actId="165"/>
          <ac:spMkLst>
            <pc:docMk/>
            <pc:sldMk cId="882562423" sldId="945"/>
            <ac:spMk id="110" creationId="{223F7FB8-C8C2-578E-8CBF-093423874E81}"/>
          </ac:spMkLst>
        </pc:spChg>
        <pc:spChg chg="add del">
          <ac:chgData name="Phillip Kaufman" userId="c001b2a046940d7c" providerId="LiveId" clId="{5CB25B10-5B1C-4017-B167-ED3104435743}" dt="2024-05-14T03:26:44.148" v="372" actId="478"/>
          <ac:spMkLst>
            <pc:docMk/>
            <pc:sldMk cId="882562423" sldId="945"/>
            <ac:spMk id="112" creationId="{551DA347-931A-4310-BE51-B662DE0E909D}"/>
          </ac:spMkLst>
        </pc:spChg>
        <pc:spChg chg="mod">
          <ac:chgData name="Phillip Kaufman" userId="c001b2a046940d7c" providerId="LiveId" clId="{5CB25B10-5B1C-4017-B167-ED3104435743}" dt="2024-05-14T06:45:07.511" v="721" actId="165"/>
          <ac:spMkLst>
            <pc:docMk/>
            <pc:sldMk cId="882562423" sldId="945"/>
            <ac:spMk id="114" creationId="{FE0C6E35-CC84-7F95-BC8C-C011DF250036}"/>
          </ac:spMkLst>
        </pc:spChg>
        <pc:spChg chg="mod">
          <ac:chgData name="Phillip Kaufman" userId="c001b2a046940d7c" providerId="LiveId" clId="{5CB25B10-5B1C-4017-B167-ED3104435743}" dt="2024-05-14T06:45:07.511" v="721" actId="165"/>
          <ac:spMkLst>
            <pc:docMk/>
            <pc:sldMk cId="882562423" sldId="945"/>
            <ac:spMk id="115" creationId="{6D607EA6-2948-1487-94FD-A3ED46A4E1E5}"/>
          </ac:spMkLst>
        </pc:spChg>
        <pc:spChg chg="mod">
          <ac:chgData name="Phillip Kaufman" userId="c001b2a046940d7c" providerId="LiveId" clId="{5CB25B10-5B1C-4017-B167-ED3104435743}" dt="2024-05-14T06:45:07.511" v="721" actId="165"/>
          <ac:spMkLst>
            <pc:docMk/>
            <pc:sldMk cId="882562423" sldId="945"/>
            <ac:spMk id="116" creationId="{DD2DFA82-8C29-414D-471A-87ED96DE5B0A}"/>
          </ac:spMkLst>
        </pc:spChg>
        <pc:spChg chg="mod">
          <ac:chgData name="Phillip Kaufman" userId="c001b2a046940d7c" providerId="LiveId" clId="{5CB25B10-5B1C-4017-B167-ED3104435743}" dt="2024-05-14T06:45:07.511" v="721" actId="165"/>
          <ac:spMkLst>
            <pc:docMk/>
            <pc:sldMk cId="882562423" sldId="945"/>
            <ac:spMk id="117" creationId="{59E4D53E-6750-C4D1-6357-AF8FD5050A12}"/>
          </ac:spMkLst>
        </pc:spChg>
        <pc:spChg chg="mod">
          <ac:chgData name="Phillip Kaufman" userId="c001b2a046940d7c" providerId="LiveId" clId="{5CB25B10-5B1C-4017-B167-ED3104435743}" dt="2024-05-14T06:45:07.511" v="721" actId="165"/>
          <ac:spMkLst>
            <pc:docMk/>
            <pc:sldMk cId="882562423" sldId="945"/>
            <ac:spMk id="118" creationId="{3C168634-586A-9AE8-614F-B5F56DF8BD96}"/>
          </ac:spMkLst>
        </pc:spChg>
        <pc:spChg chg="add mod">
          <ac:chgData name="Phillip Kaufman" userId="c001b2a046940d7c" providerId="LiveId" clId="{5CB25B10-5B1C-4017-B167-ED3104435743}" dt="2024-05-14T03:28:46.798" v="442"/>
          <ac:spMkLst>
            <pc:docMk/>
            <pc:sldMk cId="882562423" sldId="945"/>
            <ac:spMk id="145" creationId="{B1569165-1878-7003-1063-D1285A7B218C}"/>
          </ac:spMkLst>
        </pc:spChg>
        <pc:grpChg chg="add mod">
          <ac:chgData name="Phillip Kaufman" userId="c001b2a046940d7c" providerId="LiveId" clId="{5CB25B10-5B1C-4017-B167-ED3104435743}" dt="2024-05-14T03:26:37.564" v="369"/>
          <ac:grpSpMkLst>
            <pc:docMk/>
            <pc:sldMk cId="882562423" sldId="945"/>
            <ac:grpSpMk id="5" creationId="{A04D9F51-BB95-6ECD-8156-7ACCE323170F}"/>
          </ac:grpSpMkLst>
        </pc:grpChg>
        <pc:grpChg chg="add del mod">
          <ac:chgData name="Phillip Kaufman" userId="c001b2a046940d7c" providerId="LiveId" clId="{5CB25B10-5B1C-4017-B167-ED3104435743}" dt="2024-05-14T06:45:46.774" v="743" actId="1076"/>
          <ac:grpSpMkLst>
            <pc:docMk/>
            <pc:sldMk cId="882562423" sldId="945"/>
            <ac:grpSpMk id="5" creationId="{E58A6B54-7B02-E5C6-8E61-96A4937E415C}"/>
          </ac:grpSpMkLst>
        </pc:grpChg>
        <pc:grpChg chg="mod">
          <ac:chgData name="Phillip Kaufman" userId="c001b2a046940d7c" providerId="LiveId" clId="{5CB25B10-5B1C-4017-B167-ED3104435743}" dt="2024-05-14T03:26:37.564" v="369"/>
          <ac:grpSpMkLst>
            <pc:docMk/>
            <pc:sldMk cId="882562423" sldId="945"/>
            <ac:grpSpMk id="11" creationId="{79D775E6-5601-AA65-8E8F-B26B5C17F14C}"/>
          </ac:grpSpMkLst>
        </pc:grpChg>
        <pc:grpChg chg="mod topLvl">
          <ac:chgData name="Phillip Kaufman" userId="c001b2a046940d7c" providerId="LiveId" clId="{5CB25B10-5B1C-4017-B167-ED3104435743}" dt="2024-05-14T06:45:43.310" v="734" actId="478"/>
          <ac:grpSpMkLst>
            <pc:docMk/>
            <pc:sldMk cId="882562423" sldId="945"/>
            <ac:grpSpMk id="12" creationId="{086749AF-9F99-4ACC-0850-310FDB2493E0}"/>
          </ac:grpSpMkLst>
        </pc:grpChg>
        <pc:grpChg chg="mod">
          <ac:chgData name="Phillip Kaufman" userId="c001b2a046940d7c" providerId="LiveId" clId="{5CB25B10-5B1C-4017-B167-ED3104435743}" dt="2024-05-14T03:26:37.564" v="369"/>
          <ac:grpSpMkLst>
            <pc:docMk/>
            <pc:sldMk cId="882562423" sldId="945"/>
            <ac:grpSpMk id="12" creationId="{08ADE98B-27B4-801A-5544-3C1D308A8281}"/>
          </ac:grpSpMkLst>
        </pc:grpChg>
        <pc:grpChg chg="mod">
          <ac:chgData name="Phillip Kaufman" userId="c001b2a046940d7c" providerId="LiveId" clId="{5CB25B10-5B1C-4017-B167-ED3104435743}" dt="2024-05-14T03:26:37.564" v="369"/>
          <ac:grpSpMkLst>
            <pc:docMk/>
            <pc:sldMk cId="882562423" sldId="945"/>
            <ac:grpSpMk id="13" creationId="{967F5552-839B-6A96-B598-25C5F70FEAEE}"/>
          </ac:grpSpMkLst>
        </pc:grpChg>
        <pc:grpChg chg="add del mod">
          <ac:chgData name="Phillip Kaufman" userId="c001b2a046940d7c" providerId="LiveId" clId="{5CB25B10-5B1C-4017-B167-ED3104435743}" dt="2024-05-14T06:45:43.706" v="735" actId="478"/>
          <ac:grpSpMkLst>
            <pc:docMk/>
            <pc:sldMk cId="882562423" sldId="945"/>
            <ac:grpSpMk id="13" creationId="{CD78997C-252A-5132-4452-381453837D4A}"/>
          </ac:grpSpMkLst>
        </pc:grpChg>
        <pc:grpChg chg="add del mod">
          <ac:chgData name="Phillip Kaufman" userId="c001b2a046940d7c" providerId="LiveId" clId="{5CB25B10-5B1C-4017-B167-ED3104435743}" dt="2024-05-14T06:45:45.046" v="739" actId="478"/>
          <ac:grpSpMkLst>
            <pc:docMk/>
            <pc:sldMk cId="882562423" sldId="945"/>
            <ac:grpSpMk id="14" creationId="{AF6F0A89-53CE-A16E-9A0B-53C94A004181}"/>
          </ac:grpSpMkLst>
        </pc:grpChg>
        <pc:grpChg chg="mod">
          <ac:chgData name="Phillip Kaufman" userId="c001b2a046940d7c" providerId="LiveId" clId="{5CB25B10-5B1C-4017-B167-ED3104435743}" dt="2024-05-14T06:45:13.011" v="722"/>
          <ac:grpSpMkLst>
            <pc:docMk/>
            <pc:sldMk cId="882562423" sldId="945"/>
            <ac:grpSpMk id="28" creationId="{8AE25F43-57C4-5F56-FAFC-01A436EABE88}"/>
          </ac:grpSpMkLst>
        </pc:grpChg>
        <pc:grpChg chg="add mod">
          <ac:chgData name="Phillip Kaufman" userId="c001b2a046940d7c" providerId="LiveId" clId="{5CB25B10-5B1C-4017-B167-ED3104435743}" dt="2024-05-14T06:45:46.774" v="743" actId="1076"/>
          <ac:grpSpMkLst>
            <pc:docMk/>
            <pc:sldMk cId="882562423" sldId="945"/>
            <ac:grpSpMk id="31" creationId="{24B01470-BB2C-B269-74C9-87D8E9C3E99B}"/>
          </ac:grpSpMkLst>
        </pc:grpChg>
        <pc:grpChg chg="mod">
          <ac:chgData name="Phillip Kaufman" userId="c001b2a046940d7c" providerId="LiveId" clId="{5CB25B10-5B1C-4017-B167-ED3104435743}" dt="2024-05-14T06:45:13.011" v="722"/>
          <ac:grpSpMkLst>
            <pc:docMk/>
            <pc:sldMk cId="882562423" sldId="945"/>
            <ac:grpSpMk id="32" creationId="{6291A978-D803-9FF9-ABA9-80920A5F7267}"/>
          </ac:grpSpMkLst>
        </pc:grpChg>
        <pc:grpChg chg="mod">
          <ac:chgData name="Phillip Kaufman" userId="c001b2a046940d7c" providerId="LiveId" clId="{5CB25B10-5B1C-4017-B167-ED3104435743}" dt="2024-05-14T03:26:37.564" v="369"/>
          <ac:grpSpMkLst>
            <pc:docMk/>
            <pc:sldMk cId="882562423" sldId="945"/>
            <ac:grpSpMk id="50" creationId="{D482B01F-109A-FAAD-C8F2-0B11124030F1}"/>
          </ac:grpSpMkLst>
        </pc:grpChg>
        <pc:grpChg chg="mod">
          <ac:chgData name="Phillip Kaufman" userId="c001b2a046940d7c" providerId="LiveId" clId="{5CB25B10-5B1C-4017-B167-ED3104435743}" dt="2024-05-14T03:26:37.564" v="369"/>
          <ac:grpSpMkLst>
            <pc:docMk/>
            <pc:sldMk cId="882562423" sldId="945"/>
            <ac:grpSpMk id="51" creationId="{A66C2FD9-4977-5803-8042-0DF5A0D0C95F}"/>
          </ac:grpSpMkLst>
        </pc:grpChg>
        <pc:grpChg chg="mod">
          <ac:chgData name="Phillip Kaufman" userId="c001b2a046940d7c" providerId="LiveId" clId="{5CB25B10-5B1C-4017-B167-ED3104435743}" dt="2024-05-14T03:26:37.564" v="369"/>
          <ac:grpSpMkLst>
            <pc:docMk/>
            <pc:sldMk cId="882562423" sldId="945"/>
            <ac:grpSpMk id="52" creationId="{9A2C86F1-4F96-9A08-A762-3B320B3C48E7}"/>
          </ac:grpSpMkLst>
        </pc:grpChg>
        <pc:grpChg chg="mod">
          <ac:chgData name="Phillip Kaufman" userId="c001b2a046940d7c" providerId="LiveId" clId="{5CB25B10-5B1C-4017-B167-ED3104435743}" dt="2024-05-14T03:26:37.564" v="369"/>
          <ac:grpSpMkLst>
            <pc:docMk/>
            <pc:sldMk cId="882562423" sldId="945"/>
            <ac:grpSpMk id="63" creationId="{6DCBA265-7116-73AD-7CD4-A8A1A962B340}"/>
          </ac:grpSpMkLst>
        </pc:grpChg>
        <pc:grpChg chg="add del mod">
          <ac:chgData name="Phillip Kaufman" userId="c001b2a046940d7c" providerId="LiveId" clId="{5CB25B10-5B1C-4017-B167-ED3104435743}" dt="2024-05-14T06:45:07.511" v="721" actId="165"/>
          <ac:grpSpMkLst>
            <pc:docMk/>
            <pc:sldMk cId="882562423" sldId="945"/>
            <ac:grpSpMk id="66" creationId="{9EC2D9BA-D987-266E-5797-A96140FB7D81}"/>
          </ac:grpSpMkLst>
        </pc:grpChg>
        <pc:grpChg chg="mod topLvl">
          <ac:chgData name="Phillip Kaufman" userId="c001b2a046940d7c" providerId="LiveId" clId="{5CB25B10-5B1C-4017-B167-ED3104435743}" dt="2024-05-14T06:45:07.511" v="721" actId="165"/>
          <ac:grpSpMkLst>
            <pc:docMk/>
            <pc:sldMk cId="882562423" sldId="945"/>
            <ac:grpSpMk id="67" creationId="{03215320-16E8-BC73-3EBF-1DE03DC2A372}"/>
          </ac:grpSpMkLst>
        </pc:grpChg>
        <pc:grpChg chg="mod topLvl">
          <ac:chgData name="Phillip Kaufman" userId="c001b2a046940d7c" providerId="LiveId" clId="{5CB25B10-5B1C-4017-B167-ED3104435743}" dt="2024-05-14T06:45:07.511" v="721" actId="165"/>
          <ac:grpSpMkLst>
            <pc:docMk/>
            <pc:sldMk cId="882562423" sldId="945"/>
            <ac:grpSpMk id="68" creationId="{A54CEEB6-9A30-4EF5-FEF7-2236524DF290}"/>
          </ac:grpSpMkLst>
        </pc:grpChg>
        <pc:grpChg chg="mod">
          <ac:chgData name="Phillip Kaufman" userId="c001b2a046940d7c" providerId="LiveId" clId="{5CB25B10-5B1C-4017-B167-ED3104435743}" dt="2024-05-14T06:45:07.511" v="721" actId="165"/>
          <ac:grpSpMkLst>
            <pc:docMk/>
            <pc:sldMk cId="882562423" sldId="945"/>
            <ac:grpSpMk id="69" creationId="{8FD40216-ED13-6DBB-8432-B21D165D3E69}"/>
          </ac:grpSpMkLst>
        </pc:grpChg>
        <pc:grpChg chg="mod">
          <ac:chgData name="Phillip Kaufman" userId="c001b2a046940d7c" providerId="LiveId" clId="{5CB25B10-5B1C-4017-B167-ED3104435743}" dt="2024-05-14T06:45:07.511" v="721" actId="165"/>
          <ac:grpSpMkLst>
            <pc:docMk/>
            <pc:sldMk cId="882562423" sldId="945"/>
            <ac:grpSpMk id="103" creationId="{B435371A-590A-4A34-3643-A89402B9048E}"/>
          </ac:grpSpMkLst>
        </pc:grpChg>
        <pc:grpChg chg="mod">
          <ac:chgData name="Phillip Kaufman" userId="c001b2a046940d7c" providerId="LiveId" clId="{5CB25B10-5B1C-4017-B167-ED3104435743}" dt="2024-05-14T06:45:07.511" v="721" actId="165"/>
          <ac:grpSpMkLst>
            <pc:docMk/>
            <pc:sldMk cId="882562423" sldId="945"/>
            <ac:grpSpMk id="104" creationId="{1A258047-B380-F553-E65F-FE6179D37007}"/>
          </ac:grpSpMkLst>
        </pc:grpChg>
        <pc:grpChg chg="mod">
          <ac:chgData name="Phillip Kaufman" userId="c001b2a046940d7c" providerId="LiveId" clId="{5CB25B10-5B1C-4017-B167-ED3104435743}" dt="2024-05-14T06:45:07.511" v="721" actId="165"/>
          <ac:grpSpMkLst>
            <pc:docMk/>
            <pc:sldMk cId="882562423" sldId="945"/>
            <ac:grpSpMk id="105" creationId="{36E4DF60-C282-C5D1-592F-A29632CABDFA}"/>
          </ac:grpSpMkLst>
        </pc:grpChg>
        <pc:grpChg chg="add del">
          <ac:chgData name="Phillip Kaufman" userId="c001b2a046940d7c" providerId="LiveId" clId="{5CB25B10-5B1C-4017-B167-ED3104435743}" dt="2024-05-14T03:26:44.148" v="372" actId="478"/>
          <ac:grpSpMkLst>
            <pc:docMk/>
            <pc:sldMk cId="882562423" sldId="945"/>
            <ac:grpSpMk id="111" creationId="{2066173D-41DF-673A-516C-0B0C54307AE0}"/>
          </ac:grpSpMkLst>
        </pc:grpChg>
        <pc:grpChg chg="mod">
          <ac:chgData name="Phillip Kaufman" userId="c001b2a046940d7c" providerId="LiveId" clId="{5CB25B10-5B1C-4017-B167-ED3104435743}" dt="2024-05-14T06:45:07.511" v="721" actId="165"/>
          <ac:grpSpMkLst>
            <pc:docMk/>
            <pc:sldMk cId="882562423" sldId="945"/>
            <ac:grpSpMk id="119" creationId="{F3BD5D63-1563-4B17-D7F2-24CF863F9322}"/>
          </ac:grpSpMkLst>
        </pc:grpChg>
        <pc:cxnChg chg="mod">
          <ac:chgData name="Phillip Kaufman" userId="c001b2a046940d7c" providerId="LiveId" clId="{5CB25B10-5B1C-4017-B167-ED3104435743}" dt="2024-05-14T03:26:37.564" v="369"/>
          <ac:cxnSpMkLst>
            <pc:docMk/>
            <pc:sldMk cId="882562423" sldId="945"/>
            <ac:cxnSpMk id="14" creationId="{22D9D61E-66BC-8F37-7F73-276621E6CEE5}"/>
          </ac:cxnSpMkLst>
        </pc:cxnChg>
        <pc:cxnChg chg="mod">
          <ac:chgData name="Phillip Kaufman" userId="c001b2a046940d7c" providerId="LiveId" clId="{5CB25B10-5B1C-4017-B167-ED3104435743}" dt="2024-05-14T03:26:37.564" v="369"/>
          <ac:cxnSpMkLst>
            <pc:docMk/>
            <pc:sldMk cId="882562423" sldId="945"/>
            <ac:cxnSpMk id="15" creationId="{82024A60-B64D-F024-D7D3-8B2216AE06FE}"/>
          </ac:cxnSpMkLst>
        </pc:cxnChg>
        <pc:cxnChg chg="mod">
          <ac:chgData name="Phillip Kaufman" userId="c001b2a046940d7c" providerId="LiveId" clId="{5CB25B10-5B1C-4017-B167-ED3104435743}" dt="2024-05-14T03:26:37.564" v="369"/>
          <ac:cxnSpMkLst>
            <pc:docMk/>
            <pc:sldMk cId="882562423" sldId="945"/>
            <ac:cxnSpMk id="16" creationId="{DB527B60-5433-53A5-7C3F-B4E22BE7A378}"/>
          </ac:cxnSpMkLst>
        </pc:cxnChg>
        <pc:cxnChg chg="mod">
          <ac:chgData name="Phillip Kaufman" userId="c001b2a046940d7c" providerId="LiveId" clId="{5CB25B10-5B1C-4017-B167-ED3104435743}" dt="2024-05-14T03:26:37.564" v="369"/>
          <ac:cxnSpMkLst>
            <pc:docMk/>
            <pc:sldMk cId="882562423" sldId="945"/>
            <ac:cxnSpMk id="17" creationId="{01935623-0532-3C6B-C9BE-DCDE989D56D6}"/>
          </ac:cxnSpMkLst>
        </pc:cxnChg>
        <pc:cxnChg chg="mod">
          <ac:chgData name="Phillip Kaufman" userId="c001b2a046940d7c" providerId="LiveId" clId="{5CB25B10-5B1C-4017-B167-ED3104435743}" dt="2024-05-14T03:26:37.564" v="369"/>
          <ac:cxnSpMkLst>
            <pc:docMk/>
            <pc:sldMk cId="882562423" sldId="945"/>
            <ac:cxnSpMk id="18" creationId="{AE9F6F67-CE24-F74C-9F67-9ACB8AC25E62}"/>
          </ac:cxnSpMkLst>
        </pc:cxnChg>
        <pc:cxnChg chg="mod">
          <ac:chgData name="Phillip Kaufman" userId="c001b2a046940d7c" providerId="LiveId" clId="{5CB25B10-5B1C-4017-B167-ED3104435743}" dt="2024-05-14T03:26:37.564" v="369"/>
          <ac:cxnSpMkLst>
            <pc:docMk/>
            <pc:sldMk cId="882562423" sldId="945"/>
            <ac:cxnSpMk id="22" creationId="{0C7240B9-531D-5544-011C-8B280E9615AB}"/>
          </ac:cxnSpMkLst>
        </pc:cxnChg>
        <pc:cxnChg chg="mod">
          <ac:chgData name="Phillip Kaufman" userId="c001b2a046940d7c" providerId="LiveId" clId="{5CB25B10-5B1C-4017-B167-ED3104435743}" dt="2024-05-14T03:26:37.564" v="369"/>
          <ac:cxnSpMkLst>
            <pc:docMk/>
            <pc:sldMk cId="882562423" sldId="945"/>
            <ac:cxnSpMk id="23" creationId="{142657A7-EDAF-B066-E4C3-6DAE90671196}"/>
          </ac:cxnSpMkLst>
        </pc:cxnChg>
        <pc:cxnChg chg="mod">
          <ac:chgData name="Phillip Kaufman" userId="c001b2a046940d7c" providerId="LiveId" clId="{5CB25B10-5B1C-4017-B167-ED3104435743}" dt="2024-05-14T03:26:37.564" v="369"/>
          <ac:cxnSpMkLst>
            <pc:docMk/>
            <pc:sldMk cId="882562423" sldId="945"/>
            <ac:cxnSpMk id="24" creationId="{D0E04C2D-F7D6-CD85-0005-AC2B67843266}"/>
          </ac:cxnSpMkLst>
        </pc:cxnChg>
        <pc:cxnChg chg="mod">
          <ac:chgData name="Phillip Kaufman" userId="c001b2a046940d7c" providerId="LiveId" clId="{5CB25B10-5B1C-4017-B167-ED3104435743}" dt="2024-05-14T03:26:37.564" v="369"/>
          <ac:cxnSpMkLst>
            <pc:docMk/>
            <pc:sldMk cId="882562423" sldId="945"/>
            <ac:cxnSpMk id="25" creationId="{D53B3A5D-C067-4BB4-7920-65A9F2E77E7D}"/>
          </ac:cxnSpMkLst>
        </pc:cxnChg>
        <pc:cxnChg chg="mod">
          <ac:chgData name="Phillip Kaufman" userId="c001b2a046940d7c" providerId="LiveId" clId="{5CB25B10-5B1C-4017-B167-ED3104435743}" dt="2024-05-14T03:26:37.564" v="369"/>
          <ac:cxnSpMkLst>
            <pc:docMk/>
            <pc:sldMk cId="882562423" sldId="945"/>
            <ac:cxnSpMk id="26" creationId="{84E5EDCB-E4B9-1D2D-4F1C-3982E417C2EA}"/>
          </ac:cxnSpMkLst>
        </pc:cxnChg>
        <pc:cxnChg chg="mod">
          <ac:chgData name="Phillip Kaufman" userId="c001b2a046940d7c" providerId="LiveId" clId="{5CB25B10-5B1C-4017-B167-ED3104435743}" dt="2024-05-14T03:26:37.564" v="369"/>
          <ac:cxnSpMkLst>
            <pc:docMk/>
            <pc:sldMk cId="882562423" sldId="945"/>
            <ac:cxnSpMk id="27" creationId="{8DA27183-F465-B104-24F7-F8362B9FD5FE}"/>
          </ac:cxnSpMkLst>
        </pc:cxnChg>
        <pc:cxnChg chg="mod">
          <ac:chgData name="Phillip Kaufman" userId="c001b2a046940d7c" providerId="LiveId" clId="{5CB25B10-5B1C-4017-B167-ED3104435743}" dt="2024-05-14T03:26:37.564" v="369"/>
          <ac:cxnSpMkLst>
            <pc:docMk/>
            <pc:sldMk cId="882562423" sldId="945"/>
            <ac:cxnSpMk id="28" creationId="{01B188C6-EAEA-A080-BAF7-82D662B96A48}"/>
          </ac:cxnSpMkLst>
        </pc:cxnChg>
        <pc:cxnChg chg="mod">
          <ac:chgData name="Phillip Kaufman" userId="c001b2a046940d7c" providerId="LiveId" clId="{5CB25B10-5B1C-4017-B167-ED3104435743}" dt="2024-05-14T06:45:13.011" v="722"/>
          <ac:cxnSpMkLst>
            <pc:docMk/>
            <pc:sldMk cId="882562423" sldId="945"/>
            <ac:cxnSpMk id="29" creationId="{23A1AAD9-AD3D-C4E1-CE96-054A3338E6EE}"/>
          </ac:cxnSpMkLst>
        </pc:cxnChg>
        <pc:cxnChg chg="mod">
          <ac:chgData name="Phillip Kaufman" userId="c001b2a046940d7c" providerId="LiveId" clId="{5CB25B10-5B1C-4017-B167-ED3104435743}" dt="2024-05-14T03:26:37.564" v="369"/>
          <ac:cxnSpMkLst>
            <pc:docMk/>
            <pc:sldMk cId="882562423" sldId="945"/>
            <ac:cxnSpMk id="29" creationId="{D0696A09-787C-9B3A-0030-CB2986A98EAD}"/>
          </ac:cxnSpMkLst>
        </pc:cxnChg>
        <pc:cxnChg chg="mod">
          <ac:chgData name="Phillip Kaufman" userId="c001b2a046940d7c" providerId="LiveId" clId="{5CB25B10-5B1C-4017-B167-ED3104435743}" dt="2024-05-14T03:26:37.564" v="369"/>
          <ac:cxnSpMkLst>
            <pc:docMk/>
            <pc:sldMk cId="882562423" sldId="945"/>
            <ac:cxnSpMk id="30" creationId="{3A10B187-6180-B2A3-F9E5-0ABB733E6711}"/>
          </ac:cxnSpMkLst>
        </pc:cxnChg>
        <pc:cxnChg chg="mod">
          <ac:chgData name="Phillip Kaufman" userId="c001b2a046940d7c" providerId="LiveId" clId="{5CB25B10-5B1C-4017-B167-ED3104435743}" dt="2024-05-14T06:45:13.011" v="722"/>
          <ac:cxnSpMkLst>
            <pc:docMk/>
            <pc:sldMk cId="882562423" sldId="945"/>
            <ac:cxnSpMk id="30" creationId="{4603F016-47AC-7CF5-057F-C7644DB715C2}"/>
          </ac:cxnSpMkLst>
        </pc:cxnChg>
        <pc:cxnChg chg="mod">
          <ac:chgData name="Phillip Kaufman" userId="c001b2a046940d7c" providerId="LiveId" clId="{5CB25B10-5B1C-4017-B167-ED3104435743}" dt="2024-05-14T03:26:37.564" v="369"/>
          <ac:cxnSpMkLst>
            <pc:docMk/>
            <pc:sldMk cId="882562423" sldId="945"/>
            <ac:cxnSpMk id="31" creationId="{88536F9E-5F38-27B1-0065-DCF49B30D491}"/>
          </ac:cxnSpMkLst>
        </pc:cxnChg>
        <pc:cxnChg chg="mod">
          <ac:chgData name="Phillip Kaufman" userId="c001b2a046940d7c" providerId="LiveId" clId="{5CB25B10-5B1C-4017-B167-ED3104435743}" dt="2024-05-14T03:26:37.564" v="369"/>
          <ac:cxnSpMkLst>
            <pc:docMk/>
            <pc:sldMk cId="882562423" sldId="945"/>
            <ac:cxnSpMk id="32" creationId="{71326A9C-79BD-4D38-136A-A7F0D9720E66}"/>
          </ac:cxnSpMkLst>
        </pc:cxnChg>
        <pc:cxnChg chg="mod">
          <ac:chgData name="Phillip Kaufman" userId="c001b2a046940d7c" providerId="LiveId" clId="{5CB25B10-5B1C-4017-B167-ED3104435743}" dt="2024-05-14T03:26:37.564" v="369"/>
          <ac:cxnSpMkLst>
            <pc:docMk/>
            <pc:sldMk cId="882562423" sldId="945"/>
            <ac:cxnSpMk id="33" creationId="{6B298436-A6AC-0FB0-E7EE-E4F88B956313}"/>
          </ac:cxnSpMkLst>
        </pc:cxnChg>
        <pc:cxnChg chg="mod">
          <ac:chgData name="Phillip Kaufman" userId="c001b2a046940d7c" providerId="LiveId" clId="{5CB25B10-5B1C-4017-B167-ED3104435743}" dt="2024-05-14T06:45:13.011" v="722"/>
          <ac:cxnSpMkLst>
            <pc:docMk/>
            <pc:sldMk cId="882562423" sldId="945"/>
            <ac:cxnSpMk id="33" creationId="{9614F000-99D6-B6F2-8F2E-FC8A42C5ADBB}"/>
          </ac:cxnSpMkLst>
        </pc:cxnChg>
        <pc:cxnChg chg="mod">
          <ac:chgData name="Phillip Kaufman" userId="c001b2a046940d7c" providerId="LiveId" clId="{5CB25B10-5B1C-4017-B167-ED3104435743}" dt="2024-05-14T06:45:13.011" v="722"/>
          <ac:cxnSpMkLst>
            <pc:docMk/>
            <pc:sldMk cId="882562423" sldId="945"/>
            <ac:cxnSpMk id="34" creationId="{5FA73E16-8D68-75A0-4AAD-7A8CDB6E34A8}"/>
          </ac:cxnSpMkLst>
        </pc:cxnChg>
        <pc:cxnChg chg="mod">
          <ac:chgData name="Phillip Kaufman" userId="c001b2a046940d7c" providerId="LiveId" clId="{5CB25B10-5B1C-4017-B167-ED3104435743}" dt="2024-05-14T03:26:37.564" v="369"/>
          <ac:cxnSpMkLst>
            <pc:docMk/>
            <pc:sldMk cId="882562423" sldId="945"/>
            <ac:cxnSpMk id="34" creationId="{A2C0AB28-32EB-343C-CAD3-17A8732C03D3}"/>
          </ac:cxnSpMkLst>
        </pc:cxnChg>
        <pc:cxnChg chg="mod">
          <ac:chgData name="Phillip Kaufman" userId="c001b2a046940d7c" providerId="LiveId" clId="{5CB25B10-5B1C-4017-B167-ED3104435743}" dt="2024-05-14T03:26:37.564" v="369"/>
          <ac:cxnSpMkLst>
            <pc:docMk/>
            <pc:sldMk cId="882562423" sldId="945"/>
            <ac:cxnSpMk id="35" creationId="{9E4A1814-8E28-B68E-4AC0-ABEA966762B3}"/>
          </ac:cxnSpMkLst>
        </pc:cxnChg>
        <pc:cxnChg chg="mod">
          <ac:chgData name="Phillip Kaufman" userId="c001b2a046940d7c" providerId="LiveId" clId="{5CB25B10-5B1C-4017-B167-ED3104435743}" dt="2024-05-14T06:45:13.011" v="722"/>
          <ac:cxnSpMkLst>
            <pc:docMk/>
            <pc:sldMk cId="882562423" sldId="945"/>
            <ac:cxnSpMk id="35" creationId="{D3458A22-72C4-1219-6506-E3AC97E84E95}"/>
          </ac:cxnSpMkLst>
        </pc:cxnChg>
        <pc:cxnChg chg="mod">
          <ac:chgData name="Phillip Kaufman" userId="c001b2a046940d7c" providerId="LiveId" clId="{5CB25B10-5B1C-4017-B167-ED3104435743}" dt="2024-05-14T06:45:13.011" v="722"/>
          <ac:cxnSpMkLst>
            <pc:docMk/>
            <pc:sldMk cId="882562423" sldId="945"/>
            <ac:cxnSpMk id="36" creationId="{531B6C01-6B5C-F06F-4387-496FDDF200E2}"/>
          </ac:cxnSpMkLst>
        </pc:cxnChg>
        <pc:cxnChg chg="mod">
          <ac:chgData name="Phillip Kaufman" userId="c001b2a046940d7c" providerId="LiveId" clId="{5CB25B10-5B1C-4017-B167-ED3104435743}" dt="2024-05-14T03:26:37.564" v="369"/>
          <ac:cxnSpMkLst>
            <pc:docMk/>
            <pc:sldMk cId="882562423" sldId="945"/>
            <ac:cxnSpMk id="36" creationId="{B2E528FD-1C6A-9DC2-F23F-3728D4B742B3}"/>
          </ac:cxnSpMkLst>
        </pc:cxnChg>
        <pc:cxnChg chg="mod">
          <ac:chgData name="Phillip Kaufman" userId="c001b2a046940d7c" providerId="LiveId" clId="{5CB25B10-5B1C-4017-B167-ED3104435743}" dt="2024-05-14T06:45:13.011" v="722"/>
          <ac:cxnSpMkLst>
            <pc:docMk/>
            <pc:sldMk cId="882562423" sldId="945"/>
            <ac:cxnSpMk id="37" creationId="{0A58D672-533D-D26A-8464-1B23FFCB560B}"/>
          </ac:cxnSpMkLst>
        </pc:cxnChg>
        <pc:cxnChg chg="mod">
          <ac:chgData name="Phillip Kaufman" userId="c001b2a046940d7c" providerId="LiveId" clId="{5CB25B10-5B1C-4017-B167-ED3104435743}" dt="2024-05-14T03:26:37.564" v="369"/>
          <ac:cxnSpMkLst>
            <pc:docMk/>
            <pc:sldMk cId="882562423" sldId="945"/>
            <ac:cxnSpMk id="37" creationId="{47EE7498-6097-E83F-608B-6528CE7F6BEB}"/>
          </ac:cxnSpMkLst>
        </pc:cxnChg>
        <pc:cxnChg chg="mod">
          <ac:chgData name="Phillip Kaufman" userId="c001b2a046940d7c" providerId="LiveId" clId="{5CB25B10-5B1C-4017-B167-ED3104435743}" dt="2024-05-14T06:45:13.011" v="722"/>
          <ac:cxnSpMkLst>
            <pc:docMk/>
            <pc:sldMk cId="882562423" sldId="945"/>
            <ac:cxnSpMk id="38" creationId="{3EA2B303-B7D4-D3C6-AE89-0BAABC98D441}"/>
          </ac:cxnSpMkLst>
        </pc:cxnChg>
        <pc:cxnChg chg="mod">
          <ac:chgData name="Phillip Kaufman" userId="c001b2a046940d7c" providerId="LiveId" clId="{5CB25B10-5B1C-4017-B167-ED3104435743}" dt="2024-05-14T03:26:37.564" v="369"/>
          <ac:cxnSpMkLst>
            <pc:docMk/>
            <pc:sldMk cId="882562423" sldId="945"/>
            <ac:cxnSpMk id="38" creationId="{47A35AC0-E7B7-825B-3DB8-ED2092FB1C23}"/>
          </ac:cxnSpMkLst>
        </pc:cxnChg>
        <pc:cxnChg chg="mod">
          <ac:chgData name="Phillip Kaufman" userId="c001b2a046940d7c" providerId="LiveId" clId="{5CB25B10-5B1C-4017-B167-ED3104435743}" dt="2024-05-14T03:26:37.564" v="369"/>
          <ac:cxnSpMkLst>
            <pc:docMk/>
            <pc:sldMk cId="882562423" sldId="945"/>
            <ac:cxnSpMk id="39" creationId="{3A6DC797-2DD0-313A-FC39-A2537CC3B15A}"/>
          </ac:cxnSpMkLst>
        </pc:cxnChg>
        <pc:cxnChg chg="mod">
          <ac:chgData name="Phillip Kaufman" userId="c001b2a046940d7c" providerId="LiveId" clId="{5CB25B10-5B1C-4017-B167-ED3104435743}" dt="2024-05-14T06:45:13.011" v="722"/>
          <ac:cxnSpMkLst>
            <pc:docMk/>
            <pc:sldMk cId="882562423" sldId="945"/>
            <ac:cxnSpMk id="39" creationId="{BD99C88D-232A-B93F-7CFC-5DACFC2EE98E}"/>
          </ac:cxnSpMkLst>
        </pc:cxnChg>
        <pc:cxnChg chg="mod">
          <ac:chgData name="Phillip Kaufman" userId="c001b2a046940d7c" providerId="LiveId" clId="{5CB25B10-5B1C-4017-B167-ED3104435743}" dt="2024-05-14T03:26:37.564" v="369"/>
          <ac:cxnSpMkLst>
            <pc:docMk/>
            <pc:sldMk cId="882562423" sldId="945"/>
            <ac:cxnSpMk id="40" creationId="{A1C14918-9253-5346-8C8D-C55616C43E45}"/>
          </ac:cxnSpMkLst>
        </pc:cxnChg>
        <pc:cxnChg chg="mod">
          <ac:chgData name="Phillip Kaufman" userId="c001b2a046940d7c" providerId="LiveId" clId="{5CB25B10-5B1C-4017-B167-ED3104435743}" dt="2024-05-14T06:45:13.011" v="722"/>
          <ac:cxnSpMkLst>
            <pc:docMk/>
            <pc:sldMk cId="882562423" sldId="945"/>
            <ac:cxnSpMk id="40" creationId="{B767273D-A873-AA54-37C9-8EF3CADE068B}"/>
          </ac:cxnSpMkLst>
        </pc:cxnChg>
        <pc:cxnChg chg="mod">
          <ac:chgData name="Phillip Kaufman" userId="c001b2a046940d7c" providerId="LiveId" clId="{5CB25B10-5B1C-4017-B167-ED3104435743}" dt="2024-05-14T03:26:37.564" v="369"/>
          <ac:cxnSpMkLst>
            <pc:docMk/>
            <pc:sldMk cId="882562423" sldId="945"/>
            <ac:cxnSpMk id="41" creationId="{861836AF-97F4-7922-820C-9DB95243C21B}"/>
          </ac:cxnSpMkLst>
        </pc:cxnChg>
        <pc:cxnChg chg="mod">
          <ac:chgData name="Phillip Kaufman" userId="c001b2a046940d7c" providerId="LiveId" clId="{5CB25B10-5B1C-4017-B167-ED3104435743}" dt="2024-05-14T06:45:13.011" v="722"/>
          <ac:cxnSpMkLst>
            <pc:docMk/>
            <pc:sldMk cId="882562423" sldId="945"/>
            <ac:cxnSpMk id="41" creationId="{CD9B6625-6D48-FF57-787B-D422BE3F8C1F}"/>
          </ac:cxnSpMkLst>
        </pc:cxnChg>
        <pc:cxnChg chg="mod">
          <ac:chgData name="Phillip Kaufman" userId="c001b2a046940d7c" providerId="LiveId" clId="{5CB25B10-5B1C-4017-B167-ED3104435743}" dt="2024-05-14T06:45:13.011" v="722"/>
          <ac:cxnSpMkLst>
            <pc:docMk/>
            <pc:sldMk cId="882562423" sldId="945"/>
            <ac:cxnSpMk id="42" creationId="{3D5EB9B0-22F7-37ED-F592-FCE7762D78AB}"/>
          </ac:cxnSpMkLst>
        </pc:cxnChg>
        <pc:cxnChg chg="mod">
          <ac:chgData name="Phillip Kaufman" userId="c001b2a046940d7c" providerId="LiveId" clId="{5CB25B10-5B1C-4017-B167-ED3104435743}" dt="2024-05-14T03:26:37.564" v="369"/>
          <ac:cxnSpMkLst>
            <pc:docMk/>
            <pc:sldMk cId="882562423" sldId="945"/>
            <ac:cxnSpMk id="42" creationId="{7A4942E9-1ADC-10A5-7AC5-F7AE231E3F0A}"/>
          </ac:cxnSpMkLst>
        </pc:cxnChg>
        <pc:cxnChg chg="mod">
          <ac:chgData name="Phillip Kaufman" userId="c001b2a046940d7c" providerId="LiveId" clId="{5CB25B10-5B1C-4017-B167-ED3104435743}" dt="2024-05-14T06:45:13.011" v="722"/>
          <ac:cxnSpMkLst>
            <pc:docMk/>
            <pc:sldMk cId="882562423" sldId="945"/>
            <ac:cxnSpMk id="43" creationId="{94C8FDBE-19DF-62D5-87C6-67B414472923}"/>
          </ac:cxnSpMkLst>
        </pc:cxnChg>
        <pc:cxnChg chg="mod">
          <ac:chgData name="Phillip Kaufman" userId="c001b2a046940d7c" providerId="LiveId" clId="{5CB25B10-5B1C-4017-B167-ED3104435743}" dt="2024-05-14T03:26:37.564" v="369"/>
          <ac:cxnSpMkLst>
            <pc:docMk/>
            <pc:sldMk cId="882562423" sldId="945"/>
            <ac:cxnSpMk id="43" creationId="{BBCC880F-72F6-055C-7F49-5AB7886CDF08}"/>
          </ac:cxnSpMkLst>
        </pc:cxnChg>
        <pc:cxnChg chg="mod">
          <ac:chgData name="Phillip Kaufman" userId="c001b2a046940d7c" providerId="LiveId" clId="{5CB25B10-5B1C-4017-B167-ED3104435743}" dt="2024-05-14T06:45:13.011" v="722"/>
          <ac:cxnSpMkLst>
            <pc:docMk/>
            <pc:sldMk cId="882562423" sldId="945"/>
            <ac:cxnSpMk id="44" creationId="{6D47E557-1691-0116-1866-567CBF73AAF9}"/>
          </ac:cxnSpMkLst>
        </pc:cxnChg>
        <pc:cxnChg chg="mod">
          <ac:chgData name="Phillip Kaufman" userId="c001b2a046940d7c" providerId="LiveId" clId="{5CB25B10-5B1C-4017-B167-ED3104435743}" dt="2024-05-14T03:26:37.564" v="369"/>
          <ac:cxnSpMkLst>
            <pc:docMk/>
            <pc:sldMk cId="882562423" sldId="945"/>
            <ac:cxnSpMk id="44" creationId="{E9838551-1988-72FB-ACB3-32AA3EDF9AB9}"/>
          </ac:cxnSpMkLst>
        </pc:cxnChg>
        <pc:cxnChg chg="mod">
          <ac:chgData name="Phillip Kaufman" userId="c001b2a046940d7c" providerId="LiveId" clId="{5CB25B10-5B1C-4017-B167-ED3104435743}" dt="2024-05-14T06:45:13.011" v="722"/>
          <ac:cxnSpMkLst>
            <pc:docMk/>
            <pc:sldMk cId="882562423" sldId="945"/>
            <ac:cxnSpMk id="45" creationId="{7011B1D1-9736-2695-E77B-0752575E1746}"/>
          </ac:cxnSpMkLst>
        </pc:cxnChg>
        <pc:cxnChg chg="mod">
          <ac:chgData name="Phillip Kaufman" userId="c001b2a046940d7c" providerId="LiveId" clId="{5CB25B10-5B1C-4017-B167-ED3104435743}" dt="2024-05-14T03:26:37.564" v="369"/>
          <ac:cxnSpMkLst>
            <pc:docMk/>
            <pc:sldMk cId="882562423" sldId="945"/>
            <ac:cxnSpMk id="45" creationId="{F4B28A0C-AD75-4726-2509-F78FE3CDBBBD}"/>
          </ac:cxnSpMkLst>
        </pc:cxnChg>
        <pc:cxnChg chg="mod">
          <ac:chgData name="Phillip Kaufman" userId="c001b2a046940d7c" providerId="LiveId" clId="{5CB25B10-5B1C-4017-B167-ED3104435743}" dt="2024-05-14T06:45:13.011" v="722"/>
          <ac:cxnSpMkLst>
            <pc:docMk/>
            <pc:sldMk cId="882562423" sldId="945"/>
            <ac:cxnSpMk id="46" creationId="{2C1073CC-C62B-8707-AC24-D7BCD4ADD96D}"/>
          </ac:cxnSpMkLst>
        </pc:cxnChg>
        <pc:cxnChg chg="mod">
          <ac:chgData name="Phillip Kaufman" userId="c001b2a046940d7c" providerId="LiveId" clId="{5CB25B10-5B1C-4017-B167-ED3104435743}" dt="2024-05-14T03:26:37.564" v="369"/>
          <ac:cxnSpMkLst>
            <pc:docMk/>
            <pc:sldMk cId="882562423" sldId="945"/>
            <ac:cxnSpMk id="46" creationId="{8A68A58F-B641-CAA9-795E-D2F7E6334BA5}"/>
          </ac:cxnSpMkLst>
        </pc:cxnChg>
        <pc:cxnChg chg="mod">
          <ac:chgData name="Phillip Kaufman" userId="c001b2a046940d7c" providerId="LiveId" clId="{5CB25B10-5B1C-4017-B167-ED3104435743}" dt="2024-05-14T03:26:37.564" v="369"/>
          <ac:cxnSpMkLst>
            <pc:docMk/>
            <pc:sldMk cId="882562423" sldId="945"/>
            <ac:cxnSpMk id="47" creationId="{13CAD0D9-DE43-CB3F-3671-5F787487910C}"/>
          </ac:cxnSpMkLst>
        </pc:cxnChg>
        <pc:cxnChg chg="mod">
          <ac:chgData name="Phillip Kaufman" userId="c001b2a046940d7c" providerId="LiveId" clId="{5CB25B10-5B1C-4017-B167-ED3104435743}" dt="2024-05-14T06:45:13.011" v="722"/>
          <ac:cxnSpMkLst>
            <pc:docMk/>
            <pc:sldMk cId="882562423" sldId="945"/>
            <ac:cxnSpMk id="47" creationId="{14C5768C-AD0A-D1FC-8CFA-170EB149D46E}"/>
          </ac:cxnSpMkLst>
        </pc:cxnChg>
        <pc:cxnChg chg="mod">
          <ac:chgData name="Phillip Kaufman" userId="c001b2a046940d7c" providerId="LiveId" clId="{5CB25B10-5B1C-4017-B167-ED3104435743}" dt="2024-05-14T06:45:13.011" v="722"/>
          <ac:cxnSpMkLst>
            <pc:docMk/>
            <pc:sldMk cId="882562423" sldId="945"/>
            <ac:cxnSpMk id="48" creationId="{83D908E0-61BB-F397-0FBF-714E693D8370}"/>
          </ac:cxnSpMkLst>
        </pc:cxnChg>
        <pc:cxnChg chg="mod">
          <ac:chgData name="Phillip Kaufman" userId="c001b2a046940d7c" providerId="LiveId" clId="{5CB25B10-5B1C-4017-B167-ED3104435743}" dt="2024-05-14T03:26:37.564" v="369"/>
          <ac:cxnSpMkLst>
            <pc:docMk/>
            <pc:sldMk cId="882562423" sldId="945"/>
            <ac:cxnSpMk id="48" creationId="{C3673ACD-68F3-159A-3E0B-8F25072CC58D}"/>
          </ac:cxnSpMkLst>
        </pc:cxnChg>
        <pc:cxnChg chg="mod">
          <ac:chgData name="Phillip Kaufman" userId="c001b2a046940d7c" providerId="LiveId" clId="{5CB25B10-5B1C-4017-B167-ED3104435743}" dt="2024-05-14T06:45:13.011" v="722"/>
          <ac:cxnSpMkLst>
            <pc:docMk/>
            <pc:sldMk cId="882562423" sldId="945"/>
            <ac:cxnSpMk id="49" creationId="{A08A17E2-634B-E8BA-FD1A-675CBA6768CA}"/>
          </ac:cxnSpMkLst>
        </pc:cxnChg>
        <pc:cxnChg chg="mod">
          <ac:chgData name="Phillip Kaufman" userId="c001b2a046940d7c" providerId="LiveId" clId="{5CB25B10-5B1C-4017-B167-ED3104435743}" dt="2024-05-14T06:45:13.011" v="722"/>
          <ac:cxnSpMkLst>
            <pc:docMk/>
            <pc:sldMk cId="882562423" sldId="945"/>
            <ac:cxnSpMk id="50" creationId="{AC7A2E9C-243E-0405-4B74-B241405975D2}"/>
          </ac:cxnSpMkLst>
        </pc:cxnChg>
        <pc:cxnChg chg="mod">
          <ac:chgData name="Phillip Kaufman" userId="c001b2a046940d7c" providerId="LiveId" clId="{5CB25B10-5B1C-4017-B167-ED3104435743}" dt="2024-05-14T06:45:13.011" v="722"/>
          <ac:cxnSpMkLst>
            <pc:docMk/>
            <pc:sldMk cId="882562423" sldId="945"/>
            <ac:cxnSpMk id="51" creationId="{28F38469-FE0C-B45C-136C-AEAC96A27029}"/>
          </ac:cxnSpMkLst>
        </pc:cxnChg>
        <pc:cxnChg chg="mod">
          <ac:chgData name="Phillip Kaufman" userId="c001b2a046940d7c" providerId="LiveId" clId="{5CB25B10-5B1C-4017-B167-ED3104435743}" dt="2024-05-14T06:45:13.011" v="722"/>
          <ac:cxnSpMkLst>
            <pc:docMk/>
            <pc:sldMk cId="882562423" sldId="945"/>
            <ac:cxnSpMk id="52" creationId="{F8FC98E4-DF60-C9CF-B497-7D7699A0FF3B}"/>
          </ac:cxnSpMkLst>
        </pc:cxnChg>
        <pc:cxnChg chg="mod">
          <ac:chgData name="Phillip Kaufman" userId="c001b2a046940d7c" providerId="LiveId" clId="{5CB25B10-5B1C-4017-B167-ED3104435743}" dt="2024-05-14T06:45:13.011" v="722"/>
          <ac:cxnSpMkLst>
            <pc:docMk/>
            <pc:sldMk cId="882562423" sldId="945"/>
            <ac:cxnSpMk id="53" creationId="{CA83CD99-4260-1ACE-9772-E664F7BD024E}"/>
          </ac:cxnSpMkLst>
        </pc:cxnChg>
        <pc:cxnChg chg="mod">
          <ac:chgData name="Phillip Kaufman" userId="c001b2a046940d7c" providerId="LiveId" clId="{5CB25B10-5B1C-4017-B167-ED3104435743}" dt="2024-05-14T06:45:13.011" v="722"/>
          <ac:cxnSpMkLst>
            <pc:docMk/>
            <pc:sldMk cId="882562423" sldId="945"/>
            <ac:cxnSpMk id="54" creationId="{2EC71A85-CFBA-103E-4A1A-6B3CAD7A0143}"/>
          </ac:cxnSpMkLst>
        </pc:cxnChg>
        <pc:cxnChg chg="mod">
          <ac:chgData name="Phillip Kaufman" userId="c001b2a046940d7c" providerId="LiveId" clId="{5CB25B10-5B1C-4017-B167-ED3104435743}" dt="2024-05-14T06:45:13.011" v="722"/>
          <ac:cxnSpMkLst>
            <pc:docMk/>
            <pc:sldMk cId="882562423" sldId="945"/>
            <ac:cxnSpMk id="55" creationId="{0DD4A090-2EB7-FB3A-5D9A-FB94DB3C9203}"/>
          </ac:cxnSpMkLst>
        </pc:cxnChg>
        <pc:cxnChg chg="mod">
          <ac:chgData name="Phillip Kaufman" userId="c001b2a046940d7c" providerId="LiveId" clId="{5CB25B10-5B1C-4017-B167-ED3104435743}" dt="2024-05-14T06:45:13.011" v="722"/>
          <ac:cxnSpMkLst>
            <pc:docMk/>
            <pc:sldMk cId="882562423" sldId="945"/>
            <ac:cxnSpMk id="56" creationId="{5E2B0038-D9B6-5B97-59D8-C9649A245ED9}"/>
          </ac:cxnSpMkLst>
        </pc:cxnChg>
        <pc:cxnChg chg="mod">
          <ac:chgData name="Phillip Kaufman" userId="c001b2a046940d7c" providerId="LiveId" clId="{5CB25B10-5B1C-4017-B167-ED3104435743}" dt="2024-05-14T06:45:13.011" v="722"/>
          <ac:cxnSpMkLst>
            <pc:docMk/>
            <pc:sldMk cId="882562423" sldId="945"/>
            <ac:cxnSpMk id="57" creationId="{BF44A33A-75C6-7602-A23C-AB590F231573}"/>
          </ac:cxnSpMkLst>
        </pc:cxnChg>
        <pc:cxnChg chg="mod">
          <ac:chgData name="Phillip Kaufman" userId="c001b2a046940d7c" providerId="LiveId" clId="{5CB25B10-5B1C-4017-B167-ED3104435743}" dt="2024-05-14T06:45:13.011" v="722"/>
          <ac:cxnSpMkLst>
            <pc:docMk/>
            <pc:sldMk cId="882562423" sldId="945"/>
            <ac:cxnSpMk id="58" creationId="{599F8EAA-D63D-526D-C68F-5006DBEDBC2F}"/>
          </ac:cxnSpMkLst>
        </pc:cxnChg>
        <pc:cxnChg chg="mod">
          <ac:chgData name="Phillip Kaufman" userId="c001b2a046940d7c" providerId="LiveId" clId="{5CB25B10-5B1C-4017-B167-ED3104435743}" dt="2024-05-14T06:45:13.011" v="722"/>
          <ac:cxnSpMkLst>
            <pc:docMk/>
            <pc:sldMk cId="882562423" sldId="945"/>
            <ac:cxnSpMk id="59" creationId="{D876471B-41EA-EBA7-BB35-9D2943568088}"/>
          </ac:cxnSpMkLst>
        </pc:cxnChg>
        <pc:cxnChg chg="mod">
          <ac:chgData name="Phillip Kaufman" userId="c001b2a046940d7c" providerId="LiveId" clId="{5CB25B10-5B1C-4017-B167-ED3104435743}" dt="2024-05-14T06:45:13.011" v="722"/>
          <ac:cxnSpMkLst>
            <pc:docMk/>
            <pc:sldMk cId="882562423" sldId="945"/>
            <ac:cxnSpMk id="60" creationId="{11947683-9DFF-146E-87D3-1932C86F0F8F}"/>
          </ac:cxnSpMkLst>
        </pc:cxnChg>
        <pc:cxnChg chg="mod">
          <ac:chgData name="Phillip Kaufman" userId="c001b2a046940d7c" providerId="LiveId" clId="{5CB25B10-5B1C-4017-B167-ED3104435743}" dt="2024-05-14T06:45:13.011" v="722"/>
          <ac:cxnSpMkLst>
            <pc:docMk/>
            <pc:sldMk cId="882562423" sldId="945"/>
            <ac:cxnSpMk id="61" creationId="{B7790CE0-F89E-12CA-6CAF-BE2D4E46C275}"/>
          </ac:cxnSpMkLst>
        </pc:cxnChg>
        <pc:cxnChg chg="mod">
          <ac:chgData name="Phillip Kaufman" userId="c001b2a046940d7c" providerId="LiveId" clId="{5CB25B10-5B1C-4017-B167-ED3104435743}" dt="2024-05-14T06:45:13.011" v="722"/>
          <ac:cxnSpMkLst>
            <pc:docMk/>
            <pc:sldMk cId="882562423" sldId="945"/>
            <ac:cxnSpMk id="62" creationId="{8BDD27BE-6377-9F94-7689-86F408125206}"/>
          </ac:cxnSpMkLst>
        </pc:cxnChg>
        <pc:cxnChg chg="mod">
          <ac:chgData name="Phillip Kaufman" userId="c001b2a046940d7c" providerId="LiveId" clId="{5CB25B10-5B1C-4017-B167-ED3104435743}" dt="2024-05-14T06:45:13.011" v="722"/>
          <ac:cxnSpMkLst>
            <pc:docMk/>
            <pc:sldMk cId="882562423" sldId="945"/>
            <ac:cxnSpMk id="63" creationId="{AE6DD730-11C1-BD83-CA45-18D398B9A672}"/>
          </ac:cxnSpMkLst>
        </pc:cxnChg>
        <pc:cxnChg chg="mod">
          <ac:chgData name="Phillip Kaufman" userId="c001b2a046940d7c" providerId="LiveId" clId="{5CB25B10-5B1C-4017-B167-ED3104435743}" dt="2024-05-14T06:45:13.011" v="722"/>
          <ac:cxnSpMkLst>
            <pc:docMk/>
            <pc:sldMk cId="882562423" sldId="945"/>
            <ac:cxnSpMk id="64" creationId="{90059D4D-F49D-D6D3-31E8-BC4B4CC8DAB6}"/>
          </ac:cxnSpMkLst>
        </pc:cxnChg>
        <pc:cxnChg chg="mod">
          <ac:chgData name="Phillip Kaufman" userId="c001b2a046940d7c" providerId="LiveId" clId="{5CB25B10-5B1C-4017-B167-ED3104435743}" dt="2024-05-14T03:26:37.564" v="369"/>
          <ac:cxnSpMkLst>
            <pc:docMk/>
            <pc:sldMk cId="882562423" sldId="945"/>
            <ac:cxnSpMk id="64" creationId="{B9581427-FC52-7343-29AE-7B1A491B3870}"/>
          </ac:cxnSpMkLst>
        </pc:cxnChg>
        <pc:cxnChg chg="mod">
          <ac:chgData name="Phillip Kaufman" userId="c001b2a046940d7c" providerId="LiveId" clId="{5CB25B10-5B1C-4017-B167-ED3104435743}" dt="2024-05-14T03:26:37.564" v="369"/>
          <ac:cxnSpMkLst>
            <pc:docMk/>
            <pc:sldMk cId="882562423" sldId="945"/>
            <ac:cxnSpMk id="65" creationId="{F5E3F435-1DCB-F3C4-DFB6-B3E2A100363B}"/>
          </ac:cxnSpMkLst>
        </pc:cxnChg>
        <pc:cxnChg chg="mod">
          <ac:chgData name="Phillip Kaufman" userId="c001b2a046940d7c" providerId="LiveId" clId="{5CB25B10-5B1C-4017-B167-ED3104435743}" dt="2024-05-14T06:45:07.511" v="721" actId="165"/>
          <ac:cxnSpMkLst>
            <pc:docMk/>
            <pc:sldMk cId="882562423" sldId="945"/>
            <ac:cxnSpMk id="70" creationId="{3AEAA57D-77B2-0472-33A7-1E5A1CE136CD}"/>
          </ac:cxnSpMkLst>
        </pc:cxnChg>
        <pc:cxnChg chg="mod">
          <ac:chgData name="Phillip Kaufman" userId="c001b2a046940d7c" providerId="LiveId" clId="{5CB25B10-5B1C-4017-B167-ED3104435743}" dt="2024-05-14T06:45:07.511" v="721" actId="165"/>
          <ac:cxnSpMkLst>
            <pc:docMk/>
            <pc:sldMk cId="882562423" sldId="945"/>
            <ac:cxnSpMk id="71" creationId="{0F4F3A2F-FC02-080F-F90A-1389016EC2D0}"/>
          </ac:cxnSpMkLst>
        </pc:cxnChg>
        <pc:cxnChg chg="mod">
          <ac:chgData name="Phillip Kaufman" userId="c001b2a046940d7c" providerId="LiveId" clId="{5CB25B10-5B1C-4017-B167-ED3104435743}" dt="2024-05-14T06:45:07.511" v="721" actId="165"/>
          <ac:cxnSpMkLst>
            <pc:docMk/>
            <pc:sldMk cId="882562423" sldId="945"/>
            <ac:cxnSpMk id="72" creationId="{94CFA6AB-1DAD-D1E8-5A15-6B722320FD46}"/>
          </ac:cxnSpMkLst>
        </pc:cxnChg>
        <pc:cxnChg chg="mod">
          <ac:chgData name="Phillip Kaufman" userId="c001b2a046940d7c" providerId="LiveId" clId="{5CB25B10-5B1C-4017-B167-ED3104435743}" dt="2024-05-14T06:45:07.511" v="721" actId="165"/>
          <ac:cxnSpMkLst>
            <pc:docMk/>
            <pc:sldMk cId="882562423" sldId="945"/>
            <ac:cxnSpMk id="73" creationId="{C976E75A-A4BD-A354-6469-8F87DAAFC8B6}"/>
          </ac:cxnSpMkLst>
        </pc:cxnChg>
        <pc:cxnChg chg="mod">
          <ac:chgData name="Phillip Kaufman" userId="c001b2a046940d7c" providerId="LiveId" clId="{5CB25B10-5B1C-4017-B167-ED3104435743}" dt="2024-05-14T06:45:07.511" v="721" actId="165"/>
          <ac:cxnSpMkLst>
            <pc:docMk/>
            <pc:sldMk cId="882562423" sldId="945"/>
            <ac:cxnSpMk id="74" creationId="{8AD91643-1532-6252-507B-6AF9A183900D}"/>
          </ac:cxnSpMkLst>
        </pc:cxnChg>
        <pc:cxnChg chg="mod">
          <ac:chgData name="Phillip Kaufman" userId="c001b2a046940d7c" providerId="LiveId" clId="{5CB25B10-5B1C-4017-B167-ED3104435743}" dt="2024-05-14T06:45:07.511" v="721" actId="165"/>
          <ac:cxnSpMkLst>
            <pc:docMk/>
            <pc:sldMk cId="882562423" sldId="945"/>
            <ac:cxnSpMk id="75" creationId="{7CD0D284-4580-8B1B-7F81-7834A5C41546}"/>
          </ac:cxnSpMkLst>
        </pc:cxnChg>
        <pc:cxnChg chg="mod">
          <ac:chgData name="Phillip Kaufman" userId="c001b2a046940d7c" providerId="LiveId" clId="{5CB25B10-5B1C-4017-B167-ED3104435743}" dt="2024-05-14T06:45:07.511" v="721" actId="165"/>
          <ac:cxnSpMkLst>
            <pc:docMk/>
            <pc:sldMk cId="882562423" sldId="945"/>
            <ac:cxnSpMk id="76" creationId="{1D6ABA87-15BD-EE2B-5C78-CE09032C5E64}"/>
          </ac:cxnSpMkLst>
        </pc:cxnChg>
        <pc:cxnChg chg="mod">
          <ac:chgData name="Phillip Kaufman" userId="c001b2a046940d7c" providerId="LiveId" clId="{5CB25B10-5B1C-4017-B167-ED3104435743}" dt="2024-05-14T06:45:07.511" v="721" actId="165"/>
          <ac:cxnSpMkLst>
            <pc:docMk/>
            <pc:sldMk cId="882562423" sldId="945"/>
            <ac:cxnSpMk id="77" creationId="{F1A5BADF-B1C2-76E4-FF48-6EDF124E10DA}"/>
          </ac:cxnSpMkLst>
        </pc:cxnChg>
        <pc:cxnChg chg="mod">
          <ac:chgData name="Phillip Kaufman" userId="c001b2a046940d7c" providerId="LiveId" clId="{5CB25B10-5B1C-4017-B167-ED3104435743}" dt="2024-05-14T06:45:07.511" v="721" actId="165"/>
          <ac:cxnSpMkLst>
            <pc:docMk/>
            <pc:sldMk cId="882562423" sldId="945"/>
            <ac:cxnSpMk id="78" creationId="{104F217E-DAA2-5B14-3822-DDEBF35CF31F}"/>
          </ac:cxnSpMkLst>
        </pc:cxnChg>
        <pc:cxnChg chg="mod">
          <ac:chgData name="Phillip Kaufman" userId="c001b2a046940d7c" providerId="LiveId" clId="{5CB25B10-5B1C-4017-B167-ED3104435743}" dt="2024-05-14T06:45:07.511" v="721" actId="165"/>
          <ac:cxnSpMkLst>
            <pc:docMk/>
            <pc:sldMk cId="882562423" sldId="945"/>
            <ac:cxnSpMk id="79" creationId="{F9E82D36-DBC8-596A-7599-409AB83799EE}"/>
          </ac:cxnSpMkLst>
        </pc:cxnChg>
        <pc:cxnChg chg="mod">
          <ac:chgData name="Phillip Kaufman" userId="c001b2a046940d7c" providerId="LiveId" clId="{5CB25B10-5B1C-4017-B167-ED3104435743}" dt="2024-05-14T06:45:07.511" v="721" actId="165"/>
          <ac:cxnSpMkLst>
            <pc:docMk/>
            <pc:sldMk cId="882562423" sldId="945"/>
            <ac:cxnSpMk id="80" creationId="{BC8F9C3C-5D1A-61AA-402A-575D7025493A}"/>
          </ac:cxnSpMkLst>
        </pc:cxnChg>
        <pc:cxnChg chg="mod">
          <ac:chgData name="Phillip Kaufman" userId="c001b2a046940d7c" providerId="LiveId" clId="{5CB25B10-5B1C-4017-B167-ED3104435743}" dt="2024-05-14T06:45:07.511" v="721" actId="165"/>
          <ac:cxnSpMkLst>
            <pc:docMk/>
            <pc:sldMk cId="882562423" sldId="945"/>
            <ac:cxnSpMk id="81" creationId="{05ECEF84-B7B6-2ABD-948F-147EC00EE68B}"/>
          </ac:cxnSpMkLst>
        </pc:cxnChg>
        <pc:cxnChg chg="mod">
          <ac:chgData name="Phillip Kaufman" userId="c001b2a046940d7c" providerId="LiveId" clId="{5CB25B10-5B1C-4017-B167-ED3104435743}" dt="2024-05-14T06:45:07.511" v="721" actId="165"/>
          <ac:cxnSpMkLst>
            <pc:docMk/>
            <pc:sldMk cId="882562423" sldId="945"/>
            <ac:cxnSpMk id="82" creationId="{3A9D715D-DCE0-5BFA-6ECD-024431E1A174}"/>
          </ac:cxnSpMkLst>
        </pc:cxnChg>
        <pc:cxnChg chg="mod">
          <ac:chgData name="Phillip Kaufman" userId="c001b2a046940d7c" providerId="LiveId" clId="{5CB25B10-5B1C-4017-B167-ED3104435743}" dt="2024-05-14T06:45:07.511" v="721" actId="165"/>
          <ac:cxnSpMkLst>
            <pc:docMk/>
            <pc:sldMk cId="882562423" sldId="945"/>
            <ac:cxnSpMk id="83" creationId="{E89FBBE7-E25F-D989-5CCB-63763344C29D}"/>
          </ac:cxnSpMkLst>
        </pc:cxnChg>
        <pc:cxnChg chg="mod">
          <ac:chgData name="Phillip Kaufman" userId="c001b2a046940d7c" providerId="LiveId" clId="{5CB25B10-5B1C-4017-B167-ED3104435743}" dt="2024-05-14T06:45:07.511" v="721" actId="165"/>
          <ac:cxnSpMkLst>
            <pc:docMk/>
            <pc:sldMk cId="882562423" sldId="945"/>
            <ac:cxnSpMk id="84" creationId="{D8C889D2-C80E-759C-72FA-41640290AF6E}"/>
          </ac:cxnSpMkLst>
        </pc:cxnChg>
        <pc:cxnChg chg="mod">
          <ac:chgData name="Phillip Kaufman" userId="c001b2a046940d7c" providerId="LiveId" clId="{5CB25B10-5B1C-4017-B167-ED3104435743}" dt="2024-05-14T06:45:07.511" v="721" actId="165"/>
          <ac:cxnSpMkLst>
            <pc:docMk/>
            <pc:sldMk cId="882562423" sldId="945"/>
            <ac:cxnSpMk id="85" creationId="{C219FB75-A4B8-4539-1749-EB27133CA248}"/>
          </ac:cxnSpMkLst>
        </pc:cxnChg>
        <pc:cxnChg chg="mod">
          <ac:chgData name="Phillip Kaufman" userId="c001b2a046940d7c" providerId="LiveId" clId="{5CB25B10-5B1C-4017-B167-ED3104435743}" dt="2024-05-14T06:45:07.511" v="721" actId="165"/>
          <ac:cxnSpMkLst>
            <pc:docMk/>
            <pc:sldMk cId="882562423" sldId="945"/>
            <ac:cxnSpMk id="86" creationId="{BD2B9FD3-BAB3-F495-7C7F-A4AF538A4983}"/>
          </ac:cxnSpMkLst>
        </pc:cxnChg>
        <pc:cxnChg chg="mod">
          <ac:chgData name="Phillip Kaufman" userId="c001b2a046940d7c" providerId="LiveId" clId="{5CB25B10-5B1C-4017-B167-ED3104435743}" dt="2024-05-14T06:45:07.511" v="721" actId="165"/>
          <ac:cxnSpMkLst>
            <pc:docMk/>
            <pc:sldMk cId="882562423" sldId="945"/>
            <ac:cxnSpMk id="87" creationId="{55F8FB87-A833-3569-826D-7133873F3E63}"/>
          </ac:cxnSpMkLst>
        </pc:cxnChg>
        <pc:cxnChg chg="mod">
          <ac:chgData name="Phillip Kaufman" userId="c001b2a046940d7c" providerId="LiveId" clId="{5CB25B10-5B1C-4017-B167-ED3104435743}" dt="2024-05-14T06:45:07.511" v="721" actId="165"/>
          <ac:cxnSpMkLst>
            <pc:docMk/>
            <pc:sldMk cId="882562423" sldId="945"/>
            <ac:cxnSpMk id="88" creationId="{B20325A1-E7D0-C5AC-9B9C-41B74FD5E1F4}"/>
          </ac:cxnSpMkLst>
        </pc:cxnChg>
        <pc:cxnChg chg="mod">
          <ac:chgData name="Phillip Kaufman" userId="c001b2a046940d7c" providerId="LiveId" clId="{5CB25B10-5B1C-4017-B167-ED3104435743}" dt="2024-05-14T06:45:07.511" v="721" actId="165"/>
          <ac:cxnSpMkLst>
            <pc:docMk/>
            <pc:sldMk cId="882562423" sldId="945"/>
            <ac:cxnSpMk id="89" creationId="{9CE94092-4A23-D953-EC08-38F2D809AA51}"/>
          </ac:cxnSpMkLst>
        </pc:cxnChg>
        <pc:cxnChg chg="mod">
          <ac:chgData name="Phillip Kaufman" userId="c001b2a046940d7c" providerId="LiveId" clId="{5CB25B10-5B1C-4017-B167-ED3104435743}" dt="2024-05-14T06:45:07.511" v="721" actId="165"/>
          <ac:cxnSpMkLst>
            <pc:docMk/>
            <pc:sldMk cId="882562423" sldId="945"/>
            <ac:cxnSpMk id="90" creationId="{640E2610-D9EA-70C9-38AF-B07DF00B75D8}"/>
          </ac:cxnSpMkLst>
        </pc:cxnChg>
        <pc:cxnChg chg="mod">
          <ac:chgData name="Phillip Kaufman" userId="c001b2a046940d7c" providerId="LiveId" clId="{5CB25B10-5B1C-4017-B167-ED3104435743}" dt="2024-05-14T06:45:07.511" v="721" actId="165"/>
          <ac:cxnSpMkLst>
            <pc:docMk/>
            <pc:sldMk cId="882562423" sldId="945"/>
            <ac:cxnSpMk id="91" creationId="{20EDFD42-D63E-5F21-635D-892E504DB63C}"/>
          </ac:cxnSpMkLst>
        </pc:cxnChg>
        <pc:cxnChg chg="mod">
          <ac:chgData name="Phillip Kaufman" userId="c001b2a046940d7c" providerId="LiveId" clId="{5CB25B10-5B1C-4017-B167-ED3104435743}" dt="2024-05-14T06:45:07.511" v="721" actId="165"/>
          <ac:cxnSpMkLst>
            <pc:docMk/>
            <pc:sldMk cId="882562423" sldId="945"/>
            <ac:cxnSpMk id="92" creationId="{91476270-C743-1B40-83AC-176637899F1C}"/>
          </ac:cxnSpMkLst>
        </pc:cxnChg>
        <pc:cxnChg chg="mod">
          <ac:chgData name="Phillip Kaufman" userId="c001b2a046940d7c" providerId="LiveId" clId="{5CB25B10-5B1C-4017-B167-ED3104435743}" dt="2024-05-14T06:45:07.511" v="721" actId="165"/>
          <ac:cxnSpMkLst>
            <pc:docMk/>
            <pc:sldMk cId="882562423" sldId="945"/>
            <ac:cxnSpMk id="93" creationId="{A84B27CE-0283-A2F3-024A-EA3D28541631}"/>
          </ac:cxnSpMkLst>
        </pc:cxnChg>
        <pc:cxnChg chg="mod">
          <ac:chgData name="Phillip Kaufman" userId="c001b2a046940d7c" providerId="LiveId" clId="{5CB25B10-5B1C-4017-B167-ED3104435743}" dt="2024-05-14T06:45:07.511" v="721" actId="165"/>
          <ac:cxnSpMkLst>
            <pc:docMk/>
            <pc:sldMk cId="882562423" sldId="945"/>
            <ac:cxnSpMk id="94" creationId="{57578FF8-7292-C6F8-ACD3-CC7B9A06C574}"/>
          </ac:cxnSpMkLst>
        </pc:cxnChg>
        <pc:cxnChg chg="mod">
          <ac:chgData name="Phillip Kaufman" userId="c001b2a046940d7c" providerId="LiveId" clId="{5CB25B10-5B1C-4017-B167-ED3104435743}" dt="2024-05-14T06:45:07.511" v="721" actId="165"/>
          <ac:cxnSpMkLst>
            <pc:docMk/>
            <pc:sldMk cId="882562423" sldId="945"/>
            <ac:cxnSpMk id="95" creationId="{468DBB20-B822-BC9F-744D-8E8C3A53DD10}"/>
          </ac:cxnSpMkLst>
        </pc:cxnChg>
        <pc:cxnChg chg="mod">
          <ac:chgData name="Phillip Kaufman" userId="c001b2a046940d7c" providerId="LiveId" clId="{5CB25B10-5B1C-4017-B167-ED3104435743}" dt="2024-05-14T06:45:07.511" v="721" actId="165"/>
          <ac:cxnSpMkLst>
            <pc:docMk/>
            <pc:sldMk cId="882562423" sldId="945"/>
            <ac:cxnSpMk id="96" creationId="{034FB9F1-0D21-7282-3218-0A9FBA929597}"/>
          </ac:cxnSpMkLst>
        </pc:cxnChg>
        <pc:cxnChg chg="mod">
          <ac:chgData name="Phillip Kaufman" userId="c001b2a046940d7c" providerId="LiveId" clId="{5CB25B10-5B1C-4017-B167-ED3104435743}" dt="2024-05-14T06:45:07.511" v="721" actId="165"/>
          <ac:cxnSpMkLst>
            <pc:docMk/>
            <pc:sldMk cId="882562423" sldId="945"/>
            <ac:cxnSpMk id="97" creationId="{60381977-3105-174B-1960-4E0E588DC88A}"/>
          </ac:cxnSpMkLst>
        </pc:cxnChg>
        <pc:cxnChg chg="mod">
          <ac:chgData name="Phillip Kaufman" userId="c001b2a046940d7c" providerId="LiveId" clId="{5CB25B10-5B1C-4017-B167-ED3104435743}" dt="2024-05-14T06:45:07.511" v="721" actId="165"/>
          <ac:cxnSpMkLst>
            <pc:docMk/>
            <pc:sldMk cId="882562423" sldId="945"/>
            <ac:cxnSpMk id="98" creationId="{EAAC62ED-22DD-62F0-4243-E3F8E7B52770}"/>
          </ac:cxnSpMkLst>
        </pc:cxnChg>
        <pc:cxnChg chg="mod">
          <ac:chgData name="Phillip Kaufman" userId="c001b2a046940d7c" providerId="LiveId" clId="{5CB25B10-5B1C-4017-B167-ED3104435743}" dt="2024-05-14T06:45:07.511" v="721" actId="165"/>
          <ac:cxnSpMkLst>
            <pc:docMk/>
            <pc:sldMk cId="882562423" sldId="945"/>
            <ac:cxnSpMk id="99" creationId="{8FA3C7C4-A6DA-867A-1089-FE2235EEB2E7}"/>
          </ac:cxnSpMkLst>
        </pc:cxnChg>
        <pc:cxnChg chg="mod">
          <ac:chgData name="Phillip Kaufman" userId="c001b2a046940d7c" providerId="LiveId" clId="{5CB25B10-5B1C-4017-B167-ED3104435743}" dt="2024-05-14T06:45:07.511" v="721" actId="165"/>
          <ac:cxnSpMkLst>
            <pc:docMk/>
            <pc:sldMk cId="882562423" sldId="945"/>
            <ac:cxnSpMk id="100" creationId="{02900570-5A23-920F-CD59-652A24FC929D}"/>
          </ac:cxnSpMkLst>
        </pc:cxnChg>
        <pc:cxnChg chg="mod">
          <ac:chgData name="Phillip Kaufman" userId="c001b2a046940d7c" providerId="LiveId" clId="{5CB25B10-5B1C-4017-B167-ED3104435743}" dt="2024-05-14T06:45:07.511" v="721" actId="165"/>
          <ac:cxnSpMkLst>
            <pc:docMk/>
            <pc:sldMk cId="882562423" sldId="945"/>
            <ac:cxnSpMk id="101" creationId="{638F2AF7-8CE0-A482-4351-2E24112D6FE3}"/>
          </ac:cxnSpMkLst>
        </pc:cxnChg>
        <pc:cxnChg chg="mod">
          <ac:chgData name="Phillip Kaufman" userId="c001b2a046940d7c" providerId="LiveId" clId="{5CB25B10-5B1C-4017-B167-ED3104435743}" dt="2024-05-14T06:45:07.511" v="721" actId="165"/>
          <ac:cxnSpMkLst>
            <pc:docMk/>
            <pc:sldMk cId="882562423" sldId="945"/>
            <ac:cxnSpMk id="142" creationId="{C26BB54F-CC03-99D3-D044-3A2E8C3BA7A5}"/>
          </ac:cxnSpMkLst>
        </pc:cxnChg>
        <pc:cxnChg chg="mod">
          <ac:chgData name="Phillip Kaufman" userId="c001b2a046940d7c" providerId="LiveId" clId="{5CB25B10-5B1C-4017-B167-ED3104435743}" dt="2024-05-14T06:45:07.511" v="721" actId="165"/>
          <ac:cxnSpMkLst>
            <pc:docMk/>
            <pc:sldMk cId="882562423" sldId="945"/>
            <ac:cxnSpMk id="144" creationId="{A0000CAF-4F3B-73BE-826E-9BAAB5D8ED8D}"/>
          </ac:cxnSpMkLst>
        </pc:cxnChg>
      </pc:sldChg>
      <pc:sldChg chg="addSp delSp modSp mod">
        <pc:chgData name="Phillip Kaufman" userId="c001b2a046940d7c" providerId="LiveId" clId="{5CB25B10-5B1C-4017-B167-ED3104435743}" dt="2024-05-22T02:54:43.392" v="5532" actId="465"/>
        <pc:sldMkLst>
          <pc:docMk/>
          <pc:sldMk cId="2000645116" sldId="946"/>
        </pc:sldMkLst>
        <pc:spChg chg="mod">
          <ac:chgData name="Phillip Kaufman" userId="c001b2a046940d7c" providerId="LiveId" clId="{5CB25B10-5B1C-4017-B167-ED3104435743}" dt="2024-05-22T02:54:38.748" v="5531" actId="1076"/>
          <ac:spMkLst>
            <pc:docMk/>
            <pc:sldMk cId="2000645116" sldId="946"/>
            <ac:spMk id="4" creationId="{C9400458-AB81-BDE9-7488-DA1010731433}"/>
          </ac:spMkLst>
        </pc:spChg>
        <pc:spChg chg="mod">
          <ac:chgData name="Phillip Kaufman" userId="c001b2a046940d7c" providerId="LiveId" clId="{5CB25B10-5B1C-4017-B167-ED3104435743}" dt="2024-05-14T06:47:10.844" v="765"/>
          <ac:spMkLst>
            <pc:docMk/>
            <pc:sldMk cId="2000645116" sldId="946"/>
            <ac:spMk id="11" creationId="{21116AF0-FFE8-9925-BF63-14261A07CABD}"/>
          </ac:spMkLst>
        </pc:spChg>
        <pc:spChg chg="mod">
          <ac:chgData name="Phillip Kaufman" userId="c001b2a046940d7c" providerId="LiveId" clId="{5CB25B10-5B1C-4017-B167-ED3104435743}" dt="2024-05-14T06:47:10.844" v="765"/>
          <ac:spMkLst>
            <pc:docMk/>
            <pc:sldMk cId="2000645116" sldId="946"/>
            <ac:spMk id="12" creationId="{F356966C-CF40-CA88-E3C7-53AEFC2E1B95}"/>
          </ac:spMkLst>
        </pc:spChg>
        <pc:spChg chg="mod">
          <ac:chgData name="Phillip Kaufman" userId="c001b2a046940d7c" providerId="LiveId" clId="{5CB25B10-5B1C-4017-B167-ED3104435743}" dt="2024-05-14T06:47:10.844" v="765"/>
          <ac:spMkLst>
            <pc:docMk/>
            <pc:sldMk cId="2000645116" sldId="946"/>
            <ac:spMk id="13" creationId="{424250E8-432F-0BEF-64EC-CC62BC0735B1}"/>
          </ac:spMkLst>
        </pc:spChg>
        <pc:spChg chg="mod">
          <ac:chgData name="Phillip Kaufman" userId="c001b2a046940d7c" providerId="LiveId" clId="{5CB25B10-5B1C-4017-B167-ED3104435743}" dt="2024-05-14T06:47:10.844" v="765"/>
          <ac:spMkLst>
            <pc:docMk/>
            <pc:sldMk cId="2000645116" sldId="946"/>
            <ac:spMk id="14" creationId="{1A4D34CC-9AC9-BE91-86F2-F055FAF67EA9}"/>
          </ac:spMkLst>
        </pc:spChg>
        <pc:spChg chg="mod">
          <ac:chgData name="Phillip Kaufman" userId="c001b2a046940d7c" providerId="LiveId" clId="{5CB25B10-5B1C-4017-B167-ED3104435743}" dt="2024-05-14T06:47:10.844" v="765"/>
          <ac:spMkLst>
            <pc:docMk/>
            <pc:sldMk cId="2000645116" sldId="946"/>
            <ac:spMk id="15" creationId="{8368BEFC-641C-115D-8DEC-334B0F9F431D}"/>
          </ac:spMkLst>
        </pc:spChg>
        <pc:spChg chg="mod">
          <ac:chgData name="Phillip Kaufman" userId="c001b2a046940d7c" providerId="LiveId" clId="{5CB25B10-5B1C-4017-B167-ED3104435743}" dt="2024-05-14T06:47:10.844" v="765"/>
          <ac:spMkLst>
            <pc:docMk/>
            <pc:sldMk cId="2000645116" sldId="946"/>
            <ac:spMk id="16" creationId="{9B73D0A4-D6E6-4BB6-599C-ED2CAF9667AA}"/>
          </ac:spMkLst>
        </pc:spChg>
        <pc:spChg chg="mod">
          <ac:chgData name="Phillip Kaufman" userId="c001b2a046940d7c" providerId="LiveId" clId="{5CB25B10-5B1C-4017-B167-ED3104435743}" dt="2024-05-14T06:47:10.844" v="765"/>
          <ac:spMkLst>
            <pc:docMk/>
            <pc:sldMk cId="2000645116" sldId="946"/>
            <ac:spMk id="50" creationId="{C2D63AA7-B110-DAA1-2840-691074DC9A89}"/>
          </ac:spMkLst>
        </pc:spChg>
        <pc:spChg chg="mod">
          <ac:chgData name="Phillip Kaufman" userId="c001b2a046940d7c" providerId="LiveId" clId="{5CB25B10-5B1C-4017-B167-ED3104435743}" dt="2024-05-14T06:47:10.844" v="765"/>
          <ac:spMkLst>
            <pc:docMk/>
            <pc:sldMk cId="2000645116" sldId="946"/>
            <ac:spMk id="51" creationId="{EAB64265-13A6-37A8-6691-40E2F68F3116}"/>
          </ac:spMkLst>
        </pc:spChg>
        <pc:spChg chg="mod">
          <ac:chgData name="Phillip Kaufman" userId="c001b2a046940d7c" providerId="LiveId" clId="{5CB25B10-5B1C-4017-B167-ED3104435743}" dt="2024-05-18T02:58:25.288" v="2641"/>
          <ac:spMkLst>
            <pc:docMk/>
            <pc:sldMk cId="2000645116" sldId="946"/>
            <ac:spMk id="57" creationId="{389580C1-D3F2-0C84-85C2-AE5D19044097}"/>
          </ac:spMkLst>
        </pc:spChg>
        <pc:spChg chg="mod">
          <ac:chgData name="Phillip Kaufman" userId="c001b2a046940d7c" providerId="LiveId" clId="{5CB25B10-5B1C-4017-B167-ED3104435743}" dt="2024-05-18T02:58:25.288" v="2641"/>
          <ac:spMkLst>
            <pc:docMk/>
            <pc:sldMk cId="2000645116" sldId="946"/>
            <ac:spMk id="58" creationId="{EAA214AD-F47D-11CE-1707-1E1CD86C2B37}"/>
          </ac:spMkLst>
        </pc:spChg>
        <pc:spChg chg="mod">
          <ac:chgData name="Phillip Kaufman" userId="c001b2a046940d7c" providerId="LiveId" clId="{5CB25B10-5B1C-4017-B167-ED3104435743}" dt="2024-05-18T02:58:25.288" v="2641"/>
          <ac:spMkLst>
            <pc:docMk/>
            <pc:sldMk cId="2000645116" sldId="946"/>
            <ac:spMk id="59" creationId="{3F11A59D-007D-E85E-F427-2C51AFFC5E33}"/>
          </ac:spMkLst>
        </pc:spChg>
        <pc:spChg chg="mod">
          <ac:chgData name="Phillip Kaufman" userId="c001b2a046940d7c" providerId="LiveId" clId="{5CB25B10-5B1C-4017-B167-ED3104435743}" dt="2024-05-18T02:58:25.288" v="2641"/>
          <ac:spMkLst>
            <pc:docMk/>
            <pc:sldMk cId="2000645116" sldId="946"/>
            <ac:spMk id="60" creationId="{33BA58FE-D5A6-9293-A223-AB263D617A62}"/>
          </ac:spMkLst>
        </pc:spChg>
        <pc:spChg chg="mod">
          <ac:chgData name="Phillip Kaufman" userId="c001b2a046940d7c" providerId="LiveId" clId="{5CB25B10-5B1C-4017-B167-ED3104435743}" dt="2024-05-18T02:58:25.288" v="2641"/>
          <ac:spMkLst>
            <pc:docMk/>
            <pc:sldMk cId="2000645116" sldId="946"/>
            <ac:spMk id="61" creationId="{FD97C1C2-E2C5-77E1-3E4D-ED055274B46D}"/>
          </ac:spMkLst>
        </pc:spChg>
        <pc:spChg chg="mod">
          <ac:chgData name="Phillip Kaufman" userId="c001b2a046940d7c" providerId="LiveId" clId="{5CB25B10-5B1C-4017-B167-ED3104435743}" dt="2024-05-18T02:58:25.288" v="2641"/>
          <ac:spMkLst>
            <pc:docMk/>
            <pc:sldMk cId="2000645116" sldId="946"/>
            <ac:spMk id="62" creationId="{1C5771AB-F06F-683D-C5DB-7B046DC5B2E7}"/>
          </ac:spMkLst>
        </pc:spChg>
        <pc:spChg chg="mod">
          <ac:chgData name="Phillip Kaufman" userId="c001b2a046940d7c" providerId="LiveId" clId="{5CB25B10-5B1C-4017-B167-ED3104435743}" dt="2024-05-21T04:30:30.489" v="5283" actId="1076"/>
          <ac:spMkLst>
            <pc:docMk/>
            <pc:sldMk cId="2000645116" sldId="946"/>
            <ac:spMk id="257" creationId="{BA94D4C2-E65D-2349-350E-2E94B7B78203}"/>
          </ac:spMkLst>
        </pc:spChg>
        <pc:spChg chg="mod">
          <ac:chgData name="Phillip Kaufman" userId="c001b2a046940d7c" providerId="LiveId" clId="{5CB25B10-5B1C-4017-B167-ED3104435743}" dt="2024-05-18T02:58:25.288" v="2641"/>
          <ac:spMkLst>
            <pc:docMk/>
            <pc:sldMk cId="2000645116" sldId="946"/>
            <ac:spMk id="289" creationId="{E693C5AC-E6B0-0922-EFEB-95B348C88F7B}"/>
          </ac:spMkLst>
        </pc:spChg>
        <pc:spChg chg="mod">
          <ac:chgData name="Phillip Kaufman" userId="c001b2a046940d7c" providerId="LiveId" clId="{5CB25B10-5B1C-4017-B167-ED3104435743}" dt="2024-05-18T02:58:25.288" v="2641"/>
          <ac:spMkLst>
            <pc:docMk/>
            <pc:sldMk cId="2000645116" sldId="946"/>
            <ac:spMk id="290" creationId="{BF72BFCD-DAC5-4BD6-8CEC-4E2C789034EB}"/>
          </ac:spMkLst>
        </pc:spChg>
        <pc:spChg chg="add mod">
          <ac:chgData name="Phillip Kaufman" userId="c001b2a046940d7c" providerId="LiveId" clId="{5CB25B10-5B1C-4017-B167-ED3104435743}" dt="2024-05-22T02:54:43.392" v="5532" actId="465"/>
          <ac:spMkLst>
            <pc:docMk/>
            <pc:sldMk cId="2000645116" sldId="946"/>
            <ac:spMk id="294" creationId="{7C042D0C-1FAD-415A-9B0E-060CB485BDE9}"/>
          </ac:spMkLst>
        </pc:spChg>
        <pc:spChg chg="add mod">
          <ac:chgData name="Phillip Kaufman" userId="c001b2a046940d7c" providerId="LiveId" clId="{5CB25B10-5B1C-4017-B167-ED3104435743}" dt="2024-05-21T04:30:20.322" v="5280" actId="1076"/>
          <ac:spMkLst>
            <pc:docMk/>
            <pc:sldMk cId="2000645116" sldId="946"/>
            <ac:spMk id="295" creationId="{BDB29905-22A4-1C33-FF96-51BE95C22DDD}"/>
          </ac:spMkLst>
        </pc:spChg>
        <pc:grpChg chg="add mod">
          <ac:chgData name="Phillip Kaufman" userId="c001b2a046940d7c" providerId="LiveId" clId="{5CB25B10-5B1C-4017-B167-ED3104435743}" dt="2024-05-18T02:58:25.288" v="2641"/>
          <ac:grpSpMkLst>
            <pc:docMk/>
            <pc:sldMk cId="2000645116" sldId="946"/>
            <ac:grpSpMk id="5" creationId="{6119F805-E16C-73A4-2C33-9628F3B45D70}"/>
          </ac:grpSpMkLst>
        </pc:grpChg>
        <pc:grpChg chg="mod">
          <ac:chgData name="Phillip Kaufman" userId="c001b2a046940d7c" providerId="LiveId" clId="{5CB25B10-5B1C-4017-B167-ED3104435743}" dt="2024-05-18T02:58:25.288" v="2641"/>
          <ac:grpSpMkLst>
            <pc:docMk/>
            <pc:sldMk cId="2000645116" sldId="946"/>
            <ac:grpSpMk id="6" creationId="{C00F9DCA-E731-8A60-9D84-AD2F4DE53CA6}"/>
          </ac:grpSpMkLst>
        </pc:grpChg>
        <pc:grpChg chg="add del mod">
          <ac:chgData name="Phillip Kaufman" userId="c001b2a046940d7c" providerId="LiveId" clId="{5CB25B10-5B1C-4017-B167-ED3104435743}" dt="2024-05-18T02:58:25.058" v="2640" actId="478"/>
          <ac:grpSpMkLst>
            <pc:docMk/>
            <pc:sldMk cId="2000645116" sldId="946"/>
            <ac:grpSpMk id="7" creationId="{CB72C139-9C72-258C-91E0-ABC0D93E6023}"/>
          </ac:grpSpMkLst>
        </pc:grpChg>
        <pc:grpChg chg="mod">
          <ac:chgData name="Phillip Kaufman" userId="c001b2a046940d7c" providerId="LiveId" clId="{5CB25B10-5B1C-4017-B167-ED3104435743}" dt="2024-05-14T06:47:10.844" v="765"/>
          <ac:grpSpMkLst>
            <pc:docMk/>
            <pc:sldMk cId="2000645116" sldId="946"/>
            <ac:grpSpMk id="8" creationId="{05DA54BC-D0D3-5D73-C0D4-ED33520A01CE}"/>
          </ac:grpSpMkLst>
        </pc:grpChg>
        <pc:grpChg chg="mod">
          <ac:chgData name="Phillip Kaufman" userId="c001b2a046940d7c" providerId="LiveId" clId="{5CB25B10-5B1C-4017-B167-ED3104435743}" dt="2024-05-14T06:47:10.844" v="765"/>
          <ac:grpSpMkLst>
            <pc:docMk/>
            <pc:sldMk cId="2000645116" sldId="946"/>
            <ac:grpSpMk id="9" creationId="{1D8FCB8E-CEF8-5901-61BC-9284B923C0DF}"/>
          </ac:grpSpMkLst>
        </pc:grpChg>
        <pc:grpChg chg="mod">
          <ac:chgData name="Phillip Kaufman" userId="c001b2a046940d7c" providerId="LiveId" clId="{5CB25B10-5B1C-4017-B167-ED3104435743}" dt="2024-05-14T06:47:10.844" v="765"/>
          <ac:grpSpMkLst>
            <pc:docMk/>
            <pc:sldMk cId="2000645116" sldId="946"/>
            <ac:grpSpMk id="10" creationId="{FB837AF6-E42F-BFA8-3D11-1BCC91263313}"/>
          </ac:grpSpMkLst>
        </pc:grpChg>
        <pc:grpChg chg="mod">
          <ac:chgData name="Phillip Kaufman" userId="c001b2a046940d7c" providerId="LiveId" clId="{5CB25B10-5B1C-4017-B167-ED3104435743}" dt="2024-05-14T06:47:10.844" v="765"/>
          <ac:grpSpMkLst>
            <pc:docMk/>
            <pc:sldMk cId="2000645116" sldId="946"/>
            <ac:grpSpMk id="17" creationId="{F97D74EC-3FFD-E153-73B9-9C5747A1A8C5}"/>
          </ac:grpSpMkLst>
        </pc:grpChg>
        <pc:grpChg chg="mod">
          <ac:chgData name="Phillip Kaufman" userId="c001b2a046940d7c" providerId="LiveId" clId="{5CB25B10-5B1C-4017-B167-ED3104435743}" dt="2024-05-14T06:47:10.844" v="765"/>
          <ac:grpSpMkLst>
            <pc:docMk/>
            <pc:sldMk cId="2000645116" sldId="946"/>
            <ac:grpSpMk id="52" creationId="{888FDB81-255D-8408-2C4D-EF2EA2D7226F}"/>
          </ac:grpSpMkLst>
        </pc:grpChg>
        <pc:grpChg chg="mod">
          <ac:chgData name="Phillip Kaufman" userId="c001b2a046940d7c" providerId="LiveId" clId="{5CB25B10-5B1C-4017-B167-ED3104435743}" dt="2024-05-18T02:58:25.288" v="2641"/>
          <ac:grpSpMkLst>
            <pc:docMk/>
            <pc:sldMk cId="2000645116" sldId="946"/>
            <ac:grpSpMk id="55" creationId="{1B2D6D3E-8772-F59F-7CDC-530613CFDDD5}"/>
          </ac:grpSpMkLst>
        </pc:grpChg>
        <pc:grpChg chg="mod">
          <ac:chgData name="Phillip Kaufman" userId="c001b2a046940d7c" providerId="LiveId" clId="{5CB25B10-5B1C-4017-B167-ED3104435743}" dt="2024-05-18T02:58:25.288" v="2641"/>
          <ac:grpSpMkLst>
            <pc:docMk/>
            <pc:sldMk cId="2000645116" sldId="946"/>
            <ac:grpSpMk id="56" creationId="{DDB67B8B-6CDB-F539-97F7-C2490F094D77}"/>
          </ac:grpSpMkLst>
        </pc:grpChg>
        <pc:grpChg chg="mod">
          <ac:chgData name="Phillip Kaufman" userId="c001b2a046940d7c" providerId="LiveId" clId="{5CB25B10-5B1C-4017-B167-ED3104435743}" dt="2024-05-18T02:58:25.288" v="2641"/>
          <ac:grpSpMkLst>
            <pc:docMk/>
            <pc:sldMk cId="2000645116" sldId="946"/>
            <ac:grpSpMk id="63" creationId="{9A05302D-A1E7-9CF9-8F75-CE69B4654C06}"/>
          </ac:grpSpMkLst>
        </pc:grpChg>
        <pc:grpChg chg="del">
          <ac:chgData name="Phillip Kaufman" userId="c001b2a046940d7c" providerId="LiveId" clId="{5CB25B10-5B1C-4017-B167-ED3104435743}" dt="2024-05-14T06:47:10.228" v="764" actId="478"/>
          <ac:grpSpMkLst>
            <pc:docMk/>
            <pc:sldMk cId="2000645116" sldId="946"/>
            <ac:grpSpMk id="210" creationId="{C201269D-4D64-9879-7AF9-B187F6015330}"/>
          </ac:grpSpMkLst>
        </pc:grpChg>
        <pc:grpChg chg="mod">
          <ac:chgData name="Phillip Kaufman" userId="c001b2a046940d7c" providerId="LiveId" clId="{5CB25B10-5B1C-4017-B167-ED3104435743}" dt="2024-05-18T02:58:25.288" v="2641"/>
          <ac:grpSpMkLst>
            <pc:docMk/>
            <pc:sldMk cId="2000645116" sldId="946"/>
            <ac:grpSpMk id="291" creationId="{C9480DCE-65FA-85E7-4497-F72398DC6EE1}"/>
          </ac:grpSpMkLst>
        </pc:grpChg>
        <pc:cxnChg chg="mod">
          <ac:chgData name="Phillip Kaufman" userId="c001b2a046940d7c" providerId="LiveId" clId="{5CB25B10-5B1C-4017-B167-ED3104435743}" dt="2024-05-14T06:47:10.844" v="765"/>
          <ac:cxnSpMkLst>
            <pc:docMk/>
            <pc:sldMk cId="2000645116" sldId="946"/>
            <ac:cxnSpMk id="18" creationId="{D83533EC-7F55-EA54-E254-D7652EB93296}"/>
          </ac:cxnSpMkLst>
        </pc:cxnChg>
        <pc:cxnChg chg="mod">
          <ac:chgData name="Phillip Kaufman" userId="c001b2a046940d7c" providerId="LiveId" clId="{5CB25B10-5B1C-4017-B167-ED3104435743}" dt="2024-05-14T06:47:10.844" v="765"/>
          <ac:cxnSpMkLst>
            <pc:docMk/>
            <pc:sldMk cId="2000645116" sldId="946"/>
            <ac:cxnSpMk id="19" creationId="{F544A168-939D-394F-9488-4DE278E349C3}"/>
          </ac:cxnSpMkLst>
        </pc:cxnChg>
        <pc:cxnChg chg="mod">
          <ac:chgData name="Phillip Kaufman" userId="c001b2a046940d7c" providerId="LiveId" clId="{5CB25B10-5B1C-4017-B167-ED3104435743}" dt="2024-05-14T06:47:10.844" v="765"/>
          <ac:cxnSpMkLst>
            <pc:docMk/>
            <pc:sldMk cId="2000645116" sldId="946"/>
            <ac:cxnSpMk id="20" creationId="{DCC50A04-9193-A373-0AFF-CC2B1173CF20}"/>
          </ac:cxnSpMkLst>
        </pc:cxnChg>
        <pc:cxnChg chg="mod">
          <ac:chgData name="Phillip Kaufman" userId="c001b2a046940d7c" providerId="LiveId" clId="{5CB25B10-5B1C-4017-B167-ED3104435743}" dt="2024-05-14T06:47:10.844" v="765"/>
          <ac:cxnSpMkLst>
            <pc:docMk/>
            <pc:sldMk cId="2000645116" sldId="946"/>
            <ac:cxnSpMk id="21" creationId="{A05ECD9D-1860-3019-9326-DA7720603005}"/>
          </ac:cxnSpMkLst>
        </pc:cxnChg>
        <pc:cxnChg chg="mod">
          <ac:chgData name="Phillip Kaufman" userId="c001b2a046940d7c" providerId="LiveId" clId="{5CB25B10-5B1C-4017-B167-ED3104435743}" dt="2024-05-14T06:47:10.844" v="765"/>
          <ac:cxnSpMkLst>
            <pc:docMk/>
            <pc:sldMk cId="2000645116" sldId="946"/>
            <ac:cxnSpMk id="22" creationId="{1681A7C9-6192-CFC6-FAC9-EA65449808EE}"/>
          </ac:cxnSpMkLst>
        </pc:cxnChg>
        <pc:cxnChg chg="mod">
          <ac:chgData name="Phillip Kaufman" userId="c001b2a046940d7c" providerId="LiveId" clId="{5CB25B10-5B1C-4017-B167-ED3104435743}" dt="2024-05-14T06:47:10.844" v="765"/>
          <ac:cxnSpMkLst>
            <pc:docMk/>
            <pc:sldMk cId="2000645116" sldId="946"/>
            <ac:cxnSpMk id="23" creationId="{3D1549FB-6D5E-B98D-6BBC-9C8A1F4C2EF4}"/>
          </ac:cxnSpMkLst>
        </pc:cxnChg>
        <pc:cxnChg chg="mod">
          <ac:chgData name="Phillip Kaufman" userId="c001b2a046940d7c" providerId="LiveId" clId="{5CB25B10-5B1C-4017-B167-ED3104435743}" dt="2024-05-14T06:47:10.844" v="765"/>
          <ac:cxnSpMkLst>
            <pc:docMk/>
            <pc:sldMk cId="2000645116" sldId="946"/>
            <ac:cxnSpMk id="24" creationId="{52CE14DC-50AE-51D4-D881-C2DCAA3375D8}"/>
          </ac:cxnSpMkLst>
        </pc:cxnChg>
        <pc:cxnChg chg="mod">
          <ac:chgData name="Phillip Kaufman" userId="c001b2a046940d7c" providerId="LiveId" clId="{5CB25B10-5B1C-4017-B167-ED3104435743}" dt="2024-05-14T06:47:10.844" v="765"/>
          <ac:cxnSpMkLst>
            <pc:docMk/>
            <pc:sldMk cId="2000645116" sldId="946"/>
            <ac:cxnSpMk id="25" creationId="{4A6A268E-7DE5-3D77-6832-654497A67755}"/>
          </ac:cxnSpMkLst>
        </pc:cxnChg>
        <pc:cxnChg chg="mod">
          <ac:chgData name="Phillip Kaufman" userId="c001b2a046940d7c" providerId="LiveId" clId="{5CB25B10-5B1C-4017-B167-ED3104435743}" dt="2024-05-14T06:47:10.844" v="765"/>
          <ac:cxnSpMkLst>
            <pc:docMk/>
            <pc:sldMk cId="2000645116" sldId="946"/>
            <ac:cxnSpMk id="26" creationId="{3D52B500-11BA-718D-414C-4F442A3C6024}"/>
          </ac:cxnSpMkLst>
        </pc:cxnChg>
        <pc:cxnChg chg="mod">
          <ac:chgData name="Phillip Kaufman" userId="c001b2a046940d7c" providerId="LiveId" clId="{5CB25B10-5B1C-4017-B167-ED3104435743}" dt="2024-05-14T06:47:10.844" v="765"/>
          <ac:cxnSpMkLst>
            <pc:docMk/>
            <pc:sldMk cId="2000645116" sldId="946"/>
            <ac:cxnSpMk id="27" creationId="{FF8CA2DE-5FB8-DD67-3DC9-0D45CC2D8491}"/>
          </ac:cxnSpMkLst>
        </pc:cxnChg>
        <pc:cxnChg chg="mod">
          <ac:chgData name="Phillip Kaufman" userId="c001b2a046940d7c" providerId="LiveId" clId="{5CB25B10-5B1C-4017-B167-ED3104435743}" dt="2024-05-14T06:47:10.844" v="765"/>
          <ac:cxnSpMkLst>
            <pc:docMk/>
            <pc:sldMk cId="2000645116" sldId="946"/>
            <ac:cxnSpMk id="28" creationId="{8DB534F7-D995-4DC8-375D-42C0F2A7D6C2}"/>
          </ac:cxnSpMkLst>
        </pc:cxnChg>
        <pc:cxnChg chg="mod">
          <ac:chgData name="Phillip Kaufman" userId="c001b2a046940d7c" providerId="LiveId" clId="{5CB25B10-5B1C-4017-B167-ED3104435743}" dt="2024-05-14T06:47:10.844" v="765"/>
          <ac:cxnSpMkLst>
            <pc:docMk/>
            <pc:sldMk cId="2000645116" sldId="946"/>
            <ac:cxnSpMk id="29" creationId="{4A1F6157-9506-CBF7-A19C-FB5FC8FD0B47}"/>
          </ac:cxnSpMkLst>
        </pc:cxnChg>
        <pc:cxnChg chg="mod">
          <ac:chgData name="Phillip Kaufman" userId="c001b2a046940d7c" providerId="LiveId" clId="{5CB25B10-5B1C-4017-B167-ED3104435743}" dt="2024-05-14T06:47:10.844" v="765"/>
          <ac:cxnSpMkLst>
            <pc:docMk/>
            <pc:sldMk cId="2000645116" sldId="946"/>
            <ac:cxnSpMk id="30" creationId="{AA103F63-573A-5C89-CC2F-E948720D3D3A}"/>
          </ac:cxnSpMkLst>
        </pc:cxnChg>
        <pc:cxnChg chg="mod">
          <ac:chgData name="Phillip Kaufman" userId="c001b2a046940d7c" providerId="LiveId" clId="{5CB25B10-5B1C-4017-B167-ED3104435743}" dt="2024-05-14T06:47:10.844" v="765"/>
          <ac:cxnSpMkLst>
            <pc:docMk/>
            <pc:sldMk cId="2000645116" sldId="946"/>
            <ac:cxnSpMk id="31" creationId="{A6AEE9BB-73C6-9B7E-4589-6A660200DC51}"/>
          </ac:cxnSpMkLst>
        </pc:cxnChg>
        <pc:cxnChg chg="mod">
          <ac:chgData name="Phillip Kaufman" userId="c001b2a046940d7c" providerId="LiveId" clId="{5CB25B10-5B1C-4017-B167-ED3104435743}" dt="2024-05-14T06:47:10.844" v="765"/>
          <ac:cxnSpMkLst>
            <pc:docMk/>
            <pc:sldMk cId="2000645116" sldId="946"/>
            <ac:cxnSpMk id="32" creationId="{69A93CD2-ED92-4690-DBC2-7DAA02C03DFC}"/>
          </ac:cxnSpMkLst>
        </pc:cxnChg>
        <pc:cxnChg chg="mod">
          <ac:chgData name="Phillip Kaufman" userId="c001b2a046940d7c" providerId="LiveId" clId="{5CB25B10-5B1C-4017-B167-ED3104435743}" dt="2024-05-14T06:47:10.844" v="765"/>
          <ac:cxnSpMkLst>
            <pc:docMk/>
            <pc:sldMk cId="2000645116" sldId="946"/>
            <ac:cxnSpMk id="33" creationId="{9A67009A-04BE-AF33-C110-BCDD9E5FFB07}"/>
          </ac:cxnSpMkLst>
        </pc:cxnChg>
        <pc:cxnChg chg="mod">
          <ac:chgData name="Phillip Kaufman" userId="c001b2a046940d7c" providerId="LiveId" clId="{5CB25B10-5B1C-4017-B167-ED3104435743}" dt="2024-05-14T06:47:10.844" v="765"/>
          <ac:cxnSpMkLst>
            <pc:docMk/>
            <pc:sldMk cId="2000645116" sldId="946"/>
            <ac:cxnSpMk id="34" creationId="{B7AEED19-7843-5839-8609-D0388581F326}"/>
          </ac:cxnSpMkLst>
        </pc:cxnChg>
        <pc:cxnChg chg="mod">
          <ac:chgData name="Phillip Kaufman" userId="c001b2a046940d7c" providerId="LiveId" clId="{5CB25B10-5B1C-4017-B167-ED3104435743}" dt="2024-05-14T06:47:10.844" v="765"/>
          <ac:cxnSpMkLst>
            <pc:docMk/>
            <pc:sldMk cId="2000645116" sldId="946"/>
            <ac:cxnSpMk id="35" creationId="{02AE6965-3CCF-1699-FEEF-F17F9266633A}"/>
          </ac:cxnSpMkLst>
        </pc:cxnChg>
        <pc:cxnChg chg="mod">
          <ac:chgData name="Phillip Kaufman" userId="c001b2a046940d7c" providerId="LiveId" clId="{5CB25B10-5B1C-4017-B167-ED3104435743}" dt="2024-05-14T06:47:10.844" v="765"/>
          <ac:cxnSpMkLst>
            <pc:docMk/>
            <pc:sldMk cId="2000645116" sldId="946"/>
            <ac:cxnSpMk id="36" creationId="{4D24C3D6-6D7F-B724-44F8-9F93D32B6DF0}"/>
          </ac:cxnSpMkLst>
        </pc:cxnChg>
        <pc:cxnChg chg="mod">
          <ac:chgData name="Phillip Kaufman" userId="c001b2a046940d7c" providerId="LiveId" clId="{5CB25B10-5B1C-4017-B167-ED3104435743}" dt="2024-05-14T06:47:10.844" v="765"/>
          <ac:cxnSpMkLst>
            <pc:docMk/>
            <pc:sldMk cId="2000645116" sldId="946"/>
            <ac:cxnSpMk id="37" creationId="{0E5F7BC1-B66F-ECE6-2FB0-76EC1C95B1EA}"/>
          </ac:cxnSpMkLst>
        </pc:cxnChg>
        <pc:cxnChg chg="mod">
          <ac:chgData name="Phillip Kaufman" userId="c001b2a046940d7c" providerId="LiveId" clId="{5CB25B10-5B1C-4017-B167-ED3104435743}" dt="2024-05-14T06:47:10.844" v="765"/>
          <ac:cxnSpMkLst>
            <pc:docMk/>
            <pc:sldMk cId="2000645116" sldId="946"/>
            <ac:cxnSpMk id="38" creationId="{D644D2F1-5203-8AD2-1BC3-FB822D322B14}"/>
          </ac:cxnSpMkLst>
        </pc:cxnChg>
        <pc:cxnChg chg="mod">
          <ac:chgData name="Phillip Kaufman" userId="c001b2a046940d7c" providerId="LiveId" clId="{5CB25B10-5B1C-4017-B167-ED3104435743}" dt="2024-05-14T06:47:10.844" v="765"/>
          <ac:cxnSpMkLst>
            <pc:docMk/>
            <pc:sldMk cId="2000645116" sldId="946"/>
            <ac:cxnSpMk id="39" creationId="{6666CA82-BB81-F424-090D-E694B0877A6D}"/>
          </ac:cxnSpMkLst>
        </pc:cxnChg>
        <pc:cxnChg chg="mod">
          <ac:chgData name="Phillip Kaufman" userId="c001b2a046940d7c" providerId="LiveId" clId="{5CB25B10-5B1C-4017-B167-ED3104435743}" dt="2024-05-14T06:47:10.844" v="765"/>
          <ac:cxnSpMkLst>
            <pc:docMk/>
            <pc:sldMk cId="2000645116" sldId="946"/>
            <ac:cxnSpMk id="40" creationId="{CBAD9714-8A4C-760F-DA76-75BFA309223F}"/>
          </ac:cxnSpMkLst>
        </pc:cxnChg>
        <pc:cxnChg chg="mod">
          <ac:chgData name="Phillip Kaufman" userId="c001b2a046940d7c" providerId="LiveId" clId="{5CB25B10-5B1C-4017-B167-ED3104435743}" dt="2024-05-14T06:47:10.844" v="765"/>
          <ac:cxnSpMkLst>
            <pc:docMk/>
            <pc:sldMk cId="2000645116" sldId="946"/>
            <ac:cxnSpMk id="41" creationId="{EE842B64-366E-F407-6856-C1C7475AA0EE}"/>
          </ac:cxnSpMkLst>
        </pc:cxnChg>
        <pc:cxnChg chg="mod">
          <ac:chgData name="Phillip Kaufman" userId="c001b2a046940d7c" providerId="LiveId" clId="{5CB25B10-5B1C-4017-B167-ED3104435743}" dt="2024-05-14T06:47:10.844" v="765"/>
          <ac:cxnSpMkLst>
            <pc:docMk/>
            <pc:sldMk cId="2000645116" sldId="946"/>
            <ac:cxnSpMk id="42" creationId="{4085AAF2-964A-3191-BC61-7C7DA7ACCEB3}"/>
          </ac:cxnSpMkLst>
        </pc:cxnChg>
        <pc:cxnChg chg="mod">
          <ac:chgData name="Phillip Kaufman" userId="c001b2a046940d7c" providerId="LiveId" clId="{5CB25B10-5B1C-4017-B167-ED3104435743}" dt="2024-05-14T06:47:10.844" v="765"/>
          <ac:cxnSpMkLst>
            <pc:docMk/>
            <pc:sldMk cId="2000645116" sldId="946"/>
            <ac:cxnSpMk id="43" creationId="{E9361037-E2DB-C299-781F-1FE26C2FB3E4}"/>
          </ac:cxnSpMkLst>
        </pc:cxnChg>
        <pc:cxnChg chg="mod">
          <ac:chgData name="Phillip Kaufman" userId="c001b2a046940d7c" providerId="LiveId" clId="{5CB25B10-5B1C-4017-B167-ED3104435743}" dt="2024-05-14T06:47:10.844" v="765"/>
          <ac:cxnSpMkLst>
            <pc:docMk/>
            <pc:sldMk cId="2000645116" sldId="946"/>
            <ac:cxnSpMk id="44" creationId="{D6401852-5494-0865-168D-FEBD38F081C7}"/>
          </ac:cxnSpMkLst>
        </pc:cxnChg>
        <pc:cxnChg chg="mod">
          <ac:chgData name="Phillip Kaufman" userId="c001b2a046940d7c" providerId="LiveId" clId="{5CB25B10-5B1C-4017-B167-ED3104435743}" dt="2024-05-14T06:47:10.844" v="765"/>
          <ac:cxnSpMkLst>
            <pc:docMk/>
            <pc:sldMk cId="2000645116" sldId="946"/>
            <ac:cxnSpMk id="45" creationId="{78C3FD8B-9877-440D-AA2A-4E7F7C90C6DE}"/>
          </ac:cxnSpMkLst>
        </pc:cxnChg>
        <pc:cxnChg chg="mod">
          <ac:chgData name="Phillip Kaufman" userId="c001b2a046940d7c" providerId="LiveId" clId="{5CB25B10-5B1C-4017-B167-ED3104435743}" dt="2024-05-14T06:47:10.844" v="765"/>
          <ac:cxnSpMkLst>
            <pc:docMk/>
            <pc:sldMk cId="2000645116" sldId="946"/>
            <ac:cxnSpMk id="46" creationId="{F4FF7611-B9B9-CDFA-8BFC-A128EE83AF81}"/>
          </ac:cxnSpMkLst>
        </pc:cxnChg>
        <pc:cxnChg chg="mod">
          <ac:chgData name="Phillip Kaufman" userId="c001b2a046940d7c" providerId="LiveId" clId="{5CB25B10-5B1C-4017-B167-ED3104435743}" dt="2024-05-14T06:47:10.844" v="765"/>
          <ac:cxnSpMkLst>
            <pc:docMk/>
            <pc:sldMk cId="2000645116" sldId="946"/>
            <ac:cxnSpMk id="47" creationId="{EDAAD989-1671-CC13-0BF4-94CE866E033C}"/>
          </ac:cxnSpMkLst>
        </pc:cxnChg>
        <pc:cxnChg chg="mod">
          <ac:chgData name="Phillip Kaufman" userId="c001b2a046940d7c" providerId="LiveId" clId="{5CB25B10-5B1C-4017-B167-ED3104435743}" dt="2024-05-14T06:47:10.844" v="765"/>
          <ac:cxnSpMkLst>
            <pc:docMk/>
            <pc:sldMk cId="2000645116" sldId="946"/>
            <ac:cxnSpMk id="48" creationId="{EDC86D00-8390-D77A-E3DF-C84319039812}"/>
          </ac:cxnSpMkLst>
        </pc:cxnChg>
        <pc:cxnChg chg="mod">
          <ac:chgData name="Phillip Kaufman" userId="c001b2a046940d7c" providerId="LiveId" clId="{5CB25B10-5B1C-4017-B167-ED3104435743}" dt="2024-05-14T06:47:10.844" v="765"/>
          <ac:cxnSpMkLst>
            <pc:docMk/>
            <pc:sldMk cId="2000645116" sldId="946"/>
            <ac:cxnSpMk id="49" creationId="{68984606-0B8F-C0A8-940E-766720D11FA0}"/>
          </ac:cxnSpMkLst>
        </pc:cxnChg>
        <pc:cxnChg chg="mod">
          <ac:chgData name="Phillip Kaufman" userId="c001b2a046940d7c" providerId="LiveId" clId="{5CB25B10-5B1C-4017-B167-ED3104435743}" dt="2024-05-14T06:47:10.844" v="765"/>
          <ac:cxnSpMkLst>
            <pc:docMk/>
            <pc:sldMk cId="2000645116" sldId="946"/>
            <ac:cxnSpMk id="53" creationId="{1EC0D46E-958E-4972-9BE6-822D38A1F3F1}"/>
          </ac:cxnSpMkLst>
        </pc:cxnChg>
        <pc:cxnChg chg="mod">
          <ac:chgData name="Phillip Kaufman" userId="c001b2a046940d7c" providerId="LiveId" clId="{5CB25B10-5B1C-4017-B167-ED3104435743}" dt="2024-05-14T06:47:10.844" v="765"/>
          <ac:cxnSpMkLst>
            <pc:docMk/>
            <pc:sldMk cId="2000645116" sldId="946"/>
            <ac:cxnSpMk id="54" creationId="{0F2F6A05-1D34-12FE-5F21-4B0DA513C1FD}"/>
          </ac:cxnSpMkLst>
        </pc:cxnChg>
        <pc:cxnChg chg="mod">
          <ac:chgData name="Phillip Kaufman" userId="c001b2a046940d7c" providerId="LiveId" clId="{5CB25B10-5B1C-4017-B167-ED3104435743}" dt="2024-05-18T02:58:25.288" v="2641"/>
          <ac:cxnSpMkLst>
            <pc:docMk/>
            <pc:sldMk cId="2000645116" sldId="946"/>
            <ac:cxnSpMk id="256" creationId="{385F8FB6-CC69-6E2F-B013-D7CE9F2FFCEA}"/>
          </ac:cxnSpMkLst>
        </pc:cxnChg>
        <pc:cxnChg chg="mod">
          <ac:chgData name="Phillip Kaufman" userId="c001b2a046940d7c" providerId="LiveId" clId="{5CB25B10-5B1C-4017-B167-ED3104435743}" dt="2024-05-18T02:58:25.288" v="2641"/>
          <ac:cxnSpMkLst>
            <pc:docMk/>
            <pc:sldMk cId="2000645116" sldId="946"/>
            <ac:cxnSpMk id="258" creationId="{5681F75B-814F-8BA5-81FA-5BBC462EEA89}"/>
          </ac:cxnSpMkLst>
        </pc:cxnChg>
        <pc:cxnChg chg="mod">
          <ac:chgData name="Phillip Kaufman" userId="c001b2a046940d7c" providerId="LiveId" clId="{5CB25B10-5B1C-4017-B167-ED3104435743}" dt="2024-05-18T02:58:25.288" v="2641"/>
          <ac:cxnSpMkLst>
            <pc:docMk/>
            <pc:sldMk cId="2000645116" sldId="946"/>
            <ac:cxnSpMk id="259" creationId="{C9F6E804-0B06-0AA7-4F53-A8CA6BEDCF27}"/>
          </ac:cxnSpMkLst>
        </pc:cxnChg>
        <pc:cxnChg chg="mod">
          <ac:chgData name="Phillip Kaufman" userId="c001b2a046940d7c" providerId="LiveId" clId="{5CB25B10-5B1C-4017-B167-ED3104435743}" dt="2024-05-18T02:58:25.288" v="2641"/>
          <ac:cxnSpMkLst>
            <pc:docMk/>
            <pc:sldMk cId="2000645116" sldId="946"/>
            <ac:cxnSpMk id="260" creationId="{5B8917C1-0F27-2EBA-4902-E426F29B7337}"/>
          </ac:cxnSpMkLst>
        </pc:cxnChg>
        <pc:cxnChg chg="mod">
          <ac:chgData name="Phillip Kaufman" userId="c001b2a046940d7c" providerId="LiveId" clId="{5CB25B10-5B1C-4017-B167-ED3104435743}" dt="2024-05-18T02:58:25.288" v="2641"/>
          <ac:cxnSpMkLst>
            <pc:docMk/>
            <pc:sldMk cId="2000645116" sldId="946"/>
            <ac:cxnSpMk id="261" creationId="{978D4117-33F7-8280-17C6-3817BB7F5CD1}"/>
          </ac:cxnSpMkLst>
        </pc:cxnChg>
        <pc:cxnChg chg="mod">
          <ac:chgData name="Phillip Kaufman" userId="c001b2a046940d7c" providerId="LiveId" clId="{5CB25B10-5B1C-4017-B167-ED3104435743}" dt="2024-05-18T02:58:25.288" v="2641"/>
          <ac:cxnSpMkLst>
            <pc:docMk/>
            <pc:sldMk cId="2000645116" sldId="946"/>
            <ac:cxnSpMk id="262" creationId="{3CB3BA1D-845B-31D8-9890-F0745C54547C}"/>
          </ac:cxnSpMkLst>
        </pc:cxnChg>
        <pc:cxnChg chg="mod">
          <ac:chgData name="Phillip Kaufman" userId="c001b2a046940d7c" providerId="LiveId" clId="{5CB25B10-5B1C-4017-B167-ED3104435743}" dt="2024-05-18T02:58:25.288" v="2641"/>
          <ac:cxnSpMkLst>
            <pc:docMk/>
            <pc:sldMk cId="2000645116" sldId="946"/>
            <ac:cxnSpMk id="263" creationId="{12E12594-181C-2535-97DB-1AA17A846620}"/>
          </ac:cxnSpMkLst>
        </pc:cxnChg>
        <pc:cxnChg chg="mod">
          <ac:chgData name="Phillip Kaufman" userId="c001b2a046940d7c" providerId="LiveId" clId="{5CB25B10-5B1C-4017-B167-ED3104435743}" dt="2024-05-18T02:58:25.288" v="2641"/>
          <ac:cxnSpMkLst>
            <pc:docMk/>
            <pc:sldMk cId="2000645116" sldId="946"/>
            <ac:cxnSpMk id="264" creationId="{33FF3B92-437C-6AB9-6C90-763BD13FB44E}"/>
          </ac:cxnSpMkLst>
        </pc:cxnChg>
        <pc:cxnChg chg="mod">
          <ac:chgData name="Phillip Kaufman" userId="c001b2a046940d7c" providerId="LiveId" clId="{5CB25B10-5B1C-4017-B167-ED3104435743}" dt="2024-05-18T02:58:25.288" v="2641"/>
          <ac:cxnSpMkLst>
            <pc:docMk/>
            <pc:sldMk cId="2000645116" sldId="946"/>
            <ac:cxnSpMk id="265" creationId="{9D9FFA5A-419A-B40A-6637-5D76F00A2185}"/>
          </ac:cxnSpMkLst>
        </pc:cxnChg>
        <pc:cxnChg chg="mod">
          <ac:chgData name="Phillip Kaufman" userId="c001b2a046940d7c" providerId="LiveId" clId="{5CB25B10-5B1C-4017-B167-ED3104435743}" dt="2024-05-18T02:58:25.288" v="2641"/>
          <ac:cxnSpMkLst>
            <pc:docMk/>
            <pc:sldMk cId="2000645116" sldId="946"/>
            <ac:cxnSpMk id="266" creationId="{BE8D1838-F3E2-808F-57A1-303A332FCB10}"/>
          </ac:cxnSpMkLst>
        </pc:cxnChg>
        <pc:cxnChg chg="mod">
          <ac:chgData name="Phillip Kaufman" userId="c001b2a046940d7c" providerId="LiveId" clId="{5CB25B10-5B1C-4017-B167-ED3104435743}" dt="2024-05-18T02:58:25.288" v="2641"/>
          <ac:cxnSpMkLst>
            <pc:docMk/>
            <pc:sldMk cId="2000645116" sldId="946"/>
            <ac:cxnSpMk id="267" creationId="{AEA601BA-0EFE-9650-9472-B7E7DE3DC33B}"/>
          </ac:cxnSpMkLst>
        </pc:cxnChg>
        <pc:cxnChg chg="mod">
          <ac:chgData name="Phillip Kaufman" userId="c001b2a046940d7c" providerId="LiveId" clId="{5CB25B10-5B1C-4017-B167-ED3104435743}" dt="2024-05-18T02:58:25.288" v="2641"/>
          <ac:cxnSpMkLst>
            <pc:docMk/>
            <pc:sldMk cId="2000645116" sldId="946"/>
            <ac:cxnSpMk id="268" creationId="{6CF7DA90-E822-329D-7DE6-F31914CAE226}"/>
          </ac:cxnSpMkLst>
        </pc:cxnChg>
        <pc:cxnChg chg="mod">
          <ac:chgData name="Phillip Kaufman" userId="c001b2a046940d7c" providerId="LiveId" clId="{5CB25B10-5B1C-4017-B167-ED3104435743}" dt="2024-05-18T02:58:25.288" v="2641"/>
          <ac:cxnSpMkLst>
            <pc:docMk/>
            <pc:sldMk cId="2000645116" sldId="946"/>
            <ac:cxnSpMk id="269" creationId="{4DF1D225-BB54-81AD-2333-1154873465A5}"/>
          </ac:cxnSpMkLst>
        </pc:cxnChg>
        <pc:cxnChg chg="mod">
          <ac:chgData name="Phillip Kaufman" userId="c001b2a046940d7c" providerId="LiveId" clId="{5CB25B10-5B1C-4017-B167-ED3104435743}" dt="2024-05-18T02:58:25.288" v="2641"/>
          <ac:cxnSpMkLst>
            <pc:docMk/>
            <pc:sldMk cId="2000645116" sldId="946"/>
            <ac:cxnSpMk id="270" creationId="{D60808ED-938C-A59E-5FA1-FE379D3BEC04}"/>
          </ac:cxnSpMkLst>
        </pc:cxnChg>
        <pc:cxnChg chg="mod">
          <ac:chgData name="Phillip Kaufman" userId="c001b2a046940d7c" providerId="LiveId" clId="{5CB25B10-5B1C-4017-B167-ED3104435743}" dt="2024-05-18T02:58:25.288" v="2641"/>
          <ac:cxnSpMkLst>
            <pc:docMk/>
            <pc:sldMk cId="2000645116" sldId="946"/>
            <ac:cxnSpMk id="271" creationId="{F4269DBD-E5AA-0C75-EA10-4A259B58929F}"/>
          </ac:cxnSpMkLst>
        </pc:cxnChg>
        <pc:cxnChg chg="mod">
          <ac:chgData name="Phillip Kaufman" userId="c001b2a046940d7c" providerId="LiveId" clId="{5CB25B10-5B1C-4017-B167-ED3104435743}" dt="2024-05-18T02:58:25.288" v="2641"/>
          <ac:cxnSpMkLst>
            <pc:docMk/>
            <pc:sldMk cId="2000645116" sldId="946"/>
            <ac:cxnSpMk id="272" creationId="{712F2A79-670D-C107-1FB2-8F3B2BA38ECF}"/>
          </ac:cxnSpMkLst>
        </pc:cxnChg>
        <pc:cxnChg chg="mod">
          <ac:chgData name="Phillip Kaufman" userId="c001b2a046940d7c" providerId="LiveId" clId="{5CB25B10-5B1C-4017-B167-ED3104435743}" dt="2024-05-18T02:58:25.288" v="2641"/>
          <ac:cxnSpMkLst>
            <pc:docMk/>
            <pc:sldMk cId="2000645116" sldId="946"/>
            <ac:cxnSpMk id="273" creationId="{D129E5EC-C782-556E-0D5C-739851C7EB5F}"/>
          </ac:cxnSpMkLst>
        </pc:cxnChg>
        <pc:cxnChg chg="mod">
          <ac:chgData name="Phillip Kaufman" userId="c001b2a046940d7c" providerId="LiveId" clId="{5CB25B10-5B1C-4017-B167-ED3104435743}" dt="2024-05-18T02:58:25.288" v="2641"/>
          <ac:cxnSpMkLst>
            <pc:docMk/>
            <pc:sldMk cId="2000645116" sldId="946"/>
            <ac:cxnSpMk id="274" creationId="{26A37680-0EF1-4220-EB66-B42995FE1528}"/>
          </ac:cxnSpMkLst>
        </pc:cxnChg>
        <pc:cxnChg chg="mod">
          <ac:chgData name="Phillip Kaufman" userId="c001b2a046940d7c" providerId="LiveId" clId="{5CB25B10-5B1C-4017-B167-ED3104435743}" dt="2024-05-18T02:58:25.288" v="2641"/>
          <ac:cxnSpMkLst>
            <pc:docMk/>
            <pc:sldMk cId="2000645116" sldId="946"/>
            <ac:cxnSpMk id="275" creationId="{D618E86E-279C-D380-3BA9-FFB09E81E496}"/>
          </ac:cxnSpMkLst>
        </pc:cxnChg>
        <pc:cxnChg chg="mod">
          <ac:chgData name="Phillip Kaufman" userId="c001b2a046940d7c" providerId="LiveId" clId="{5CB25B10-5B1C-4017-B167-ED3104435743}" dt="2024-05-18T02:58:25.288" v="2641"/>
          <ac:cxnSpMkLst>
            <pc:docMk/>
            <pc:sldMk cId="2000645116" sldId="946"/>
            <ac:cxnSpMk id="276" creationId="{6535F3C0-DE07-EF08-761D-1457840B2558}"/>
          </ac:cxnSpMkLst>
        </pc:cxnChg>
        <pc:cxnChg chg="mod">
          <ac:chgData name="Phillip Kaufman" userId="c001b2a046940d7c" providerId="LiveId" clId="{5CB25B10-5B1C-4017-B167-ED3104435743}" dt="2024-05-18T02:58:25.288" v="2641"/>
          <ac:cxnSpMkLst>
            <pc:docMk/>
            <pc:sldMk cId="2000645116" sldId="946"/>
            <ac:cxnSpMk id="277" creationId="{727C0D4D-E8BA-F6C5-AFCE-24C82AF969DC}"/>
          </ac:cxnSpMkLst>
        </pc:cxnChg>
        <pc:cxnChg chg="mod">
          <ac:chgData name="Phillip Kaufman" userId="c001b2a046940d7c" providerId="LiveId" clId="{5CB25B10-5B1C-4017-B167-ED3104435743}" dt="2024-05-18T02:58:25.288" v="2641"/>
          <ac:cxnSpMkLst>
            <pc:docMk/>
            <pc:sldMk cId="2000645116" sldId="946"/>
            <ac:cxnSpMk id="278" creationId="{4FA5D32E-8232-FAC9-CFA4-605F35EDB8D4}"/>
          </ac:cxnSpMkLst>
        </pc:cxnChg>
        <pc:cxnChg chg="mod">
          <ac:chgData name="Phillip Kaufman" userId="c001b2a046940d7c" providerId="LiveId" clId="{5CB25B10-5B1C-4017-B167-ED3104435743}" dt="2024-05-18T02:58:25.288" v="2641"/>
          <ac:cxnSpMkLst>
            <pc:docMk/>
            <pc:sldMk cId="2000645116" sldId="946"/>
            <ac:cxnSpMk id="279" creationId="{DC5A7EDB-6788-1B13-027F-26DACDEC5301}"/>
          </ac:cxnSpMkLst>
        </pc:cxnChg>
        <pc:cxnChg chg="mod">
          <ac:chgData name="Phillip Kaufman" userId="c001b2a046940d7c" providerId="LiveId" clId="{5CB25B10-5B1C-4017-B167-ED3104435743}" dt="2024-05-18T02:58:25.288" v="2641"/>
          <ac:cxnSpMkLst>
            <pc:docMk/>
            <pc:sldMk cId="2000645116" sldId="946"/>
            <ac:cxnSpMk id="280" creationId="{86F56AF8-BA4E-B45E-1BFD-165E1BDB5D53}"/>
          </ac:cxnSpMkLst>
        </pc:cxnChg>
        <pc:cxnChg chg="mod">
          <ac:chgData name="Phillip Kaufman" userId="c001b2a046940d7c" providerId="LiveId" clId="{5CB25B10-5B1C-4017-B167-ED3104435743}" dt="2024-05-18T02:58:25.288" v="2641"/>
          <ac:cxnSpMkLst>
            <pc:docMk/>
            <pc:sldMk cId="2000645116" sldId="946"/>
            <ac:cxnSpMk id="281" creationId="{4473B19C-18ED-7F38-4E98-DB4A1083DE3A}"/>
          </ac:cxnSpMkLst>
        </pc:cxnChg>
        <pc:cxnChg chg="mod">
          <ac:chgData name="Phillip Kaufman" userId="c001b2a046940d7c" providerId="LiveId" clId="{5CB25B10-5B1C-4017-B167-ED3104435743}" dt="2024-05-18T02:58:25.288" v="2641"/>
          <ac:cxnSpMkLst>
            <pc:docMk/>
            <pc:sldMk cId="2000645116" sldId="946"/>
            <ac:cxnSpMk id="282" creationId="{5B4A2556-5629-2E60-F55A-EB9CED2CB48A}"/>
          </ac:cxnSpMkLst>
        </pc:cxnChg>
        <pc:cxnChg chg="mod">
          <ac:chgData name="Phillip Kaufman" userId="c001b2a046940d7c" providerId="LiveId" clId="{5CB25B10-5B1C-4017-B167-ED3104435743}" dt="2024-05-18T02:58:25.288" v="2641"/>
          <ac:cxnSpMkLst>
            <pc:docMk/>
            <pc:sldMk cId="2000645116" sldId="946"/>
            <ac:cxnSpMk id="283" creationId="{D62F7FF0-DFF2-673A-EA44-A8D6F727C999}"/>
          </ac:cxnSpMkLst>
        </pc:cxnChg>
        <pc:cxnChg chg="mod">
          <ac:chgData name="Phillip Kaufman" userId="c001b2a046940d7c" providerId="LiveId" clId="{5CB25B10-5B1C-4017-B167-ED3104435743}" dt="2024-05-18T02:58:25.288" v="2641"/>
          <ac:cxnSpMkLst>
            <pc:docMk/>
            <pc:sldMk cId="2000645116" sldId="946"/>
            <ac:cxnSpMk id="284" creationId="{02F817B3-60AA-915D-EB67-BDD6FEFF3EEB}"/>
          </ac:cxnSpMkLst>
        </pc:cxnChg>
        <pc:cxnChg chg="mod">
          <ac:chgData name="Phillip Kaufman" userId="c001b2a046940d7c" providerId="LiveId" clId="{5CB25B10-5B1C-4017-B167-ED3104435743}" dt="2024-05-18T02:58:25.288" v="2641"/>
          <ac:cxnSpMkLst>
            <pc:docMk/>
            <pc:sldMk cId="2000645116" sldId="946"/>
            <ac:cxnSpMk id="285" creationId="{713E5844-3A2D-EA03-0C77-AF5428820361}"/>
          </ac:cxnSpMkLst>
        </pc:cxnChg>
        <pc:cxnChg chg="mod">
          <ac:chgData name="Phillip Kaufman" userId="c001b2a046940d7c" providerId="LiveId" clId="{5CB25B10-5B1C-4017-B167-ED3104435743}" dt="2024-05-18T02:58:25.288" v="2641"/>
          <ac:cxnSpMkLst>
            <pc:docMk/>
            <pc:sldMk cId="2000645116" sldId="946"/>
            <ac:cxnSpMk id="286" creationId="{93400A19-D5E3-EBD5-C435-EF4E557F5BF9}"/>
          </ac:cxnSpMkLst>
        </pc:cxnChg>
        <pc:cxnChg chg="mod">
          <ac:chgData name="Phillip Kaufman" userId="c001b2a046940d7c" providerId="LiveId" clId="{5CB25B10-5B1C-4017-B167-ED3104435743}" dt="2024-05-18T02:58:25.288" v="2641"/>
          <ac:cxnSpMkLst>
            <pc:docMk/>
            <pc:sldMk cId="2000645116" sldId="946"/>
            <ac:cxnSpMk id="287" creationId="{E7BA749F-85C6-227B-2986-0EC2C1D46A89}"/>
          </ac:cxnSpMkLst>
        </pc:cxnChg>
        <pc:cxnChg chg="mod">
          <ac:chgData name="Phillip Kaufman" userId="c001b2a046940d7c" providerId="LiveId" clId="{5CB25B10-5B1C-4017-B167-ED3104435743}" dt="2024-05-18T02:58:25.288" v="2641"/>
          <ac:cxnSpMkLst>
            <pc:docMk/>
            <pc:sldMk cId="2000645116" sldId="946"/>
            <ac:cxnSpMk id="288" creationId="{F4B88856-C877-7BED-F5AB-1E36816452B0}"/>
          </ac:cxnSpMkLst>
        </pc:cxnChg>
        <pc:cxnChg chg="mod">
          <ac:chgData name="Phillip Kaufman" userId="c001b2a046940d7c" providerId="LiveId" clId="{5CB25B10-5B1C-4017-B167-ED3104435743}" dt="2024-05-18T02:58:25.288" v="2641"/>
          <ac:cxnSpMkLst>
            <pc:docMk/>
            <pc:sldMk cId="2000645116" sldId="946"/>
            <ac:cxnSpMk id="292" creationId="{3962A025-FA86-8570-3753-4481E72D62E8}"/>
          </ac:cxnSpMkLst>
        </pc:cxnChg>
        <pc:cxnChg chg="mod">
          <ac:chgData name="Phillip Kaufman" userId="c001b2a046940d7c" providerId="LiveId" clId="{5CB25B10-5B1C-4017-B167-ED3104435743}" dt="2024-05-18T02:58:25.288" v="2641"/>
          <ac:cxnSpMkLst>
            <pc:docMk/>
            <pc:sldMk cId="2000645116" sldId="946"/>
            <ac:cxnSpMk id="293" creationId="{63B63EBB-D133-99C2-7AF5-6CF9BEDD3904}"/>
          </ac:cxnSpMkLst>
        </pc:cxnChg>
      </pc:sldChg>
      <pc:sldChg chg="addSp delSp modSp mod modNotesTx">
        <pc:chgData name="Phillip Kaufman" userId="c001b2a046940d7c" providerId="LiveId" clId="{5CB25B10-5B1C-4017-B167-ED3104435743}" dt="2024-05-23T05:00:37.491" v="6108" actId="1076"/>
        <pc:sldMkLst>
          <pc:docMk/>
          <pc:sldMk cId="1472554453" sldId="947"/>
        </pc:sldMkLst>
        <pc:spChg chg="mod">
          <ac:chgData name="Phillip Kaufman" userId="c001b2a046940d7c" providerId="LiveId" clId="{5CB25B10-5B1C-4017-B167-ED3104435743}" dt="2024-05-18T02:57:14.068" v="2624"/>
          <ac:spMkLst>
            <pc:docMk/>
            <pc:sldMk cId="1472554453" sldId="947"/>
            <ac:spMk id="9" creationId="{CA31863E-A9A9-1E4D-39E1-F6FB8C07A79C}"/>
          </ac:spMkLst>
        </pc:spChg>
        <pc:spChg chg="mod">
          <ac:chgData name="Phillip Kaufman" userId="c001b2a046940d7c" providerId="LiveId" clId="{5CB25B10-5B1C-4017-B167-ED3104435743}" dt="2024-05-18T02:57:14.068" v="2624"/>
          <ac:spMkLst>
            <pc:docMk/>
            <pc:sldMk cId="1472554453" sldId="947"/>
            <ac:spMk id="10" creationId="{3EB4159C-DCC2-86EE-D2A6-F74B5FC000A9}"/>
          </ac:spMkLst>
        </pc:spChg>
        <pc:spChg chg="mod">
          <ac:chgData name="Phillip Kaufman" userId="c001b2a046940d7c" providerId="LiveId" clId="{5CB25B10-5B1C-4017-B167-ED3104435743}" dt="2024-05-23T05:00:37.491" v="6108" actId="1076"/>
          <ac:spMkLst>
            <pc:docMk/>
            <pc:sldMk cId="1472554453" sldId="947"/>
            <ac:spMk id="11" creationId="{3B0FAF27-AAE6-F420-9BF9-8B6DB498344A}"/>
          </ac:spMkLst>
        </pc:spChg>
        <pc:spChg chg="mod">
          <ac:chgData name="Phillip Kaufman" userId="c001b2a046940d7c" providerId="LiveId" clId="{5CB25B10-5B1C-4017-B167-ED3104435743}" dt="2024-05-18T02:57:14.068" v="2624"/>
          <ac:spMkLst>
            <pc:docMk/>
            <pc:sldMk cId="1472554453" sldId="947"/>
            <ac:spMk id="12" creationId="{1506A8A7-CAA4-BD0B-3CE2-6B8B607B9D84}"/>
          </ac:spMkLst>
        </pc:spChg>
        <pc:spChg chg="mod">
          <ac:chgData name="Phillip Kaufman" userId="c001b2a046940d7c" providerId="LiveId" clId="{5CB25B10-5B1C-4017-B167-ED3104435743}" dt="2024-05-18T02:57:14.068" v="2624"/>
          <ac:spMkLst>
            <pc:docMk/>
            <pc:sldMk cId="1472554453" sldId="947"/>
            <ac:spMk id="13" creationId="{BE4307D7-AA41-4105-D6DE-B487CFE0A50F}"/>
          </ac:spMkLst>
        </pc:spChg>
        <pc:spChg chg="mod">
          <ac:chgData name="Phillip Kaufman" userId="c001b2a046940d7c" providerId="LiveId" clId="{5CB25B10-5B1C-4017-B167-ED3104435743}" dt="2024-05-18T02:57:14.068" v="2624"/>
          <ac:spMkLst>
            <pc:docMk/>
            <pc:sldMk cId="1472554453" sldId="947"/>
            <ac:spMk id="14" creationId="{862F869E-D0A3-42B3-E5F8-DA555CDD76C2}"/>
          </ac:spMkLst>
        </pc:spChg>
        <pc:spChg chg="mod topLvl">
          <ac:chgData name="Phillip Kaufman" userId="c001b2a046940d7c" providerId="LiveId" clId="{5CB25B10-5B1C-4017-B167-ED3104435743}" dt="2024-05-23T05:00:15.435" v="6102" actId="552"/>
          <ac:spMkLst>
            <pc:docMk/>
            <pc:sldMk cId="1472554453" sldId="947"/>
            <ac:spMk id="15" creationId="{020D0684-6E19-7A1B-6F61-B660F09CD01B}"/>
          </ac:spMkLst>
        </pc:spChg>
        <pc:spChg chg="mod">
          <ac:chgData name="Phillip Kaufman" userId="c001b2a046940d7c" providerId="LiveId" clId="{5CB25B10-5B1C-4017-B167-ED3104435743}" dt="2024-05-18T02:57:14.068" v="2624"/>
          <ac:spMkLst>
            <pc:docMk/>
            <pc:sldMk cId="1472554453" sldId="947"/>
            <ac:spMk id="16" creationId="{8E51501E-3B2F-458F-0487-0AE00482266A}"/>
          </ac:spMkLst>
        </pc:spChg>
        <pc:spChg chg="del mod topLvl">
          <ac:chgData name="Phillip Kaufman" userId="c001b2a046940d7c" providerId="LiveId" clId="{5CB25B10-5B1C-4017-B167-ED3104435743}" dt="2024-05-18T02:48:37.002" v="2530" actId="478"/>
          <ac:spMkLst>
            <pc:docMk/>
            <pc:sldMk cId="1472554453" sldId="947"/>
            <ac:spMk id="29" creationId="{8D177B80-3139-9698-97DC-A690A2FF459C}"/>
          </ac:spMkLst>
        </pc:spChg>
        <pc:spChg chg="mod">
          <ac:chgData name="Phillip Kaufman" userId="c001b2a046940d7c" providerId="LiveId" clId="{5CB25B10-5B1C-4017-B167-ED3104435743}" dt="2024-05-23T05:00:15.435" v="6102" actId="552"/>
          <ac:spMkLst>
            <pc:docMk/>
            <pc:sldMk cId="1472554453" sldId="947"/>
            <ac:spMk id="31" creationId="{BBC58D90-713A-C8DD-92E6-30F9201624B3}"/>
          </ac:spMkLst>
        </pc:spChg>
        <pc:spChg chg="mod">
          <ac:chgData name="Phillip Kaufman" userId="c001b2a046940d7c" providerId="LiveId" clId="{5CB25B10-5B1C-4017-B167-ED3104435743}" dt="2024-05-14T06:46:49.703" v="762" actId="338"/>
          <ac:spMkLst>
            <pc:docMk/>
            <pc:sldMk cId="1472554453" sldId="947"/>
            <ac:spMk id="38" creationId="{B12DB08F-4E57-00E2-C642-FABA53C6F325}"/>
          </ac:spMkLst>
        </pc:spChg>
        <pc:spChg chg="mod">
          <ac:chgData name="Phillip Kaufman" userId="c001b2a046940d7c" providerId="LiveId" clId="{5CB25B10-5B1C-4017-B167-ED3104435743}" dt="2024-05-14T06:46:49.703" v="762" actId="338"/>
          <ac:spMkLst>
            <pc:docMk/>
            <pc:sldMk cId="1472554453" sldId="947"/>
            <ac:spMk id="39" creationId="{E83BF801-5BA8-D3FC-CD0F-675D6A907F02}"/>
          </ac:spMkLst>
        </pc:spChg>
        <pc:spChg chg="mod">
          <ac:chgData name="Phillip Kaufman" userId="c001b2a046940d7c" providerId="LiveId" clId="{5CB25B10-5B1C-4017-B167-ED3104435743}" dt="2024-05-14T06:46:49.703" v="762" actId="338"/>
          <ac:spMkLst>
            <pc:docMk/>
            <pc:sldMk cId="1472554453" sldId="947"/>
            <ac:spMk id="40" creationId="{CB87E46D-8509-7202-85E2-09CBA2CA0D8D}"/>
          </ac:spMkLst>
        </pc:spChg>
        <pc:spChg chg="mod">
          <ac:chgData name="Phillip Kaufman" userId="c001b2a046940d7c" providerId="LiveId" clId="{5CB25B10-5B1C-4017-B167-ED3104435743}" dt="2024-05-14T06:46:49.703" v="762" actId="338"/>
          <ac:spMkLst>
            <pc:docMk/>
            <pc:sldMk cId="1472554453" sldId="947"/>
            <ac:spMk id="41" creationId="{CC777DDB-1380-E295-A60C-7592CC9E310E}"/>
          </ac:spMkLst>
        </pc:spChg>
        <pc:spChg chg="mod">
          <ac:chgData name="Phillip Kaufman" userId="c001b2a046940d7c" providerId="LiveId" clId="{5CB25B10-5B1C-4017-B167-ED3104435743}" dt="2024-05-14T06:46:49.703" v="762" actId="338"/>
          <ac:spMkLst>
            <pc:docMk/>
            <pc:sldMk cId="1472554453" sldId="947"/>
            <ac:spMk id="42" creationId="{9121E1DC-54C4-D603-77F2-688858B7F9FC}"/>
          </ac:spMkLst>
        </pc:spChg>
        <pc:spChg chg="mod">
          <ac:chgData name="Phillip Kaufman" userId="c001b2a046940d7c" providerId="LiveId" clId="{5CB25B10-5B1C-4017-B167-ED3104435743}" dt="2024-05-14T06:46:49.703" v="762" actId="338"/>
          <ac:spMkLst>
            <pc:docMk/>
            <pc:sldMk cId="1472554453" sldId="947"/>
            <ac:spMk id="43" creationId="{EB8A4A20-87D8-F03A-97BB-ABD300EF20E7}"/>
          </ac:spMkLst>
        </pc:spChg>
        <pc:spChg chg="mod">
          <ac:chgData name="Phillip Kaufman" userId="c001b2a046940d7c" providerId="LiveId" clId="{5CB25B10-5B1C-4017-B167-ED3104435743}" dt="2024-05-14T06:46:49.703" v="762" actId="338"/>
          <ac:spMkLst>
            <pc:docMk/>
            <pc:sldMk cId="1472554453" sldId="947"/>
            <ac:spMk id="77" creationId="{FB4A908B-EF4F-83DF-6F37-BCCA02B51BAB}"/>
          </ac:spMkLst>
        </pc:spChg>
        <pc:spChg chg="mod">
          <ac:chgData name="Phillip Kaufman" userId="c001b2a046940d7c" providerId="LiveId" clId="{5CB25B10-5B1C-4017-B167-ED3104435743}" dt="2024-05-14T06:46:49.703" v="762" actId="338"/>
          <ac:spMkLst>
            <pc:docMk/>
            <pc:sldMk cId="1472554453" sldId="947"/>
            <ac:spMk id="78" creationId="{A84A4263-D236-F273-033B-B49E922A5129}"/>
          </ac:spMkLst>
        </pc:spChg>
        <pc:spChg chg="mod">
          <ac:chgData name="Phillip Kaufman" userId="c001b2a046940d7c" providerId="LiveId" clId="{5CB25B10-5B1C-4017-B167-ED3104435743}" dt="2024-05-23T05:00:21.834" v="6104" actId="1076"/>
          <ac:spMkLst>
            <pc:docMk/>
            <pc:sldMk cId="1472554453" sldId="947"/>
            <ac:spMk id="82" creationId="{66DEB33D-5195-4D91-C903-E3EDBFE56AE7}"/>
          </ac:spMkLst>
        </pc:spChg>
        <pc:spChg chg="mod">
          <ac:chgData name="Phillip Kaufman" userId="c001b2a046940d7c" providerId="LiveId" clId="{5CB25B10-5B1C-4017-B167-ED3104435743}" dt="2024-05-18T02:57:14.068" v="2624"/>
          <ac:spMkLst>
            <pc:docMk/>
            <pc:sldMk cId="1472554453" sldId="947"/>
            <ac:spMk id="101" creationId="{70D99F5E-BD12-A4D1-5623-BF6CB32E1631}"/>
          </ac:spMkLst>
        </pc:spChg>
        <pc:spChg chg="mod">
          <ac:chgData name="Phillip Kaufman" userId="c001b2a046940d7c" providerId="LiveId" clId="{5CB25B10-5B1C-4017-B167-ED3104435743}" dt="2024-05-18T02:57:14.068" v="2624"/>
          <ac:spMkLst>
            <pc:docMk/>
            <pc:sldMk cId="1472554453" sldId="947"/>
            <ac:spMk id="102" creationId="{8F05548A-367D-D5B0-F92F-38B501A278CA}"/>
          </ac:spMkLst>
        </pc:spChg>
        <pc:spChg chg="mod">
          <ac:chgData name="Phillip Kaufman" userId="c001b2a046940d7c" providerId="LiveId" clId="{5CB25B10-5B1C-4017-B167-ED3104435743}" dt="2024-05-18T02:58:21.714" v="2639"/>
          <ac:spMkLst>
            <pc:docMk/>
            <pc:sldMk cId="1472554453" sldId="947"/>
            <ac:spMk id="110" creationId="{71D33BE1-0516-B96A-6FFA-690E06896565}"/>
          </ac:spMkLst>
        </pc:spChg>
        <pc:spChg chg="mod">
          <ac:chgData name="Phillip Kaufman" userId="c001b2a046940d7c" providerId="LiveId" clId="{5CB25B10-5B1C-4017-B167-ED3104435743}" dt="2024-05-18T02:58:21.714" v="2639"/>
          <ac:spMkLst>
            <pc:docMk/>
            <pc:sldMk cId="1472554453" sldId="947"/>
            <ac:spMk id="111" creationId="{CA4CDA77-8A2D-5BE9-FC14-9C700A06A357}"/>
          </ac:spMkLst>
        </pc:spChg>
        <pc:spChg chg="mod">
          <ac:chgData name="Phillip Kaufman" userId="c001b2a046940d7c" providerId="LiveId" clId="{5CB25B10-5B1C-4017-B167-ED3104435743}" dt="2024-05-18T02:58:21.714" v="2639"/>
          <ac:spMkLst>
            <pc:docMk/>
            <pc:sldMk cId="1472554453" sldId="947"/>
            <ac:spMk id="112" creationId="{9271E921-F8D5-39AB-265A-16A182C0CE7C}"/>
          </ac:spMkLst>
        </pc:spChg>
        <pc:spChg chg="mod">
          <ac:chgData name="Phillip Kaufman" userId="c001b2a046940d7c" providerId="LiveId" clId="{5CB25B10-5B1C-4017-B167-ED3104435743}" dt="2024-05-18T02:58:21.714" v="2639"/>
          <ac:spMkLst>
            <pc:docMk/>
            <pc:sldMk cId="1472554453" sldId="947"/>
            <ac:spMk id="113" creationId="{16242EF7-D49C-8017-CD2E-B40D241CA639}"/>
          </ac:spMkLst>
        </pc:spChg>
        <pc:spChg chg="mod">
          <ac:chgData name="Phillip Kaufman" userId="c001b2a046940d7c" providerId="LiveId" clId="{5CB25B10-5B1C-4017-B167-ED3104435743}" dt="2024-05-18T02:58:21.714" v="2639"/>
          <ac:spMkLst>
            <pc:docMk/>
            <pc:sldMk cId="1472554453" sldId="947"/>
            <ac:spMk id="114" creationId="{43DB0DB4-2D31-F549-8842-A9565A955219}"/>
          </ac:spMkLst>
        </pc:spChg>
        <pc:spChg chg="mod">
          <ac:chgData name="Phillip Kaufman" userId="c001b2a046940d7c" providerId="LiveId" clId="{5CB25B10-5B1C-4017-B167-ED3104435743}" dt="2024-05-18T02:58:21.714" v="2639"/>
          <ac:spMkLst>
            <pc:docMk/>
            <pc:sldMk cId="1472554453" sldId="947"/>
            <ac:spMk id="115" creationId="{DF933CA2-914A-1E3A-9C49-ACA33219735A}"/>
          </ac:spMkLst>
        </pc:spChg>
        <pc:spChg chg="mod">
          <ac:chgData name="Phillip Kaufman" userId="c001b2a046940d7c" providerId="LiveId" clId="{5CB25B10-5B1C-4017-B167-ED3104435743}" dt="2024-05-18T02:58:21.714" v="2639"/>
          <ac:spMkLst>
            <pc:docMk/>
            <pc:sldMk cId="1472554453" sldId="947"/>
            <ac:spMk id="149" creationId="{BE93B589-CD92-43C9-4BFA-29326D8FF011}"/>
          </ac:spMkLst>
        </pc:spChg>
        <pc:spChg chg="mod">
          <ac:chgData name="Phillip Kaufman" userId="c001b2a046940d7c" providerId="LiveId" clId="{5CB25B10-5B1C-4017-B167-ED3104435743}" dt="2024-05-18T02:58:21.714" v="2639"/>
          <ac:spMkLst>
            <pc:docMk/>
            <pc:sldMk cId="1472554453" sldId="947"/>
            <ac:spMk id="150" creationId="{E0EEF506-6FED-BFC6-4ACF-BCE260A7057B}"/>
          </ac:spMkLst>
        </pc:spChg>
        <pc:grpChg chg="add del mod">
          <ac:chgData name="Phillip Kaufman" userId="c001b2a046940d7c" providerId="LiveId" clId="{5CB25B10-5B1C-4017-B167-ED3104435743}" dt="2024-05-18T02:58:21.428" v="2638" actId="478"/>
          <ac:grpSpMkLst>
            <pc:docMk/>
            <pc:sldMk cId="1472554453" sldId="947"/>
            <ac:grpSpMk id="4" creationId="{1E1ACA0B-8234-3BC1-4387-12F8F39AB237}"/>
          </ac:grpSpMkLst>
        </pc:grpChg>
        <pc:grpChg chg="add mod">
          <ac:chgData name="Phillip Kaufman" userId="c001b2a046940d7c" providerId="LiveId" clId="{5CB25B10-5B1C-4017-B167-ED3104435743}" dt="2024-05-14T06:46:49.703" v="762" actId="338"/>
          <ac:grpSpMkLst>
            <pc:docMk/>
            <pc:sldMk cId="1472554453" sldId="947"/>
            <ac:grpSpMk id="4" creationId="{AC34DD4F-BF67-D35B-0CE0-DB1A16CD4F96}"/>
          </ac:grpSpMkLst>
        </pc:grpChg>
        <pc:grpChg chg="add del mod">
          <ac:chgData name="Phillip Kaufman" userId="c001b2a046940d7c" providerId="LiveId" clId="{5CB25B10-5B1C-4017-B167-ED3104435743}" dt="2024-05-18T02:57:13.675" v="2623" actId="478"/>
          <ac:grpSpMkLst>
            <pc:docMk/>
            <pc:sldMk cId="1472554453" sldId="947"/>
            <ac:grpSpMk id="5" creationId="{9C483F0B-99A2-6369-5A7B-95E7518B6031}"/>
          </ac:grpSpMkLst>
        </pc:grpChg>
        <pc:grpChg chg="mod">
          <ac:chgData name="Phillip Kaufman" userId="c001b2a046940d7c" providerId="LiveId" clId="{5CB25B10-5B1C-4017-B167-ED3104435743}" dt="2024-05-18T02:57:14.068" v="2624"/>
          <ac:grpSpMkLst>
            <pc:docMk/>
            <pc:sldMk cId="1472554453" sldId="947"/>
            <ac:grpSpMk id="6" creationId="{576B239A-2544-D642-3BB2-187AB981A7CE}"/>
          </ac:grpSpMkLst>
        </pc:grpChg>
        <pc:grpChg chg="mod">
          <ac:chgData name="Phillip Kaufman" userId="c001b2a046940d7c" providerId="LiveId" clId="{5CB25B10-5B1C-4017-B167-ED3104435743}" dt="2024-05-18T02:57:14.068" v="2624"/>
          <ac:grpSpMkLst>
            <pc:docMk/>
            <pc:sldMk cId="1472554453" sldId="947"/>
            <ac:grpSpMk id="7" creationId="{0AF58075-A9C7-7DD8-53B5-BB746E19E189}"/>
          </ac:grpSpMkLst>
        </pc:grpChg>
        <pc:grpChg chg="mod">
          <ac:chgData name="Phillip Kaufman" userId="c001b2a046940d7c" providerId="LiveId" clId="{5CB25B10-5B1C-4017-B167-ED3104435743}" dt="2024-05-18T02:57:14.068" v="2624"/>
          <ac:grpSpMkLst>
            <pc:docMk/>
            <pc:sldMk cId="1472554453" sldId="947"/>
            <ac:grpSpMk id="8" creationId="{039A49EE-EE3E-FD86-3E99-96476CE239FB}"/>
          </ac:grpSpMkLst>
        </pc:grpChg>
        <pc:grpChg chg="mod">
          <ac:chgData name="Phillip Kaufman" userId="c001b2a046940d7c" providerId="LiveId" clId="{5CB25B10-5B1C-4017-B167-ED3104435743}" dt="2024-05-18T02:57:14.068" v="2624"/>
          <ac:grpSpMkLst>
            <pc:docMk/>
            <pc:sldMk cId="1472554453" sldId="947"/>
            <ac:grpSpMk id="17" creationId="{DB4D7BFA-D834-7D4D-6574-CE2A0F54DF80}"/>
          </ac:grpSpMkLst>
        </pc:grpChg>
        <pc:grpChg chg="del">
          <ac:chgData name="Phillip Kaufman" userId="c001b2a046940d7c" providerId="LiveId" clId="{5CB25B10-5B1C-4017-B167-ED3104435743}" dt="2024-05-14T06:45:53.560" v="744" actId="165"/>
          <ac:grpSpMkLst>
            <pc:docMk/>
            <pc:sldMk cId="1472554453" sldId="947"/>
            <ac:grpSpMk id="34" creationId="{EDCBA5CD-6F9D-1877-25BE-7BE71E28D83D}"/>
          </ac:grpSpMkLst>
        </pc:grpChg>
        <pc:grpChg chg="mod topLvl">
          <ac:chgData name="Phillip Kaufman" userId="c001b2a046940d7c" providerId="LiveId" clId="{5CB25B10-5B1C-4017-B167-ED3104435743}" dt="2024-05-14T06:47:03.149" v="763" actId="164"/>
          <ac:grpSpMkLst>
            <pc:docMk/>
            <pc:sldMk cId="1472554453" sldId="947"/>
            <ac:grpSpMk id="35" creationId="{AD9BCFC3-2729-EA5F-522D-66461F006684}"/>
          </ac:grpSpMkLst>
        </pc:grpChg>
        <pc:grpChg chg="mod topLvl">
          <ac:chgData name="Phillip Kaufman" userId="c001b2a046940d7c" providerId="LiveId" clId="{5CB25B10-5B1C-4017-B167-ED3104435743}" dt="2024-05-14T06:47:03.149" v="763" actId="164"/>
          <ac:grpSpMkLst>
            <pc:docMk/>
            <pc:sldMk cId="1472554453" sldId="947"/>
            <ac:grpSpMk id="36" creationId="{E58F96F7-3AB7-07B0-C226-C5A3406C4343}"/>
          </ac:grpSpMkLst>
        </pc:grpChg>
        <pc:grpChg chg="mod topLvl">
          <ac:chgData name="Phillip Kaufman" userId="c001b2a046940d7c" providerId="LiveId" clId="{5CB25B10-5B1C-4017-B167-ED3104435743}" dt="2024-05-14T06:47:03.149" v="763" actId="164"/>
          <ac:grpSpMkLst>
            <pc:docMk/>
            <pc:sldMk cId="1472554453" sldId="947"/>
            <ac:grpSpMk id="37" creationId="{83B6D9BC-1984-F4F9-87FA-616458FC6995}"/>
          </ac:grpSpMkLst>
        </pc:grpChg>
        <pc:grpChg chg="mod">
          <ac:chgData name="Phillip Kaufman" userId="c001b2a046940d7c" providerId="LiveId" clId="{5CB25B10-5B1C-4017-B167-ED3104435743}" dt="2024-05-14T06:46:49.703" v="762" actId="338"/>
          <ac:grpSpMkLst>
            <pc:docMk/>
            <pc:sldMk cId="1472554453" sldId="947"/>
            <ac:grpSpMk id="44" creationId="{649D4F07-ABDB-AFA3-2B37-862901206786}"/>
          </ac:grpSpMkLst>
        </pc:grpChg>
        <pc:grpChg chg="mod">
          <ac:chgData name="Phillip Kaufman" userId="c001b2a046940d7c" providerId="LiveId" clId="{5CB25B10-5B1C-4017-B167-ED3104435743}" dt="2024-05-14T06:46:49.703" v="762" actId="338"/>
          <ac:grpSpMkLst>
            <pc:docMk/>
            <pc:sldMk cId="1472554453" sldId="947"/>
            <ac:grpSpMk id="79" creationId="{4BC4A5A9-A987-30CE-CFBF-7350B131CA70}"/>
          </ac:grpSpMkLst>
        </pc:grpChg>
        <pc:grpChg chg="del">
          <ac:chgData name="Phillip Kaufman" userId="c001b2a046940d7c" providerId="LiveId" clId="{5CB25B10-5B1C-4017-B167-ED3104435743}" dt="2024-05-18T02:48:34.244" v="2529" actId="165"/>
          <ac:grpSpMkLst>
            <pc:docMk/>
            <pc:sldMk cId="1472554453" sldId="947"/>
            <ac:grpSpMk id="84" creationId="{4DC88A2F-B9DD-AE3E-32FC-E2D2AFDADFB3}"/>
          </ac:grpSpMkLst>
        </pc:grpChg>
        <pc:grpChg chg="mod">
          <ac:chgData name="Phillip Kaufman" userId="c001b2a046940d7c" providerId="LiveId" clId="{5CB25B10-5B1C-4017-B167-ED3104435743}" dt="2024-05-18T02:57:14.068" v="2624"/>
          <ac:grpSpMkLst>
            <pc:docMk/>
            <pc:sldMk cId="1472554453" sldId="947"/>
            <ac:grpSpMk id="103" creationId="{C76A6C5C-07B9-7F4F-864F-AB28D8799CF4}"/>
          </ac:grpSpMkLst>
        </pc:grpChg>
        <pc:grpChg chg="add mod">
          <ac:chgData name="Phillip Kaufman" userId="c001b2a046940d7c" providerId="LiveId" clId="{5CB25B10-5B1C-4017-B167-ED3104435743}" dt="2024-05-18T02:58:21.714" v="2639"/>
          <ac:grpSpMkLst>
            <pc:docMk/>
            <pc:sldMk cId="1472554453" sldId="947"/>
            <ac:grpSpMk id="106" creationId="{6C6E7513-113C-F0E5-AD37-1CE551A3BFFC}"/>
          </ac:grpSpMkLst>
        </pc:grpChg>
        <pc:grpChg chg="mod">
          <ac:chgData name="Phillip Kaufman" userId="c001b2a046940d7c" providerId="LiveId" clId="{5CB25B10-5B1C-4017-B167-ED3104435743}" dt="2024-05-18T02:58:21.714" v="2639"/>
          <ac:grpSpMkLst>
            <pc:docMk/>
            <pc:sldMk cId="1472554453" sldId="947"/>
            <ac:grpSpMk id="107" creationId="{A21A64F6-88F1-487F-4BD1-D57AE524E357}"/>
          </ac:grpSpMkLst>
        </pc:grpChg>
        <pc:grpChg chg="mod">
          <ac:chgData name="Phillip Kaufman" userId="c001b2a046940d7c" providerId="LiveId" clId="{5CB25B10-5B1C-4017-B167-ED3104435743}" dt="2024-05-18T02:58:21.714" v="2639"/>
          <ac:grpSpMkLst>
            <pc:docMk/>
            <pc:sldMk cId="1472554453" sldId="947"/>
            <ac:grpSpMk id="108" creationId="{91FA56D7-AC7B-CF07-695D-BF746A0F3205}"/>
          </ac:grpSpMkLst>
        </pc:grpChg>
        <pc:grpChg chg="mod">
          <ac:chgData name="Phillip Kaufman" userId="c001b2a046940d7c" providerId="LiveId" clId="{5CB25B10-5B1C-4017-B167-ED3104435743}" dt="2024-05-18T02:58:21.714" v="2639"/>
          <ac:grpSpMkLst>
            <pc:docMk/>
            <pc:sldMk cId="1472554453" sldId="947"/>
            <ac:grpSpMk id="109" creationId="{3EAA2332-7E17-1A67-0804-FD3E73A80844}"/>
          </ac:grpSpMkLst>
        </pc:grpChg>
        <pc:grpChg chg="mod">
          <ac:chgData name="Phillip Kaufman" userId="c001b2a046940d7c" providerId="LiveId" clId="{5CB25B10-5B1C-4017-B167-ED3104435743}" dt="2024-05-18T02:58:21.714" v="2639"/>
          <ac:grpSpMkLst>
            <pc:docMk/>
            <pc:sldMk cId="1472554453" sldId="947"/>
            <ac:grpSpMk id="116" creationId="{EB092940-13AB-FF76-36D7-18555C1DB8AA}"/>
          </ac:grpSpMkLst>
        </pc:grpChg>
        <pc:grpChg chg="mod">
          <ac:chgData name="Phillip Kaufman" userId="c001b2a046940d7c" providerId="LiveId" clId="{5CB25B10-5B1C-4017-B167-ED3104435743}" dt="2024-05-18T02:58:21.714" v="2639"/>
          <ac:grpSpMkLst>
            <pc:docMk/>
            <pc:sldMk cId="1472554453" sldId="947"/>
            <ac:grpSpMk id="151" creationId="{52F19BA2-843E-AF23-A965-82300A8C4011}"/>
          </ac:grpSpMkLst>
        </pc:grpChg>
        <pc:cxnChg chg="mod">
          <ac:chgData name="Phillip Kaufman" userId="c001b2a046940d7c" providerId="LiveId" clId="{5CB25B10-5B1C-4017-B167-ED3104435743}" dt="2024-05-18T02:57:14.068" v="2624"/>
          <ac:cxnSpMkLst>
            <pc:docMk/>
            <pc:sldMk cId="1472554453" sldId="947"/>
            <ac:cxnSpMk id="18" creationId="{5E3AB323-72EC-2EF7-EEB5-F5552B38368A}"/>
          </ac:cxnSpMkLst>
        </pc:cxnChg>
        <pc:cxnChg chg="mod">
          <ac:chgData name="Phillip Kaufman" userId="c001b2a046940d7c" providerId="LiveId" clId="{5CB25B10-5B1C-4017-B167-ED3104435743}" dt="2024-05-18T02:57:14.068" v="2624"/>
          <ac:cxnSpMkLst>
            <pc:docMk/>
            <pc:sldMk cId="1472554453" sldId="947"/>
            <ac:cxnSpMk id="19" creationId="{65DC42A0-515C-B18A-62E0-FB879792E3AB}"/>
          </ac:cxnSpMkLst>
        </pc:cxnChg>
        <pc:cxnChg chg="mod">
          <ac:chgData name="Phillip Kaufman" userId="c001b2a046940d7c" providerId="LiveId" clId="{5CB25B10-5B1C-4017-B167-ED3104435743}" dt="2024-05-18T02:57:14.068" v="2624"/>
          <ac:cxnSpMkLst>
            <pc:docMk/>
            <pc:sldMk cId="1472554453" sldId="947"/>
            <ac:cxnSpMk id="20" creationId="{AE460215-D7B6-4144-3718-D9AAB4F23A97}"/>
          </ac:cxnSpMkLst>
        </pc:cxnChg>
        <pc:cxnChg chg="mod">
          <ac:chgData name="Phillip Kaufman" userId="c001b2a046940d7c" providerId="LiveId" clId="{5CB25B10-5B1C-4017-B167-ED3104435743}" dt="2024-05-18T02:57:14.068" v="2624"/>
          <ac:cxnSpMkLst>
            <pc:docMk/>
            <pc:sldMk cId="1472554453" sldId="947"/>
            <ac:cxnSpMk id="21" creationId="{ECD098AC-A75A-4C71-5A33-EA64B816B382}"/>
          </ac:cxnSpMkLst>
        </pc:cxnChg>
        <pc:cxnChg chg="mod">
          <ac:chgData name="Phillip Kaufman" userId="c001b2a046940d7c" providerId="LiveId" clId="{5CB25B10-5B1C-4017-B167-ED3104435743}" dt="2024-05-18T02:57:14.068" v="2624"/>
          <ac:cxnSpMkLst>
            <pc:docMk/>
            <pc:sldMk cId="1472554453" sldId="947"/>
            <ac:cxnSpMk id="22" creationId="{85CD3022-1310-497A-52AD-2FA58317D38C}"/>
          </ac:cxnSpMkLst>
        </pc:cxnChg>
        <pc:cxnChg chg="mod">
          <ac:chgData name="Phillip Kaufman" userId="c001b2a046940d7c" providerId="LiveId" clId="{5CB25B10-5B1C-4017-B167-ED3104435743}" dt="2024-05-18T02:57:14.068" v="2624"/>
          <ac:cxnSpMkLst>
            <pc:docMk/>
            <pc:sldMk cId="1472554453" sldId="947"/>
            <ac:cxnSpMk id="23" creationId="{7B4192D5-54C2-1634-EE66-245A22E88C0B}"/>
          </ac:cxnSpMkLst>
        </pc:cxnChg>
        <pc:cxnChg chg="mod">
          <ac:chgData name="Phillip Kaufman" userId="c001b2a046940d7c" providerId="LiveId" clId="{5CB25B10-5B1C-4017-B167-ED3104435743}" dt="2024-05-18T02:57:14.068" v="2624"/>
          <ac:cxnSpMkLst>
            <pc:docMk/>
            <pc:sldMk cId="1472554453" sldId="947"/>
            <ac:cxnSpMk id="24" creationId="{DD4EE8ED-C033-2CB7-664D-97C5E6DDA46E}"/>
          </ac:cxnSpMkLst>
        </pc:cxnChg>
        <pc:cxnChg chg="mod">
          <ac:chgData name="Phillip Kaufman" userId="c001b2a046940d7c" providerId="LiveId" clId="{5CB25B10-5B1C-4017-B167-ED3104435743}" dt="2024-05-18T02:57:14.068" v="2624"/>
          <ac:cxnSpMkLst>
            <pc:docMk/>
            <pc:sldMk cId="1472554453" sldId="947"/>
            <ac:cxnSpMk id="25" creationId="{EF65350E-03EC-7BD1-A9E5-71EED0AB2D9C}"/>
          </ac:cxnSpMkLst>
        </pc:cxnChg>
        <pc:cxnChg chg="mod">
          <ac:chgData name="Phillip Kaufman" userId="c001b2a046940d7c" providerId="LiveId" clId="{5CB25B10-5B1C-4017-B167-ED3104435743}" dt="2024-05-18T02:57:14.068" v="2624"/>
          <ac:cxnSpMkLst>
            <pc:docMk/>
            <pc:sldMk cId="1472554453" sldId="947"/>
            <ac:cxnSpMk id="26" creationId="{C553680F-7769-7842-9022-A8B785A93D74}"/>
          </ac:cxnSpMkLst>
        </pc:cxnChg>
        <pc:cxnChg chg="mod">
          <ac:chgData name="Phillip Kaufman" userId="c001b2a046940d7c" providerId="LiveId" clId="{5CB25B10-5B1C-4017-B167-ED3104435743}" dt="2024-05-18T02:57:14.068" v="2624"/>
          <ac:cxnSpMkLst>
            <pc:docMk/>
            <pc:sldMk cId="1472554453" sldId="947"/>
            <ac:cxnSpMk id="27" creationId="{42FB869A-7045-8528-7135-417D4752B91B}"/>
          </ac:cxnSpMkLst>
        </pc:cxnChg>
        <pc:cxnChg chg="mod">
          <ac:chgData name="Phillip Kaufman" userId="c001b2a046940d7c" providerId="LiveId" clId="{5CB25B10-5B1C-4017-B167-ED3104435743}" dt="2024-05-18T02:57:14.068" v="2624"/>
          <ac:cxnSpMkLst>
            <pc:docMk/>
            <pc:sldMk cId="1472554453" sldId="947"/>
            <ac:cxnSpMk id="28" creationId="{09C70EC6-878D-28F1-DD7B-0C7FF785DE59}"/>
          </ac:cxnSpMkLst>
        </pc:cxnChg>
        <pc:cxnChg chg="mod">
          <ac:chgData name="Phillip Kaufman" userId="c001b2a046940d7c" providerId="LiveId" clId="{5CB25B10-5B1C-4017-B167-ED3104435743}" dt="2024-05-18T02:57:14.068" v="2624"/>
          <ac:cxnSpMkLst>
            <pc:docMk/>
            <pc:sldMk cId="1472554453" sldId="947"/>
            <ac:cxnSpMk id="30" creationId="{849C1EB3-DE32-3CBB-A0C4-32459AEBFBC1}"/>
          </ac:cxnSpMkLst>
        </pc:cxnChg>
        <pc:cxnChg chg="mod">
          <ac:chgData name="Phillip Kaufman" userId="c001b2a046940d7c" providerId="LiveId" clId="{5CB25B10-5B1C-4017-B167-ED3104435743}" dt="2024-05-18T02:57:14.068" v="2624"/>
          <ac:cxnSpMkLst>
            <pc:docMk/>
            <pc:sldMk cId="1472554453" sldId="947"/>
            <ac:cxnSpMk id="32" creationId="{76680DDA-A23A-96E0-7AC7-49C24CA119BC}"/>
          </ac:cxnSpMkLst>
        </pc:cxnChg>
        <pc:cxnChg chg="mod">
          <ac:chgData name="Phillip Kaufman" userId="c001b2a046940d7c" providerId="LiveId" clId="{5CB25B10-5B1C-4017-B167-ED3104435743}" dt="2024-05-18T02:57:14.068" v="2624"/>
          <ac:cxnSpMkLst>
            <pc:docMk/>
            <pc:sldMk cId="1472554453" sldId="947"/>
            <ac:cxnSpMk id="33" creationId="{CC3F67AF-F928-96CF-5675-8B4B3A6232DA}"/>
          </ac:cxnSpMkLst>
        </pc:cxnChg>
        <pc:cxnChg chg="mod">
          <ac:chgData name="Phillip Kaufman" userId="c001b2a046940d7c" providerId="LiveId" clId="{5CB25B10-5B1C-4017-B167-ED3104435743}" dt="2024-05-18T02:57:14.068" v="2624"/>
          <ac:cxnSpMkLst>
            <pc:docMk/>
            <pc:sldMk cId="1472554453" sldId="947"/>
            <ac:cxnSpMk id="34" creationId="{A9EBA140-A8A0-43E6-84F1-BA73D12E1B63}"/>
          </ac:cxnSpMkLst>
        </pc:cxnChg>
        <pc:cxnChg chg="mod">
          <ac:chgData name="Phillip Kaufman" userId="c001b2a046940d7c" providerId="LiveId" clId="{5CB25B10-5B1C-4017-B167-ED3104435743}" dt="2024-05-14T06:46:49.703" v="762" actId="338"/>
          <ac:cxnSpMkLst>
            <pc:docMk/>
            <pc:sldMk cId="1472554453" sldId="947"/>
            <ac:cxnSpMk id="45" creationId="{AE332837-84F0-D11F-1F19-1276D3DDCCDD}"/>
          </ac:cxnSpMkLst>
        </pc:cxnChg>
        <pc:cxnChg chg="mod">
          <ac:chgData name="Phillip Kaufman" userId="c001b2a046940d7c" providerId="LiveId" clId="{5CB25B10-5B1C-4017-B167-ED3104435743}" dt="2024-05-14T06:46:49.703" v="762" actId="338"/>
          <ac:cxnSpMkLst>
            <pc:docMk/>
            <pc:sldMk cId="1472554453" sldId="947"/>
            <ac:cxnSpMk id="46" creationId="{2A0F40D0-293F-7D88-E2F7-1F448080B287}"/>
          </ac:cxnSpMkLst>
        </pc:cxnChg>
        <pc:cxnChg chg="mod">
          <ac:chgData name="Phillip Kaufman" userId="c001b2a046940d7c" providerId="LiveId" clId="{5CB25B10-5B1C-4017-B167-ED3104435743}" dt="2024-05-14T06:46:49.703" v="762" actId="338"/>
          <ac:cxnSpMkLst>
            <pc:docMk/>
            <pc:sldMk cId="1472554453" sldId="947"/>
            <ac:cxnSpMk id="47" creationId="{78AC2192-BE73-E2EB-81C5-ECC0B09703FB}"/>
          </ac:cxnSpMkLst>
        </pc:cxnChg>
        <pc:cxnChg chg="mod">
          <ac:chgData name="Phillip Kaufman" userId="c001b2a046940d7c" providerId="LiveId" clId="{5CB25B10-5B1C-4017-B167-ED3104435743}" dt="2024-05-14T06:46:49.703" v="762" actId="338"/>
          <ac:cxnSpMkLst>
            <pc:docMk/>
            <pc:sldMk cId="1472554453" sldId="947"/>
            <ac:cxnSpMk id="48" creationId="{7FED69A1-247C-DB70-8735-E70ADD38450A}"/>
          </ac:cxnSpMkLst>
        </pc:cxnChg>
        <pc:cxnChg chg="mod">
          <ac:chgData name="Phillip Kaufman" userId="c001b2a046940d7c" providerId="LiveId" clId="{5CB25B10-5B1C-4017-B167-ED3104435743}" dt="2024-05-14T06:46:49.703" v="762" actId="338"/>
          <ac:cxnSpMkLst>
            <pc:docMk/>
            <pc:sldMk cId="1472554453" sldId="947"/>
            <ac:cxnSpMk id="49" creationId="{BB8AE6BF-D27D-6470-AE9D-9E5F19777168}"/>
          </ac:cxnSpMkLst>
        </pc:cxnChg>
        <pc:cxnChg chg="mod">
          <ac:chgData name="Phillip Kaufman" userId="c001b2a046940d7c" providerId="LiveId" clId="{5CB25B10-5B1C-4017-B167-ED3104435743}" dt="2024-05-14T06:46:49.703" v="762" actId="338"/>
          <ac:cxnSpMkLst>
            <pc:docMk/>
            <pc:sldMk cId="1472554453" sldId="947"/>
            <ac:cxnSpMk id="50" creationId="{F5FD4B3E-95CD-F901-7129-274E423F1175}"/>
          </ac:cxnSpMkLst>
        </pc:cxnChg>
        <pc:cxnChg chg="mod">
          <ac:chgData name="Phillip Kaufman" userId="c001b2a046940d7c" providerId="LiveId" clId="{5CB25B10-5B1C-4017-B167-ED3104435743}" dt="2024-05-14T06:46:49.703" v="762" actId="338"/>
          <ac:cxnSpMkLst>
            <pc:docMk/>
            <pc:sldMk cId="1472554453" sldId="947"/>
            <ac:cxnSpMk id="51" creationId="{B042D568-A74F-8F5A-2D0D-DA4EC65F1449}"/>
          </ac:cxnSpMkLst>
        </pc:cxnChg>
        <pc:cxnChg chg="mod">
          <ac:chgData name="Phillip Kaufman" userId="c001b2a046940d7c" providerId="LiveId" clId="{5CB25B10-5B1C-4017-B167-ED3104435743}" dt="2024-05-14T06:46:49.703" v="762" actId="338"/>
          <ac:cxnSpMkLst>
            <pc:docMk/>
            <pc:sldMk cId="1472554453" sldId="947"/>
            <ac:cxnSpMk id="52" creationId="{64C0D015-0EC7-D784-938D-C38EBB44D690}"/>
          </ac:cxnSpMkLst>
        </pc:cxnChg>
        <pc:cxnChg chg="mod">
          <ac:chgData name="Phillip Kaufman" userId="c001b2a046940d7c" providerId="LiveId" clId="{5CB25B10-5B1C-4017-B167-ED3104435743}" dt="2024-05-14T06:46:49.703" v="762" actId="338"/>
          <ac:cxnSpMkLst>
            <pc:docMk/>
            <pc:sldMk cId="1472554453" sldId="947"/>
            <ac:cxnSpMk id="53" creationId="{A3BFC0D1-0B55-1ED8-D481-2DCA54DF39D8}"/>
          </ac:cxnSpMkLst>
        </pc:cxnChg>
        <pc:cxnChg chg="mod">
          <ac:chgData name="Phillip Kaufman" userId="c001b2a046940d7c" providerId="LiveId" clId="{5CB25B10-5B1C-4017-B167-ED3104435743}" dt="2024-05-14T06:46:49.703" v="762" actId="338"/>
          <ac:cxnSpMkLst>
            <pc:docMk/>
            <pc:sldMk cId="1472554453" sldId="947"/>
            <ac:cxnSpMk id="54" creationId="{E07D415A-545D-E17F-0A70-99BF25BD9523}"/>
          </ac:cxnSpMkLst>
        </pc:cxnChg>
        <pc:cxnChg chg="mod">
          <ac:chgData name="Phillip Kaufman" userId="c001b2a046940d7c" providerId="LiveId" clId="{5CB25B10-5B1C-4017-B167-ED3104435743}" dt="2024-05-14T06:46:49.703" v="762" actId="338"/>
          <ac:cxnSpMkLst>
            <pc:docMk/>
            <pc:sldMk cId="1472554453" sldId="947"/>
            <ac:cxnSpMk id="55" creationId="{527C0A29-A160-43A1-8488-81BBD2B24A72}"/>
          </ac:cxnSpMkLst>
        </pc:cxnChg>
        <pc:cxnChg chg="mod">
          <ac:chgData name="Phillip Kaufman" userId="c001b2a046940d7c" providerId="LiveId" clId="{5CB25B10-5B1C-4017-B167-ED3104435743}" dt="2024-05-14T06:46:49.703" v="762" actId="338"/>
          <ac:cxnSpMkLst>
            <pc:docMk/>
            <pc:sldMk cId="1472554453" sldId="947"/>
            <ac:cxnSpMk id="56" creationId="{E9D086D7-243A-DAD2-B03A-E3B645AE657C}"/>
          </ac:cxnSpMkLst>
        </pc:cxnChg>
        <pc:cxnChg chg="mod">
          <ac:chgData name="Phillip Kaufman" userId="c001b2a046940d7c" providerId="LiveId" clId="{5CB25B10-5B1C-4017-B167-ED3104435743}" dt="2024-05-14T06:46:49.703" v="762" actId="338"/>
          <ac:cxnSpMkLst>
            <pc:docMk/>
            <pc:sldMk cId="1472554453" sldId="947"/>
            <ac:cxnSpMk id="57" creationId="{F087534E-74A5-3B4B-F5DE-33E2A8DBE7A1}"/>
          </ac:cxnSpMkLst>
        </pc:cxnChg>
        <pc:cxnChg chg="mod">
          <ac:chgData name="Phillip Kaufman" userId="c001b2a046940d7c" providerId="LiveId" clId="{5CB25B10-5B1C-4017-B167-ED3104435743}" dt="2024-05-14T06:46:49.703" v="762" actId="338"/>
          <ac:cxnSpMkLst>
            <pc:docMk/>
            <pc:sldMk cId="1472554453" sldId="947"/>
            <ac:cxnSpMk id="58" creationId="{6927B7FF-6CAF-8E52-ADBC-30C394B4F166}"/>
          </ac:cxnSpMkLst>
        </pc:cxnChg>
        <pc:cxnChg chg="mod">
          <ac:chgData name="Phillip Kaufman" userId="c001b2a046940d7c" providerId="LiveId" clId="{5CB25B10-5B1C-4017-B167-ED3104435743}" dt="2024-05-14T06:46:49.703" v="762" actId="338"/>
          <ac:cxnSpMkLst>
            <pc:docMk/>
            <pc:sldMk cId="1472554453" sldId="947"/>
            <ac:cxnSpMk id="59" creationId="{D7C12C2E-7F19-2A54-CAF3-3AE2A31BED5B}"/>
          </ac:cxnSpMkLst>
        </pc:cxnChg>
        <pc:cxnChg chg="mod">
          <ac:chgData name="Phillip Kaufman" userId="c001b2a046940d7c" providerId="LiveId" clId="{5CB25B10-5B1C-4017-B167-ED3104435743}" dt="2024-05-14T06:46:49.703" v="762" actId="338"/>
          <ac:cxnSpMkLst>
            <pc:docMk/>
            <pc:sldMk cId="1472554453" sldId="947"/>
            <ac:cxnSpMk id="60" creationId="{4E3B0FCC-E0A2-F98B-2E24-29FF40535D86}"/>
          </ac:cxnSpMkLst>
        </pc:cxnChg>
        <pc:cxnChg chg="mod">
          <ac:chgData name="Phillip Kaufman" userId="c001b2a046940d7c" providerId="LiveId" clId="{5CB25B10-5B1C-4017-B167-ED3104435743}" dt="2024-05-14T06:46:49.703" v="762" actId="338"/>
          <ac:cxnSpMkLst>
            <pc:docMk/>
            <pc:sldMk cId="1472554453" sldId="947"/>
            <ac:cxnSpMk id="61" creationId="{BBA6E28B-9E0E-98C4-05AC-AE7E5878354A}"/>
          </ac:cxnSpMkLst>
        </pc:cxnChg>
        <pc:cxnChg chg="mod">
          <ac:chgData name="Phillip Kaufman" userId="c001b2a046940d7c" providerId="LiveId" clId="{5CB25B10-5B1C-4017-B167-ED3104435743}" dt="2024-05-14T06:46:49.703" v="762" actId="338"/>
          <ac:cxnSpMkLst>
            <pc:docMk/>
            <pc:sldMk cId="1472554453" sldId="947"/>
            <ac:cxnSpMk id="62" creationId="{9998B8DB-A78D-C72D-AAAA-5214D0BF1BFC}"/>
          </ac:cxnSpMkLst>
        </pc:cxnChg>
        <pc:cxnChg chg="mod">
          <ac:chgData name="Phillip Kaufman" userId="c001b2a046940d7c" providerId="LiveId" clId="{5CB25B10-5B1C-4017-B167-ED3104435743}" dt="2024-05-14T06:46:49.703" v="762" actId="338"/>
          <ac:cxnSpMkLst>
            <pc:docMk/>
            <pc:sldMk cId="1472554453" sldId="947"/>
            <ac:cxnSpMk id="63" creationId="{C6A19007-F9CF-2EF8-D92D-E234B331937C}"/>
          </ac:cxnSpMkLst>
        </pc:cxnChg>
        <pc:cxnChg chg="mod">
          <ac:chgData name="Phillip Kaufman" userId="c001b2a046940d7c" providerId="LiveId" clId="{5CB25B10-5B1C-4017-B167-ED3104435743}" dt="2024-05-14T06:46:49.703" v="762" actId="338"/>
          <ac:cxnSpMkLst>
            <pc:docMk/>
            <pc:sldMk cId="1472554453" sldId="947"/>
            <ac:cxnSpMk id="64" creationId="{0AA79403-A288-32E0-7B89-04A80FDF6555}"/>
          </ac:cxnSpMkLst>
        </pc:cxnChg>
        <pc:cxnChg chg="mod">
          <ac:chgData name="Phillip Kaufman" userId="c001b2a046940d7c" providerId="LiveId" clId="{5CB25B10-5B1C-4017-B167-ED3104435743}" dt="2024-05-14T06:46:49.703" v="762" actId="338"/>
          <ac:cxnSpMkLst>
            <pc:docMk/>
            <pc:sldMk cId="1472554453" sldId="947"/>
            <ac:cxnSpMk id="65" creationId="{8FE5B8ED-34EE-B026-360B-08EE8B788C05}"/>
          </ac:cxnSpMkLst>
        </pc:cxnChg>
        <pc:cxnChg chg="mod">
          <ac:chgData name="Phillip Kaufman" userId="c001b2a046940d7c" providerId="LiveId" clId="{5CB25B10-5B1C-4017-B167-ED3104435743}" dt="2024-05-14T06:46:49.703" v="762" actId="338"/>
          <ac:cxnSpMkLst>
            <pc:docMk/>
            <pc:sldMk cId="1472554453" sldId="947"/>
            <ac:cxnSpMk id="66" creationId="{EEEB6195-B676-16EC-30F4-59ACE4066F8A}"/>
          </ac:cxnSpMkLst>
        </pc:cxnChg>
        <pc:cxnChg chg="mod">
          <ac:chgData name="Phillip Kaufman" userId="c001b2a046940d7c" providerId="LiveId" clId="{5CB25B10-5B1C-4017-B167-ED3104435743}" dt="2024-05-14T06:46:49.703" v="762" actId="338"/>
          <ac:cxnSpMkLst>
            <pc:docMk/>
            <pc:sldMk cId="1472554453" sldId="947"/>
            <ac:cxnSpMk id="67" creationId="{68C59A6A-F7EF-62AC-E068-C5A961D6C98C}"/>
          </ac:cxnSpMkLst>
        </pc:cxnChg>
        <pc:cxnChg chg="mod">
          <ac:chgData name="Phillip Kaufman" userId="c001b2a046940d7c" providerId="LiveId" clId="{5CB25B10-5B1C-4017-B167-ED3104435743}" dt="2024-05-14T06:46:49.703" v="762" actId="338"/>
          <ac:cxnSpMkLst>
            <pc:docMk/>
            <pc:sldMk cId="1472554453" sldId="947"/>
            <ac:cxnSpMk id="68" creationId="{1836FB47-6551-E83C-0E6C-15C0245A1525}"/>
          </ac:cxnSpMkLst>
        </pc:cxnChg>
        <pc:cxnChg chg="mod">
          <ac:chgData name="Phillip Kaufman" userId="c001b2a046940d7c" providerId="LiveId" clId="{5CB25B10-5B1C-4017-B167-ED3104435743}" dt="2024-05-14T06:46:49.703" v="762" actId="338"/>
          <ac:cxnSpMkLst>
            <pc:docMk/>
            <pc:sldMk cId="1472554453" sldId="947"/>
            <ac:cxnSpMk id="69" creationId="{B2FC5DB3-37D4-4AD5-31CD-EE5E1B91BEB0}"/>
          </ac:cxnSpMkLst>
        </pc:cxnChg>
        <pc:cxnChg chg="mod">
          <ac:chgData name="Phillip Kaufman" userId="c001b2a046940d7c" providerId="LiveId" clId="{5CB25B10-5B1C-4017-B167-ED3104435743}" dt="2024-05-14T06:46:49.703" v="762" actId="338"/>
          <ac:cxnSpMkLst>
            <pc:docMk/>
            <pc:sldMk cId="1472554453" sldId="947"/>
            <ac:cxnSpMk id="70" creationId="{9EEDEE62-9379-52AA-2C89-18EC532C0C88}"/>
          </ac:cxnSpMkLst>
        </pc:cxnChg>
        <pc:cxnChg chg="mod">
          <ac:chgData name="Phillip Kaufman" userId="c001b2a046940d7c" providerId="LiveId" clId="{5CB25B10-5B1C-4017-B167-ED3104435743}" dt="2024-05-14T06:46:49.703" v="762" actId="338"/>
          <ac:cxnSpMkLst>
            <pc:docMk/>
            <pc:sldMk cId="1472554453" sldId="947"/>
            <ac:cxnSpMk id="71" creationId="{E6CA93C0-F7C5-95B2-B37F-FED0C2BD8704}"/>
          </ac:cxnSpMkLst>
        </pc:cxnChg>
        <pc:cxnChg chg="mod">
          <ac:chgData name="Phillip Kaufman" userId="c001b2a046940d7c" providerId="LiveId" clId="{5CB25B10-5B1C-4017-B167-ED3104435743}" dt="2024-05-14T06:46:49.703" v="762" actId="338"/>
          <ac:cxnSpMkLst>
            <pc:docMk/>
            <pc:sldMk cId="1472554453" sldId="947"/>
            <ac:cxnSpMk id="72" creationId="{B02FAFC3-3BA2-B1B3-2D66-613C53F5C388}"/>
          </ac:cxnSpMkLst>
        </pc:cxnChg>
        <pc:cxnChg chg="mod">
          <ac:chgData name="Phillip Kaufman" userId="c001b2a046940d7c" providerId="LiveId" clId="{5CB25B10-5B1C-4017-B167-ED3104435743}" dt="2024-05-14T06:46:49.703" v="762" actId="338"/>
          <ac:cxnSpMkLst>
            <pc:docMk/>
            <pc:sldMk cId="1472554453" sldId="947"/>
            <ac:cxnSpMk id="73" creationId="{25E48E28-B448-639F-0092-73E1E1264519}"/>
          </ac:cxnSpMkLst>
        </pc:cxnChg>
        <pc:cxnChg chg="mod">
          <ac:chgData name="Phillip Kaufman" userId="c001b2a046940d7c" providerId="LiveId" clId="{5CB25B10-5B1C-4017-B167-ED3104435743}" dt="2024-05-14T06:46:49.703" v="762" actId="338"/>
          <ac:cxnSpMkLst>
            <pc:docMk/>
            <pc:sldMk cId="1472554453" sldId="947"/>
            <ac:cxnSpMk id="74" creationId="{298E67C6-1098-8326-8A9F-C9FD0C64637C}"/>
          </ac:cxnSpMkLst>
        </pc:cxnChg>
        <pc:cxnChg chg="mod">
          <ac:chgData name="Phillip Kaufman" userId="c001b2a046940d7c" providerId="LiveId" clId="{5CB25B10-5B1C-4017-B167-ED3104435743}" dt="2024-05-14T06:46:49.703" v="762" actId="338"/>
          <ac:cxnSpMkLst>
            <pc:docMk/>
            <pc:sldMk cId="1472554453" sldId="947"/>
            <ac:cxnSpMk id="75" creationId="{45375A77-C7B4-9FCD-494F-C565F8D3B229}"/>
          </ac:cxnSpMkLst>
        </pc:cxnChg>
        <pc:cxnChg chg="mod">
          <ac:chgData name="Phillip Kaufman" userId="c001b2a046940d7c" providerId="LiveId" clId="{5CB25B10-5B1C-4017-B167-ED3104435743}" dt="2024-05-14T06:46:49.703" v="762" actId="338"/>
          <ac:cxnSpMkLst>
            <pc:docMk/>
            <pc:sldMk cId="1472554453" sldId="947"/>
            <ac:cxnSpMk id="76" creationId="{7CB275DC-1F4C-7F6B-2EBA-CE1E677A4A9D}"/>
          </ac:cxnSpMkLst>
        </pc:cxnChg>
        <pc:cxnChg chg="mod">
          <ac:chgData name="Phillip Kaufman" userId="c001b2a046940d7c" providerId="LiveId" clId="{5CB25B10-5B1C-4017-B167-ED3104435743}" dt="2024-05-14T06:46:49.703" v="762" actId="338"/>
          <ac:cxnSpMkLst>
            <pc:docMk/>
            <pc:sldMk cId="1472554453" sldId="947"/>
            <ac:cxnSpMk id="80" creationId="{DA253E7E-97F7-383E-A99E-6675C9EBE620}"/>
          </ac:cxnSpMkLst>
        </pc:cxnChg>
        <pc:cxnChg chg="mod">
          <ac:chgData name="Phillip Kaufman" userId="c001b2a046940d7c" providerId="LiveId" clId="{5CB25B10-5B1C-4017-B167-ED3104435743}" dt="2024-05-14T06:46:49.703" v="762" actId="338"/>
          <ac:cxnSpMkLst>
            <pc:docMk/>
            <pc:sldMk cId="1472554453" sldId="947"/>
            <ac:cxnSpMk id="81" creationId="{B97D9803-A654-FC2D-FC21-BAE8F2E3A38B}"/>
          </ac:cxnSpMkLst>
        </pc:cxnChg>
        <pc:cxnChg chg="mod">
          <ac:chgData name="Phillip Kaufman" userId="c001b2a046940d7c" providerId="LiveId" clId="{5CB25B10-5B1C-4017-B167-ED3104435743}" dt="2024-05-18T02:57:14.068" v="2624"/>
          <ac:cxnSpMkLst>
            <pc:docMk/>
            <pc:sldMk cId="1472554453" sldId="947"/>
            <ac:cxnSpMk id="83" creationId="{1AD7ACB5-1DE8-1D9C-606E-9A628C70F42D}"/>
          </ac:cxnSpMkLst>
        </pc:cxnChg>
        <pc:cxnChg chg="mod">
          <ac:chgData name="Phillip Kaufman" userId="c001b2a046940d7c" providerId="LiveId" clId="{5CB25B10-5B1C-4017-B167-ED3104435743}" dt="2024-05-18T02:57:14.068" v="2624"/>
          <ac:cxnSpMkLst>
            <pc:docMk/>
            <pc:sldMk cId="1472554453" sldId="947"/>
            <ac:cxnSpMk id="85" creationId="{2BC0D56C-CBBB-9C07-04E9-3B2F61E936C8}"/>
          </ac:cxnSpMkLst>
        </pc:cxnChg>
        <pc:cxnChg chg="mod">
          <ac:chgData name="Phillip Kaufman" userId="c001b2a046940d7c" providerId="LiveId" clId="{5CB25B10-5B1C-4017-B167-ED3104435743}" dt="2024-05-18T02:57:14.068" v="2624"/>
          <ac:cxnSpMkLst>
            <pc:docMk/>
            <pc:sldMk cId="1472554453" sldId="947"/>
            <ac:cxnSpMk id="86" creationId="{A9EB8ED0-E9BA-6E2F-3830-5697E956221C}"/>
          </ac:cxnSpMkLst>
        </pc:cxnChg>
        <pc:cxnChg chg="mod">
          <ac:chgData name="Phillip Kaufman" userId="c001b2a046940d7c" providerId="LiveId" clId="{5CB25B10-5B1C-4017-B167-ED3104435743}" dt="2024-05-18T02:57:14.068" v="2624"/>
          <ac:cxnSpMkLst>
            <pc:docMk/>
            <pc:sldMk cId="1472554453" sldId="947"/>
            <ac:cxnSpMk id="87" creationId="{212F33AF-89F6-0F58-8035-F0343E56FA57}"/>
          </ac:cxnSpMkLst>
        </pc:cxnChg>
        <pc:cxnChg chg="mod">
          <ac:chgData name="Phillip Kaufman" userId="c001b2a046940d7c" providerId="LiveId" clId="{5CB25B10-5B1C-4017-B167-ED3104435743}" dt="2024-05-18T02:57:14.068" v="2624"/>
          <ac:cxnSpMkLst>
            <pc:docMk/>
            <pc:sldMk cId="1472554453" sldId="947"/>
            <ac:cxnSpMk id="88" creationId="{D15C7E82-1871-40C8-0B12-5CB3B0E0A410}"/>
          </ac:cxnSpMkLst>
        </pc:cxnChg>
        <pc:cxnChg chg="mod">
          <ac:chgData name="Phillip Kaufman" userId="c001b2a046940d7c" providerId="LiveId" clId="{5CB25B10-5B1C-4017-B167-ED3104435743}" dt="2024-05-18T02:57:14.068" v="2624"/>
          <ac:cxnSpMkLst>
            <pc:docMk/>
            <pc:sldMk cId="1472554453" sldId="947"/>
            <ac:cxnSpMk id="89" creationId="{79384EC5-1C96-A485-BBFB-011F8CAF76FB}"/>
          </ac:cxnSpMkLst>
        </pc:cxnChg>
        <pc:cxnChg chg="mod">
          <ac:chgData name="Phillip Kaufman" userId="c001b2a046940d7c" providerId="LiveId" clId="{5CB25B10-5B1C-4017-B167-ED3104435743}" dt="2024-05-18T02:57:14.068" v="2624"/>
          <ac:cxnSpMkLst>
            <pc:docMk/>
            <pc:sldMk cId="1472554453" sldId="947"/>
            <ac:cxnSpMk id="90" creationId="{103CADAA-2BFA-56C5-F055-5ED8024661A3}"/>
          </ac:cxnSpMkLst>
        </pc:cxnChg>
        <pc:cxnChg chg="mod">
          <ac:chgData name="Phillip Kaufman" userId="c001b2a046940d7c" providerId="LiveId" clId="{5CB25B10-5B1C-4017-B167-ED3104435743}" dt="2024-05-18T02:57:14.068" v="2624"/>
          <ac:cxnSpMkLst>
            <pc:docMk/>
            <pc:sldMk cId="1472554453" sldId="947"/>
            <ac:cxnSpMk id="91" creationId="{FB67A4CD-F5D3-BC32-5DAB-05D7CDA73685}"/>
          </ac:cxnSpMkLst>
        </pc:cxnChg>
        <pc:cxnChg chg="mod">
          <ac:chgData name="Phillip Kaufman" userId="c001b2a046940d7c" providerId="LiveId" clId="{5CB25B10-5B1C-4017-B167-ED3104435743}" dt="2024-05-18T02:57:14.068" v="2624"/>
          <ac:cxnSpMkLst>
            <pc:docMk/>
            <pc:sldMk cId="1472554453" sldId="947"/>
            <ac:cxnSpMk id="92" creationId="{1962C50A-55ED-7807-DA4F-37DD7FB74E43}"/>
          </ac:cxnSpMkLst>
        </pc:cxnChg>
        <pc:cxnChg chg="mod">
          <ac:chgData name="Phillip Kaufman" userId="c001b2a046940d7c" providerId="LiveId" clId="{5CB25B10-5B1C-4017-B167-ED3104435743}" dt="2024-05-18T02:57:14.068" v="2624"/>
          <ac:cxnSpMkLst>
            <pc:docMk/>
            <pc:sldMk cId="1472554453" sldId="947"/>
            <ac:cxnSpMk id="93" creationId="{7BEF4109-40DE-1AFF-16FE-2F63B6A15A86}"/>
          </ac:cxnSpMkLst>
        </pc:cxnChg>
        <pc:cxnChg chg="mod">
          <ac:chgData name="Phillip Kaufman" userId="c001b2a046940d7c" providerId="LiveId" clId="{5CB25B10-5B1C-4017-B167-ED3104435743}" dt="2024-05-18T02:57:14.068" v="2624"/>
          <ac:cxnSpMkLst>
            <pc:docMk/>
            <pc:sldMk cId="1472554453" sldId="947"/>
            <ac:cxnSpMk id="94" creationId="{57DC650E-0B46-1C48-FA66-F078DC4E9A87}"/>
          </ac:cxnSpMkLst>
        </pc:cxnChg>
        <pc:cxnChg chg="mod">
          <ac:chgData name="Phillip Kaufman" userId="c001b2a046940d7c" providerId="LiveId" clId="{5CB25B10-5B1C-4017-B167-ED3104435743}" dt="2024-05-18T02:57:14.068" v="2624"/>
          <ac:cxnSpMkLst>
            <pc:docMk/>
            <pc:sldMk cId="1472554453" sldId="947"/>
            <ac:cxnSpMk id="95" creationId="{CE096329-5596-E8C0-08DC-B0C87EEC2313}"/>
          </ac:cxnSpMkLst>
        </pc:cxnChg>
        <pc:cxnChg chg="mod">
          <ac:chgData name="Phillip Kaufman" userId="c001b2a046940d7c" providerId="LiveId" clId="{5CB25B10-5B1C-4017-B167-ED3104435743}" dt="2024-05-18T02:57:14.068" v="2624"/>
          <ac:cxnSpMkLst>
            <pc:docMk/>
            <pc:sldMk cId="1472554453" sldId="947"/>
            <ac:cxnSpMk id="96" creationId="{A0A241BA-D9C0-432A-2BC8-F3C941D17730}"/>
          </ac:cxnSpMkLst>
        </pc:cxnChg>
        <pc:cxnChg chg="mod">
          <ac:chgData name="Phillip Kaufman" userId="c001b2a046940d7c" providerId="LiveId" clId="{5CB25B10-5B1C-4017-B167-ED3104435743}" dt="2024-05-18T02:57:14.068" v="2624"/>
          <ac:cxnSpMkLst>
            <pc:docMk/>
            <pc:sldMk cId="1472554453" sldId="947"/>
            <ac:cxnSpMk id="97" creationId="{6B40D417-4571-23E3-9AF2-5BFE5DB6E19E}"/>
          </ac:cxnSpMkLst>
        </pc:cxnChg>
        <pc:cxnChg chg="mod">
          <ac:chgData name="Phillip Kaufman" userId="c001b2a046940d7c" providerId="LiveId" clId="{5CB25B10-5B1C-4017-B167-ED3104435743}" dt="2024-05-18T02:57:14.068" v="2624"/>
          <ac:cxnSpMkLst>
            <pc:docMk/>
            <pc:sldMk cId="1472554453" sldId="947"/>
            <ac:cxnSpMk id="98" creationId="{3777BF9A-208F-5AD3-F6A1-0EE586E195ED}"/>
          </ac:cxnSpMkLst>
        </pc:cxnChg>
        <pc:cxnChg chg="mod">
          <ac:chgData name="Phillip Kaufman" userId="c001b2a046940d7c" providerId="LiveId" clId="{5CB25B10-5B1C-4017-B167-ED3104435743}" dt="2024-05-18T02:57:14.068" v="2624"/>
          <ac:cxnSpMkLst>
            <pc:docMk/>
            <pc:sldMk cId="1472554453" sldId="947"/>
            <ac:cxnSpMk id="99" creationId="{51D54C8C-0D74-9297-C61F-1050F9BF6307}"/>
          </ac:cxnSpMkLst>
        </pc:cxnChg>
        <pc:cxnChg chg="mod">
          <ac:chgData name="Phillip Kaufman" userId="c001b2a046940d7c" providerId="LiveId" clId="{5CB25B10-5B1C-4017-B167-ED3104435743}" dt="2024-05-18T02:57:14.068" v="2624"/>
          <ac:cxnSpMkLst>
            <pc:docMk/>
            <pc:sldMk cId="1472554453" sldId="947"/>
            <ac:cxnSpMk id="100" creationId="{537227CE-5F2F-8ABE-2965-BBA42EC6BED8}"/>
          </ac:cxnSpMkLst>
        </pc:cxnChg>
        <pc:cxnChg chg="mod">
          <ac:chgData name="Phillip Kaufman" userId="c001b2a046940d7c" providerId="LiveId" clId="{5CB25B10-5B1C-4017-B167-ED3104435743}" dt="2024-05-18T02:57:14.068" v="2624"/>
          <ac:cxnSpMkLst>
            <pc:docMk/>
            <pc:sldMk cId="1472554453" sldId="947"/>
            <ac:cxnSpMk id="104" creationId="{717E1A84-8770-CA57-A609-75B0568D8662}"/>
          </ac:cxnSpMkLst>
        </pc:cxnChg>
        <pc:cxnChg chg="mod">
          <ac:chgData name="Phillip Kaufman" userId="c001b2a046940d7c" providerId="LiveId" clId="{5CB25B10-5B1C-4017-B167-ED3104435743}" dt="2024-05-18T02:57:14.068" v="2624"/>
          <ac:cxnSpMkLst>
            <pc:docMk/>
            <pc:sldMk cId="1472554453" sldId="947"/>
            <ac:cxnSpMk id="105" creationId="{60A498F4-686B-E16A-978A-BFFB21179875}"/>
          </ac:cxnSpMkLst>
        </pc:cxnChg>
        <pc:cxnChg chg="mod">
          <ac:chgData name="Phillip Kaufman" userId="c001b2a046940d7c" providerId="LiveId" clId="{5CB25B10-5B1C-4017-B167-ED3104435743}" dt="2024-05-18T02:58:21.714" v="2639"/>
          <ac:cxnSpMkLst>
            <pc:docMk/>
            <pc:sldMk cId="1472554453" sldId="947"/>
            <ac:cxnSpMk id="117" creationId="{C7C8B13F-7902-DB3C-DB79-245EC21E05D1}"/>
          </ac:cxnSpMkLst>
        </pc:cxnChg>
        <pc:cxnChg chg="mod">
          <ac:chgData name="Phillip Kaufman" userId="c001b2a046940d7c" providerId="LiveId" clId="{5CB25B10-5B1C-4017-B167-ED3104435743}" dt="2024-05-18T02:58:21.714" v="2639"/>
          <ac:cxnSpMkLst>
            <pc:docMk/>
            <pc:sldMk cId="1472554453" sldId="947"/>
            <ac:cxnSpMk id="118" creationId="{4191CDF8-0D68-A701-47D1-E0049B91C59D}"/>
          </ac:cxnSpMkLst>
        </pc:cxnChg>
        <pc:cxnChg chg="mod">
          <ac:chgData name="Phillip Kaufman" userId="c001b2a046940d7c" providerId="LiveId" clId="{5CB25B10-5B1C-4017-B167-ED3104435743}" dt="2024-05-18T02:58:21.714" v="2639"/>
          <ac:cxnSpMkLst>
            <pc:docMk/>
            <pc:sldMk cId="1472554453" sldId="947"/>
            <ac:cxnSpMk id="119" creationId="{16D814D9-21E6-6B5D-B883-86B4837F54B5}"/>
          </ac:cxnSpMkLst>
        </pc:cxnChg>
        <pc:cxnChg chg="mod">
          <ac:chgData name="Phillip Kaufman" userId="c001b2a046940d7c" providerId="LiveId" clId="{5CB25B10-5B1C-4017-B167-ED3104435743}" dt="2024-05-18T02:58:21.714" v="2639"/>
          <ac:cxnSpMkLst>
            <pc:docMk/>
            <pc:sldMk cId="1472554453" sldId="947"/>
            <ac:cxnSpMk id="120" creationId="{D3493FA3-FA78-1125-63D2-6A067B60C346}"/>
          </ac:cxnSpMkLst>
        </pc:cxnChg>
        <pc:cxnChg chg="mod">
          <ac:chgData name="Phillip Kaufman" userId="c001b2a046940d7c" providerId="LiveId" clId="{5CB25B10-5B1C-4017-B167-ED3104435743}" dt="2024-05-18T02:58:21.714" v="2639"/>
          <ac:cxnSpMkLst>
            <pc:docMk/>
            <pc:sldMk cId="1472554453" sldId="947"/>
            <ac:cxnSpMk id="121" creationId="{FD407C45-0268-4456-F976-F0FDEE5D98E4}"/>
          </ac:cxnSpMkLst>
        </pc:cxnChg>
        <pc:cxnChg chg="mod">
          <ac:chgData name="Phillip Kaufman" userId="c001b2a046940d7c" providerId="LiveId" clId="{5CB25B10-5B1C-4017-B167-ED3104435743}" dt="2024-05-18T02:58:21.714" v="2639"/>
          <ac:cxnSpMkLst>
            <pc:docMk/>
            <pc:sldMk cId="1472554453" sldId="947"/>
            <ac:cxnSpMk id="122" creationId="{B9BC2C6F-5A64-C60D-310F-5B8FF8D54DF7}"/>
          </ac:cxnSpMkLst>
        </pc:cxnChg>
        <pc:cxnChg chg="mod">
          <ac:chgData name="Phillip Kaufman" userId="c001b2a046940d7c" providerId="LiveId" clId="{5CB25B10-5B1C-4017-B167-ED3104435743}" dt="2024-05-18T02:58:21.714" v="2639"/>
          <ac:cxnSpMkLst>
            <pc:docMk/>
            <pc:sldMk cId="1472554453" sldId="947"/>
            <ac:cxnSpMk id="123" creationId="{BB5904D6-3952-C73E-47F4-6C30AD450CF3}"/>
          </ac:cxnSpMkLst>
        </pc:cxnChg>
        <pc:cxnChg chg="mod">
          <ac:chgData name="Phillip Kaufman" userId="c001b2a046940d7c" providerId="LiveId" clId="{5CB25B10-5B1C-4017-B167-ED3104435743}" dt="2024-05-18T02:58:21.714" v="2639"/>
          <ac:cxnSpMkLst>
            <pc:docMk/>
            <pc:sldMk cId="1472554453" sldId="947"/>
            <ac:cxnSpMk id="124" creationId="{F7783D8B-74FC-EF6A-5E29-B90F2AE571D5}"/>
          </ac:cxnSpMkLst>
        </pc:cxnChg>
        <pc:cxnChg chg="mod">
          <ac:chgData name="Phillip Kaufman" userId="c001b2a046940d7c" providerId="LiveId" clId="{5CB25B10-5B1C-4017-B167-ED3104435743}" dt="2024-05-18T02:58:21.714" v="2639"/>
          <ac:cxnSpMkLst>
            <pc:docMk/>
            <pc:sldMk cId="1472554453" sldId="947"/>
            <ac:cxnSpMk id="125" creationId="{07284B40-EA25-4A5D-FF4D-52F6D814BFA2}"/>
          </ac:cxnSpMkLst>
        </pc:cxnChg>
        <pc:cxnChg chg="mod">
          <ac:chgData name="Phillip Kaufman" userId="c001b2a046940d7c" providerId="LiveId" clId="{5CB25B10-5B1C-4017-B167-ED3104435743}" dt="2024-05-18T02:58:21.714" v="2639"/>
          <ac:cxnSpMkLst>
            <pc:docMk/>
            <pc:sldMk cId="1472554453" sldId="947"/>
            <ac:cxnSpMk id="126" creationId="{BB43565B-88DA-86A5-3AC6-D613B50D8B8C}"/>
          </ac:cxnSpMkLst>
        </pc:cxnChg>
        <pc:cxnChg chg="mod">
          <ac:chgData name="Phillip Kaufman" userId="c001b2a046940d7c" providerId="LiveId" clId="{5CB25B10-5B1C-4017-B167-ED3104435743}" dt="2024-05-18T02:58:21.714" v="2639"/>
          <ac:cxnSpMkLst>
            <pc:docMk/>
            <pc:sldMk cId="1472554453" sldId="947"/>
            <ac:cxnSpMk id="127" creationId="{53881135-329B-F5D4-6C4F-E9756DF46D89}"/>
          </ac:cxnSpMkLst>
        </pc:cxnChg>
        <pc:cxnChg chg="mod">
          <ac:chgData name="Phillip Kaufman" userId="c001b2a046940d7c" providerId="LiveId" clId="{5CB25B10-5B1C-4017-B167-ED3104435743}" dt="2024-05-18T02:58:21.714" v="2639"/>
          <ac:cxnSpMkLst>
            <pc:docMk/>
            <pc:sldMk cId="1472554453" sldId="947"/>
            <ac:cxnSpMk id="128" creationId="{B2EAA8EC-5489-E00F-3937-FE50C540D21C}"/>
          </ac:cxnSpMkLst>
        </pc:cxnChg>
        <pc:cxnChg chg="mod">
          <ac:chgData name="Phillip Kaufman" userId="c001b2a046940d7c" providerId="LiveId" clId="{5CB25B10-5B1C-4017-B167-ED3104435743}" dt="2024-05-18T02:58:21.714" v="2639"/>
          <ac:cxnSpMkLst>
            <pc:docMk/>
            <pc:sldMk cId="1472554453" sldId="947"/>
            <ac:cxnSpMk id="129" creationId="{8C020952-270C-D7C5-9A22-81B107F4806F}"/>
          </ac:cxnSpMkLst>
        </pc:cxnChg>
        <pc:cxnChg chg="mod">
          <ac:chgData name="Phillip Kaufman" userId="c001b2a046940d7c" providerId="LiveId" clId="{5CB25B10-5B1C-4017-B167-ED3104435743}" dt="2024-05-18T02:58:21.714" v="2639"/>
          <ac:cxnSpMkLst>
            <pc:docMk/>
            <pc:sldMk cId="1472554453" sldId="947"/>
            <ac:cxnSpMk id="130" creationId="{71D17425-ADD6-33E0-0AE5-C690347BE40D}"/>
          </ac:cxnSpMkLst>
        </pc:cxnChg>
        <pc:cxnChg chg="mod">
          <ac:chgData name="Phillip Kaufman" userId="c001b2a046940d7c" providerId="LiveId" clId="{5CB25B10-5B1C-4017-B167-ED3104435743}" dt="2024-05-18T02:58:21.714" v="2639"/>
          <ac:cxnSpMkLst>
            <pc:docMk/>
            <pc:sldMk cId="1472554453" sldId="947"/>
            <ac:cxnSpMk id="131" creationId="{5197073D-2936-FA09-10AF-ACE1E1AA5BDE}"/>
          </ac:cxnSpMkLst>
        </pc:cxnChg>
        <pc:cxnChg chg="mod">
          <ac:chgData name="Phillip Kaufman" userId="c001b2a046940d7c" providerId="LiveId" clId="{5CB25B10-5B1C-4017-B167-ED3104435743}" dt="2024-05-18T02:58:21.714" v="2639"/>
          <ac:cxnSpMkLst>
            <pc:docMk/>
            <pc:sldMk cId="1472554453" sldId="947"/>
            <ac:cxnSpMk id="132" creationId="{C42FFDD3-0088-2C62-CF25-0577E4A736F4}"/>
          </ac:cxnSpMkLst>
        </pc:cxnChg>
        <pc:cxnChg chg="mod">
          <ac:chgData name="Phillip Kaufman" userId="c001b2a046940d7c" providerId="LiveId" clId="{5CB25B10-5B1C-4017-B167-ED3104435743}" dt="2024-05-18T02:58:21.714" v="2639"/>
          <ac:cxnSpMkLst>
            <pc:docMk/>
            <pc:sldMk cId="1472554453" sldId="947"/>
            <ac:cxnSpMk id="133" creationId="{445749AC-9237-37DA-76F3-BD7AD169610B}"/>
          </ac:cxnSpMkLst>
        </pc:cxnChg>
        <pc:cxnChg chg="mod">
          <ac:chgData name="Phillip Kaufman" userId="c001b2a046940d7c" providerId="LiveId" clId="{5CB25B10-5B1C-4017-B167-ED3104435743}" dt="2024-05-18T02:58:21.714" v="2639"/>
          <ac:cxnSpMkLst>
            <pc:docMk/>
            <pc:sldMk cId="1472554453" sldId="947"/>
            <ac:cxnSpMk id="134" creationId="{DC663078-84C4-7C41-5051-A140603A1F01}"/>
          </ac:cxnSpMkLst>
        </pc:cxnChg>
        <pc:cxnChg chg="mod">
          <ac:chgData name="Phillip Kaufman" userId="c001b2a046940d7c" providerId="LiveId" clId="{5CB25B10-5B1C-4017-B167-ED3104435743}" dt="2024-05-18T02:58:21.714" v="2639"/>
          <ac:cxnSpMkLst>
            <pc:docMk/>
            <pc:sldMk cId="1472554453" sldId="947"/>
            <ac:cxnSpMk id="135" creationId="{32C7162B-205D-25FF-52D4-C7595C28A19B}"/>
          </ac:cxnSpMkLst>
        </pc:cxnChg>
        <pc:cxnChg chg="mod">
          <ac:chgData name="Phillip Kaufman" userId="c001b2a046940d7c" providerId="LiveId" clId="{5CB25B10-5B1C-4017-B167-ED3104435743}" dt="2024-05-18T02:58:21.714" v="2639"/>
          <ac:cxnSpMkLst>
            <pc:docMk/>
            <pc:sldMk cId="1472554453" sldId="947"/>
            <ac:cxnSpMk id="136" creationId="{A944CF24-C660-17FB-5A21-D9935F0A07AC}"/>
          </ac:cxnSpMkLst>
        </pc:cxnChg>
        <pc:cxnChg chg="mod">
          <ac:chgData name="Phillip Kaufman" userId="c001b2a046940d7c" providerId="LiveId" clId="{5CB25B10-5B1C-4017-B167-ED3104435743}" dt="2024-05-18T02:58:21.714" v="2639"/>
          <ac:cxnSpMkLst>
            <pc:docMk/>
            <pc:sldMk cId="1472554453" sldId="947"/>
            <ac:cxnSpMk id="137" creationId="{8B273457-D940-3ABF-66C1-021A84F17140}"/>
          </ac:cxnSpMkLst>
        </pc:cxnChg>
        <pc:cxnChg chg="mod">
          <ac:chgData name="Phillip Kaufman" userId="c001b2a046940d7c" providerId="LiveId" clId="{5CB25B10-5B1C-4017-B167-ED3104435743}" dt="2024-05-18T02:58:21.714" v="2639"/>
          <ac:cxnSpMkLst>
            <pc:docMk/>
            <pc:sldMk cId="1472554453" sldId="947"/>
            <ac:cxnSpMk id="138" creationId="{3164872B-C7DE-E7C7-AC47-28936BE1E4DC}"/>
          </ac:cxnSpMkLst>
        </pc:cxnChg>
        <pc:cxnChg chg="mod">
          <ac:chgData name="Phillip Kaufman" userId="c001b2a046940d7c" providerId="LiveId" clId="{5CB25B10-5B1C-4017-B167-ED3104435743}" dt="2024-05-18T02:58:21.714" v="2639"/>
          <ac:cxnSpMkLst>
            <pc:docMk/>
            <pc:sldMk cId="1472554453" sldId="947"/>
            <ac:cxnSpMk id="139" creationId="{E155B754-78E7-B303-B440-B75A1954A9FF}"/>
          </ac:cxnSpMkLst>
        </pc:cxnChg>
        <pc:cxnChg chg="mod">
          <ac:chgData name="Phillip Kaufman" userId="c001b2a046940d7c" providerId="LiveId" clId="{5CB25B10-5B1C-4017-B167-ED3104435743}" dt="2024-05-18T02:58:21.714" v="2639"/>
          <ac:cxnSpMkLst>
            <pc:docMk/>
            <pc:sldMk cId="1472554453" sldId="947"/>
            <ac:cxnSpMk id="140" creationId="{FFBAE426-EF5D-C0D9-6EBC-7A432F9E2CCD}"/>
          </ac:cxnSpMkLst>
        </pc:cxnChg>
        <pc:cxnChg chg="mod">
          <ac:chgData name="Phillip Kaufman" userId="c001b2a046940d7c" providerId="LiveId" clId="{5CB25B10-5B1C-4017-B167-ED3104435743}" dt="2024-05-18T02:58:21.714" v="2639"/>
          <ac:cxnSpMkLst>
            <pc:docMk/>
            <pc:sldMk cId="1472554453" sldId="947"/>
            <ac:cxnSpMk id="141" creationId="{A86B6C4B-C1AB-0588-112C-A0A7179B2CF0}"/>
          </ac:cxnSpMkLst>
        </pc:cxnChg>
        <pc:cxnChg chg="mod">
          <ac:chgData name="Phillip Kaufman" userId="c001b2a046940d7c" providerId="LiveId" clId="{5CB25B10-5B1C-4017-B167-ED3104435743}" dt="2024-05-18T02:58:21.714" v="2639"/>
          <ac:cxnSpMkLst>
            <pc:docMk/>
            <pc:sldMk cId="1472554453" sldId="947"/>
            <ac:cxnSpMk id="142" creationId="{B332C3E3-F5C9-BB82-00C7-ACFF6891D4D1}"/>
          </ac:cxnSpMkLst>
        </pc:cxnChg>
        <pc:cxnChg chg="mod">
          <ac:chgData name="Phillip Kaufman" userId="c001b2a046940d7c" providerId="LiveId" clId="{5CB25B10-5B1C-4017-B167-ED3104435743}" dt="2024-05-18T02:58:21.714" v="2639"/>
          <ac:cxnSpMkLst>
            <pc:docMk/>
            <pc:sldMk cId="1472554453" sldId="947"/>
            <ac:cxnSpMk id="143" creationId="{FA982A76-57A4-BB08-D953-C9B81BA09CA9}"/>
          </ac:cxnSpMkLst>
        </pc:cxnChg>
        <pc:cxnChg chg="mod">
          <ac:chgData name="Phillip Kaufman" userId="c001b2a046940d7c" providerId="LiveId" clId="{5CB25B10-5B1C-4017-B167-ED3104435743}" dt="2024-05-18T02:58:21.714" v="2639"/>
          <ac:cxnSpMkLst>
            <pc:docMk/>
            <pc:sldMk cId="1472554453" sldId="947"/>
            <ac:cxnSpMk id="144" creationId="{3C67833C-BD08-F0D6-85F9-D6C1F2512CB8}"/>
          </ac:cxnSpMkLst>
        </pc:cxnChg>
        <pc:cxnChg chg="mod">
          <ac:chgData name="Phillip Kaufman" userId="c001b2a046940d7c" providerId="LiveId" clId="{5CB25B10-5B1C-4017-B167-ED3104435743}" dt="2024-05-18T02:58:21.714" v="2639"/>
          <ac:cxnSpMkLst>
            <pc:docMk/>
            <pc:sldMk cId="1472554453" sldId="947"/>
            <ac:cxnSpMk id="145" creationId="{9B2C00F6-0D9F-DC96-1DC6-4DB983C4B3A6}"/>
          </ac:cxnSpMkLst>
        </pc:cxnChg>
        <pc:cxnChg chg="mod">
          <ac:chgData name="Phillip Kaufman" userId="c001b2a046940d7c" providerId="LiveId" clId="{5CB25B10-5B1C-4017-B167-ED3104435743}" dt="2024-05-18T02:58:21.714" v="2639"/>
          <ac:cxnSpMkLst>
            <pc:docMk/>
            <pc:sldMk cId="1472554453" sldId="947"/>
            <ac:cxnSpMk id="146" creationId="{D75E9C63-4ECD-E1F9-259B-AF484840BCF5}"/>
          </ac:cxnSpMkLst>
        </pc:cxnChg>
        <pc:cxnChg chg="mod">
          <ac:chgData name="Phillip Kaufman" userId="c001b2a046940d7c" providerId="LiveId" clId="{5CB25B10-5B1C-4017-B167-ED3104435743}" dt="2024-05-18T02:58:21.714" v="2639"/>
          <ac:cxnSpMkLst>
            <pc:docMk/>
            <pc:sldMk cId="1472554453" sldId="947"/>
            <ac:cxnSpMk id="147" creationId="{27CDF094-D76F-2DE9-0D12-9CC0289264A7}"/>
          </ac:cxnSpMkLst>
        </pc:cxnChg>
        <pc:cxnChg chg="mod">
          <ac:chgData name="Phillip Kaufman" userId="c001b2a046940d7c" providerId="LiveId" clId="{5CB25B10-5B1C-4017-B167-ED3104435743}" dt="2024-05-18T02:58:21.714" v="2639"/>
          <ac:cxnSpMkLst>
            <pc:docMk/>
            <pc:sldMk cId="1472554453" sldId="947"/>
            <ac:cxnSpMk id="148" creationId="{ACE88CB4-9BEF-4BF7-D1EC-56F2098FF546}"/>
          </ac:cxnSpMkLst>
        </pc:cxnChg>
        <pc:cxnChg chg="mod">
          <ac:chgData name="Phillip Kaufman" userId="c001b2a046940d7c" providerId="LiveId" clId="{5CB25B10-5B1C-4017-B167-ED3104435743}" dt="2024-05-18T02:58:21.714" v="2639"/>
          <ac:cxnSpMkLst>
            <pc:docMk/>
            <pc:sldMk cId="1472554453" sldId="947"/>
            <ac:cxnSpMk id="152" creationId="{1217E5E2-305F-14AA-27F0-C37B9444221B}"/>
          </ac:cxnSpMkLst>
        </pc:cxnChg>
        <pc:cxnChg chg="mod">
          <ac:chgData name="Phillip Kaufman" userId="c001b2a046940d7c" providerId="LiveId" clId="{5CB25B10-5B1C-4017-B167-ED3104435743}" dt="2024-05-18T02:58:21.714" v="2639"/>
          <ac:cxnSpMkLst>
            <pc:docMk/>
            <pc:sldMk cId="1472554453" sldId="947"/>
            <ac:cxnSpMk id="153" creationId="{AD9B1B6E-9DF2-6CE6-36B5-4C7A2CD985D9}"/>
          </ac:cxnSpMkLst>
        </pc:cxnChg>
      </pc:sldChg>
      <pc:sldChg chg="addSp delSp modSp mod modNotesTx">
        <pc:chgData name="Phillip Kaufman" userId="c001b2a046940d7c" providerId="LiveId" clId="{5CB25B10-5B1C-4017-B167-ED3104435743}" dt="2024-05-22T02:57:07.895" v="5536" actId="20577"/>
        <pc:sldMkLst>
          <pc:docMk/>
          <pc:sldMk cId="2393263260" sldId="948"/>
        </pc:sldMkLst>
        <pc:spChg chg="mod">
          <ac:chgData name="Phillip Kaufman" userId="c001b2a046940d7c" providerId="LiveId" clId="{5CB25B10-5B1C-4017-B167-ED3104435743}" dt="2024-05-18T03:08:27.303" v="2701" actId="1076"/>
          <ac:spMkLst>
            <pc:docMk/>
            <pc:sldMk cId="2393263260" sldId="948"/>
            <ac:spMk id="7" creationId="{D1A539D5-D594-3AFC-DB1A-F03078163554}"/>
          </ac:spMkLst>
        </pc:spChg>
        <pc:spChg chg="mod">
          <ac:chgData name="Phillip Kaufman" userId="c001b2a046940d7c" providerId="LiveId" clId="{5CB25B10-5B1C-4017-B167-ED3104435743}" dt="2024-05-21T01:28:59.030" v="4033" actId="465"/>
          <ac:spMkLst>
            <pc:docMk/>
            <pc:sldMk cId="2393263260" sldId="948"/>
            <ac:spMk id="8" creationId="{E6C74CF9-CB90-3741-8D2A-8E0B8330FCF3}"/>
          </ac:spMkLst>
        </pc:spChg>
        <pc:spChg chg="mod">
          <ac:chgData name="Phillip Kaufman" userId="c001b2a046940d7c" providerId="LiveId" clId="{5CB25B10-5B1C-4017-B167-ED3104435743}" dt="2024-05-21T01:28:59.030" v="4033" actId="465"/>
          <ac:spMkLst>
            <pc:docMk/>
            <pc:sldMk cId="2393263260" sldId="948"/>
            <ac:spMk id="9" creationId="{9FF3A5B7-89A6-512E-BC30-215E10D46F47}"/>
          </ac:spMkLst>
        </pc:spChg>
        <pc:spChg chg="mod">
          <ac:chgData name="Phillip Kaufman" userId="c001b2a046940d7c" providerId="LiveId" clId="{5CB25B10-5B1C-4017-B167-ED3104435743}" dt="2024-05-14T06:46:49.142" v="761" actId="165"/>
          <ac:spMkLst>
            <pc:docMk/>
            <pc:sldMk cId="2393263260" sldId="948"/>
            <ac:spMk id="13" creationId="{AD7BBF35-DDEC-AB22-0B2E-9F27D2EBE013}"/>
          </ac:spMkLst>
        </pc:spChg>
        <pc:spChg chg="mod">
          <ac:chgData name="Phillip Kaufman" userId="c001b2a046940d7c" providerId="LiveId" clId="{5CB25B10-5B1C-4017-B167-ED3104435743}" dt="2024-05-18T02:57:22.048" v="2628"/>
          <ac:spMkLst>
            <pc:docMk/>
            <pc:sldMk cId="2393263260" sldId="948"/>
            <ac:spMk id="14" creationId="{2842EBBC-5C34-3894-5AE5-15E24D5BD48E}"/>
          </ac:spMkLst>
        </pc:spChg>
        <pc:spChg chg="mod">
          <ac:chgData name="Phillip Kaufman" userId="c001b2a046940d7c" providerId="LiveId" clId="{5CB25B10-5B1C-4017-B167-ED3104435743}" dt="2024-05-14T06:46:49.142" v="761" actId="165"/>
          <ac:spMkLst>
            <pc:docMk/>
            <pc:sldMk cId="2393263260" sldId="948"/>
            <ac:spMk id="14" creationId="{9F306848-2E55-D948-BF3D-4A954FF8AFDC}"/>
          </ac:spMkLst>
        </pc:spChg>
        <pc:spChg chg="mod">
          <ac:chgData name="Phillip Kaufman" userId="c001b2a046940d7c" providerId="LiveId" clId="{5CB25B10-5B1C-4017-B167-ED3104435743}" dt="2024-05-18T02:57:22.048" v="2628"/>
          <ac:spMkLst>
            <pc:docMk/>
            <pc:sldMk cId="2393263260" sldId="948"/>
            <ac:spMk id="15" creationId="{667D71C9-5ED4-71C4-2BC0-C95909555DBF}"/>
          </ac:spMkLst>
        </pc:spChg>
        <pc:spChg chg="mod">
          <ac:chgData name="Phillip Kaufman" userId="c001b2a046940d7c" providerId="LiveId" clId="{5CB25B10-5B1C-4017-B167-ED3104435743}" dt="2024-05-14T06:46:49.142" v="761" actId="165"/>
          <ac:spMkLst>
            <pc:docMk/>
            <pc:sldMk cId="2393263260" sldId="948"/>
            <ac:spMk id="16" creationId="{1B0B832D-700B-60C8-DD32-EA08E816C500}"/>
          </ac:spMkLst>
        </pc:spChg>
        <pc:spChg chg="mod">
          <ac:chgData name="Phillip Kaufman" userId="c001b2a046940d7c" providerId="LiveId" clId="{5CB25B10-5B1C-4017-B167-ED3104435743}" dt="2024-05-18T02:57:22.048" v="2628"/>
          <ac:spMkLst>
            <pc:docMk/>
            <pc:sldMk cId="2393263260" sldId="948"/>
            <ac:spMk id="16" creationId="{A7905553-9995-85F6-036C-DB62ADC92F3F}"/>
          </ac:spMkLst>
        </pc:spChg>
        <pc:spChg chg="mod">
          <ac:chgData name="Phillip Kaufman" userId="c001b2a046940d7c" providerId="LiveId" clId="{5CB25B10-5B1C-4017-B167-ED3104435743}" dt="2024-05-14T06:46:49.142" v="761" actId="165"/>
          <ac:spMkLst>
            <pc:docMk/>
            <pc:sldMk cId="2393263260" sldId="948"/>
            <ac:spMk id="17" creationId="{5331E30F-AEB3-6795-A321-1831D8801C8E}"/>
          </ac:spMkLst>
        </pc:spChg>
        <pc:spChg chg="mod">
          <ac:chgData name="Phillip Kaufman" userId="c001b2a046940d7c" providerId="LiveId" clId="{5CB25B10-5B1C-4017-B167-ED3104435743}" dt="2024-05-18T02:57:22.048" v="2628"/>
          <ac:spMkLst>
            <pc:docMk/>
            <pc:sldMk cId="2393263260" sldId="948"/>
            <ac:spMk id="17" creationId="{58842AFB-CD53-D1DC-7A2B-BC42CFA78DA2}"/>
          </ac:spMkLst>
        </pc:spChg>
        <pc:spChg chg="mod">
          <ac:chgData name="Phillip Kaufman" userId="c001b2a046940d7c" providerId="LiveId" clId="{5CB25B10-5B1C-4017-B167-ED3104435743}" dt="2024-05-14T06:46:49.142" v="761" actId="165"/>
          <ac:spMkLst>
            <pc:docMk/>
            <pc:sldMk cId="2393263260" sldId="948"/>
            <ac:spMk id="18" creationId="{5001E28D-F766-A40D-EF36-41003A56F0CD}"/>
          </ac:spMkLst>
        </pc:spChg>
        <pc:spChg chg="mod">
          <ac:chgData name="Phillip Kaufman" userId="c001b2a046940d7c" providerId="LiveId" clId="{5CB25B10-5B1C-4017-B167-ED3104435743}" dt="2024-05-18T02:57:22.048" v="2628"/>
          <ac:spMkLst>
            <pc:docMk/>
            <pc:sldMk cId="2393263260" sldId="948"/>
            <ac:spMk id="18" creationId="{731D0487-8BEA-F439-9D1F-BBFF0EA3EB02}"/>
          </ac:spMkLst>
        </pc:spChg>
        <pc:spChg chg="mod">
          <ac:chgData name="Phillip Kaufman" userId="c001b2a046940d7c" providerId="LiveId" clId="{5CB25B10-5B1C-4017-B167-ED3104435743}" dt="2024-05-18T02:57:22.048" v="2628"/>
          <ac:spMkLst>
            <pc:docMk/>
            <pc:sldMk cId="2393263260" sldId="948"/>
            <ac:spMk id="19" creationId="{A60FAA55-8ACB-EC1C-7E85-063FA90E7F18}"/>
          </ac:spMkLst>
        </pc:spChg>
        <pc:spChg chg="mod">
          <ac:chgData name="Phillip Kaufman" userId="c001b2a046940d7c" providerId="LiveId" clId="{5CB25B10-5B1C-4017-B167-ED3104435743}" dt="2024-05-14T06:46:49.142" v="761" actId="165"/>
          <ac:spMkLst>
            <pc:docMk/>
            <pc:sldMk cId="2393263260" sldId="948"/>
            <ac:spMk id="19" creationId="{EE2B940F-4931-71EB-9455-6C8BB4625F3C}"/>
          </ac:spMkLst>
        </pc:spChg>
        <pc:spChg chg="mod">
          <ac:chgData name="Phillip Kaufman" userId="c001b2a046940d7c" providerId="LiveId" clId="{5CB25B10-5B1C-4017-B167-ED3104435743}" dt="2024-05-14T06:47:56.371" v="780" actId="165"/>
          <ac:spMkLst>
            <pc:docMk/>
            <pc:sldMk cId="2393263260" sldId="948"/>
            <ac:spMk id="23" creationId="{EBD43448-A4DF-B7E7-28F9-E1CFF0D59D38}"/>
          </ac:spMkLst>
        </pc:spChg>
        <pc:spChg chg="mod">
          <ac:chgData name="Phillip Kaufman" userId="c001b2a046940d7c" providerId="LiveId" clId="{5CB25B10-5B1C-4017-B167-ED3104435743}" dt="2024-05-14T06:47:56.371" v="780" actId="165"/>
          <ac:spMkLst>
            <pc:docMk/>
            <pc:sldMk cId="2393263260" sldId="948"/>
            <ac:spMk id="24" creationId="{B65E7571-C75B-948B-3B4C-A5E5B5555CD6}"/>
          </ac:spMkLst>
        </pc:spChg>
        <pc:spChg chg="mod">
          <ac:chgData name="Phillip Kaufman" userId="c001b2a046940d7c" providerId="LiveId" clId="{5CB25B10-5B1C-4017-B167-ED3104435743}" dt="2024-05-14T06:47:56.371" v="780" actId="165"/>
          <ac:spMkLst>
            <pc:docMk/>
            <pc:sldMk cId="2393263260" sldId="948"/>
            <ac:spMk id="25" creationId="{478BE640-6C36-7646-278E-776C5EA83FF8}"/>
          </ac:spMkLst>
        </pc:spChg>
        <pc:spChg chg="mod">
          <ac:chgData name="Phillip Kaufman" userId="c001b2a046940d7c" providerId="LiveId" clId="{5CB25B10-5B1C-4017-B167-ED3104435743}" dt="2024-05-14T06:47:56.371" v="780" actId="165"/>
          <ac:spMkLst>
            <pc:docMk/>
            <pc:sldMk cId="2393263260" sldId="948"/>
            <ac:spMk id="26" creationId="{FF28D28B-AC49-3634-0042-E5CD9465F7C4}"/>
          </ac:spMkLst>
        </pc:spChg>
        <pc:spChg chg="mod">
          <ac:chgData name="Phillip Kaufman" userId="c001b2a046940d7c" providerId="LiveId" clId="{5CB25B10-5B1C-4017-B167-ED3104435743}" dt="2024-05-14T06:47:56.371" v="780" actId="165"/>
          <ac:spMkLst>
            <pc:docMk/>
            <pc:sldMk cId="2393263260" sldId="948"/>
            <ac:spMk id="27" creationId="{426E1EB1-7BE3-6342-EF42-C70549F0103E}"/>
          </ac:spMkLst>
        </pc:spChg>
        <pc:spChg chg="mod">
          <ac:chgData name="Phillip Kaufman" userId="c001b2a046940d7c" providerId="LiveId" clId="{5CB25B10-5B1C-4017-B167-ED3104435743}" dt="2024-05-14T06:47:56.371" v="780" actId="165"/>
          <ac:spMkLst>
            <pc:docMk/>
            <pc:sldMk cId="2393263260" sldId="948"/>
            <ac:spMk id="28" creationId="{C3EBFBEC-5C00-28DA-8243-1080D4F4FEAE}"/>
          </ac:spMkLst>
        </pc:spChg>
        <pc:spChg chg="mod">
          <ac:chgData name="Phillip Kaufman" userId="c001b2a046940d7c" providerId="LiveId" clId="{5CB25B10-5B1C-4017-B167-ED3104435743}" dt="2024-05-14T06:46:49.142" v="761" actId="165"/>
          <ac:spMkLst>
            <pc:docMk/>
            <pc:sldMk cId="2393263260" sldId="948"/>
            <ac:spMk id="61" creationId="{34629C6F-2D7D-052E-2051-21C5F9F9A9E6}"/>
          </ac:spMkLst>
        </pc:spChg>
        <pc:spChg chg="mod">
          <ac:chgData name="Phillip Kaufman" userId="c001b2a046940d7c" providerId="LiveId" clId="{5CB25B10-5B1C-4017-B167-ED3104435743}" dt="2024-05-18T02:57:22.048" v="2628"/>
          <ac:spMkLst>
            <pc:docMk/>
            <pc:sldMk cId="2393263260" sldId="948"/>
            <ac:spMk id="61" creationId="{E16BECCB-C933-E72B-B551-8D70ED091ECA}"/>
          </ac:spMkLst>
        </pc:spChg>
        <pc:spChg chg="mod">
          <ac:chgData name="Phillip Kaufman" userId="c001b2a046940d7c" providerId="LiveId" clId="{5CB25B10-5B1C-4017-B167-ED3104435743}" dt="2024-05-14T06:46:49.142" v="761" actId="165"/>
          <ac:spMkLst>
            <pc:docMk/>
            <pc:sldMk cId="2393263260" sldId="948"/>
            <ac:spMk id="62" creationId="{38CAE910-EFAD-E342-409B-14BEDB3ECCDE}"/>
          </ac:spMkLst>
        </pc:spChg>
        <pc:spChg chg="mod">
          <ac:chgData name="Phillip Kaufman" userId="c001b2a046940d7c" providerId="LiveId" clId="{5CB25B10-5B1C-4017-B167-ED3104435743}" dt="2024-05-18T02:57:22.048" v="2628"/>
          <ac:spMkLst>
            <pc:docMk/>
            <pc:sldMk cId="2393263260" sldId="948"/>
            <ac:spMk id="62" creationId="{F96486A9-F6E8-DE5F-412F-047404B607AB}"/>
          </ac:spMkLst>
        </pc:spChg>
        <pc:spChg chg="mod">
          <ac:chgData name="Phillip Kaufman" userId="c001b2a046940d7c" providerId="LiveId" clId="{5CB25B10-5B1C-4017-B167-ED3104435743}" dt="2024-05-21T01:28:52.567" v="4032" actId="1076"/>
          <ac:spMkLst>
            <pc:docMk/>
            <pc:sldMk cId="2393263260" sldId="948"/>
            <ac:spMk id="67" creationId="{D94E4719-B5C3-D4B3-C973-E6869362D98F}"/>
          </ac:spMkLst>
        </pc:spChg>
        <pc:spChg chg="mod">
          <ac:chgData name="Phillip Kaufman" userId="c001b2a046940d7c" providerId="LiveId" clId="{5CB25B10-5B1C-4017-B167-ED3104435743}" dt="2024-05-16T08:19:10.104" v="2272" actId="20577"/>
          <ac:spMkLst>
            <pc:docMk/>
            <pc:sldMk cId="2393263260" sldId="948"/>
            <ac:spMk id="68" creationId="{02CF5547-6D4D-3C07-5E32-34F12FA96A04}"/>
          </ac:spMkLst>
        </pc:spChg>
        <pc:spChg chg="mod">
          <ac:chgData name="Phillip Kaufman" userId="c001b2a046940d7c" providerId="LiveId" clId="{5CB25B10-5B1C-4017-B167-ED3104435743}" dt="2024-05-14T06:47:56.371" v="780" actId="165"/>
          <ac:spMkLst>
            <pc:docMk/>
            <pc:sldMk cId="2393263260" sldId="948"/>
            <ac:spMk id="101" creationId="{9FBA63DA-16A3-D576-9925-A3FC05403283}"/>
          </ac:spMkLst>
        </pc:spChg>
        <pc:spChg chg="mod">
          <ac:chgData name="Phillip Kaufman" userId="c001b2a046940d7c" providerId="LiveId" clId="{5CB25B10-5B1C-4017-B167-ED3104435743}" dt="2024-05-14T06:47:56.371" v="780" actId="165"/>
          <ac:spMkLst>
            <pc:docMk/>
            <pc:sldMk cId="2393263260" sldId="948"/>
            <ac:spMk id="102" creationId="{E9052308-A7C9-C85E-E9E3-5542A5A110D4}"/>
          </ac:spMkLst>
        </pc:spChg>
        <pc:spChg chg="mod">
          <ac:chgData name="Phillip Kaufman" userId="c001b2a046940d7c" providerId="LiveId" clId="{5CB25B10-5B1C-4017-B167-ED3104435743}" dt="2024-05-18T02:58:31.258" v="2643"/>
          <ac:spMkLst>
            <pc:docMk/>
            <pc:sldMk cId="2393263260" sldId="948"/>
            <ac:spMk id="108" creationId="{8CFD294E-ADAD-99C9-B80D-3279F6F74642}"/>
          </ac:spMkLst>
        </pc:spChg>
        <pc:spChg chg="mod">
          <ac:chgData name="Phillip Kaufman" userId="c001b2a046940d7c" providerId="LiveId" clId="{5CB25B10-5B1C-4017-B167-ED3104435743}" dt="2024-05-18T02:58:31.258" v="2643"/>
          <ac:spMkLst>
            <pc:docMk/>
            <pc:sldMk cId="2393263260" sldId="948"/>
            <ac:spMk id="109" creationId="{31CC0867-1186-2162-F162-9A586828A425}"/>
          </ac:spMkLst>
        </pc:spChg>
        <pc:spChg chg="mod">
          <ac:chgData name="Phillip Kaufman" userId="c001b2a046940d7c" providerId="LiveId" clId="{5CB25B10-5B1C-4017-B167-ED3104435743}" dt="2024-05-18T02:58:31.258" v="2643"/>
          <ac:spMkLst>
            <pc:docMk/>
            <pc:sldMk cId="2393263260" sldId="948"/>
            <ac:spMk id="110" creationId="{15CE14BD-7C21-BF44-629F-B0A3C0AFA544}"/>
          </ac:spMkLst>
        </pc:spChg>
        <pc:spChg chg="mod">
          <ac:chgData name="Phillip Kaufman" userId="c001b2a046940d7c" providerId="LiveId" clId="{5CB25B10-5B1C-4017-B167-ED3104435743}" dt="2024-05-18T02:58:31.258" v="2643"/>
          <ac:spMkLst>
            <pc:docMk/>
            <pc:sldMk cId="2393263260" sldId="948"/>
            <ac:spMk id="111" creationId="{75186FA5-9174-B987-DAC9-A2A2EE1332F9}"/>
          </ac:spMkLst>
        </pc:spChg>
        <pc:spChg chg="mod">
          <ac:chgData name="Phillip Kaufman" userId="c001b2a046940d7c" providerId="LiveId" clId="{5CB25B10-5B1C-4017-B167-ED3104435743}" dt="2024-05-18T02:58:31.258" v="2643"/>
          <ac:spMkLst>
            <pc:docMk/>
            <pc:sldMk cId="2393263260" sldId="948"/>
            <ac:spMk id="112" creationId="{3A2C012E-49BF-DABA-D4F1-5F34AE7C305F}"/>
          </ac:spMkLst>
        </pc:spChg>
        <pc:spChg chg="mod">
          <ac:chgData name="Phillip Kaufman" userId="c001b2a046940d7c" providerId="LiveId" clId="{5CB25B10-5B1C-4017-B167-ED3104435743}" dt="2024-05-18T02:58:31.258" v="2643"/>
          <ac:spMkLst>
            <pc:docMk/>
            <pc:sldMk cId="2393263260" sldId="948"/>
            <ac:spMk id="113" creationId="{A455405D-BC00-825A-5E06-33CA3F533621}"/>
          </ac:spMkLst>
        </pc:spChg>
        <pc:spChg chg="mod">
          <ac:chgData name="Phillip Kaufman" userId="c001b2a046940d7c" providerId="LiveId" clId="{5CB25B10-5B1C-4017-B167-ED3104435743}" dt="2024-05-18T02:58:31.258" v="2643"/>
          <ac:spMkLst>
            <pc:docMk/>
            <pc:sldMk cId="2393263260" sldId="948"/>
            <ac:spMk id="147" creationId="{E07E2BCD-DF02-6984-14C5-6E63AA565A9B}"/>
          </ac:spMkLst>
        </pc:spChg>
        <pc:spChg chg="mod">
          <ac:chgData name="Phillip Kaufman" userId="c001b2a046940d7c" providerId="LiveId" clId="{5CB25B10-5B1C-4017-B167-ED3104435743}" dt="2024-05-18T02:58:31.258" v="2643"/>
          <ac:spMkLst>
            <pc:docMk/>
            <pc:sldMk cId="2393263260" sldId="948"/>
            <ac:spMk id="148" creationId="{DCA5AF94-55EE-E33E-8966-39D2E8EA756D}"/>
          </ac:spMkLst>
        </pc:spChg>
        <pc:grpChg chg="add del mod">
          <ac:chgData name="Phillip Kaufman" userId="c001b2a046940d7c" providerId="LiveId" clId="{5CB25B10-5B1C-4017-B167-ED3104435743}" dt="2024-05-18T02:58:31.052" v="2642" actId="478"/>
          <ac:grpSpMkLst>
            <pc:docMk/>
            <pc:sldMk cId="2393263260" sldId="948"/>
            <ac:grpSpMk id="4" creationId="{006F0E3F-E681-8426-3A9C-66586BE97597}"/>
          </ac:grpSpMkLst>
        </pc:grpChg>
        <pc:grpChg chg="add del mod">
          <ac:chgData name="Phillip Kaufman" userId="c001b2a046940d7c" providerId="LiveId" clId="{5CB25B10-5B1C-4017-B167-ED3104435743}" dt="2024-05-18T02:57:21.771" v="2627" actId="478"/>
          <ac:grpSpMkLst>
            <pc:docMk/>
            <pc:sldMk cId="2393263260" sldId="948"/>
            <ac:grpSpMk id="5" creationId="{FBEC0371-C906-0CEE-E146-C0AB6A8FDB4A}"/>
          </ac:grpSpMkLst>
        </pc:grpChg>
        <pc:grpChg chg="mod topLvl">
          <ac:chgData name="Phillip Kaufman" userId="c001b2a046940d7c" providerId="LiveId" clId="{5CB25B10-5B1C-4017-B167-ED3104435743}" dt="2024-05-14T06:47:56.371" v="780" actId="165"/>
          <ac:grpSpMkLst>
            <pc:docMk/>
            <pc:sldMk cId="2393263260" sldId="948"/>
            <ac:grpSpMk id="6" creationId="{45F21120-2AEF-43C7-BC4A-CDFD9F79B53C}"/>
          </ac:grpSpMkLst>
        </pc:grpChg>
        <pc:grpChg chg="add del mod">
          <ac:chgData name="Phillip Kaufman" userId="c001b2a046940d7c" providerId="LiveId" clId="{5CB25B10-5B1C-4017-B167-ED3104435743}" dt="2024-05-14T06:47:30.716" v="772" actId="478"/>
          <ac:grpSpMkLst>
            <pc:docMk/>
            <pc:sldMk cId="2393263260" sldId="948"/>
            <ac:grpSpMk id="7" creationId="{30882061-E786-2E03-259D-C8C0140630A4}"/>
          </ac:grpSpMkLst>
        </pc:grpChg>
        <pc:grpChg chg="add del mod topLvl">
          <ac:chgData name="Phillip Kaufman" userId="c001b2a046940d7c" providerId="LiveId" clId="{5CB25B10-5B1C-4017-B167-ED3104435743}" dt="2024-05-14T06:46:49.142" v="761" actId="165"/>
          <ac:grpSpMkLst>
            <pc:docMk/>
            <pc:sldMk cId="2393263260" sldId="948"/>
            <ac:grpSpMk id="8" creationId="{29D93D96-1836-82F6-92DE-1EE8793D36F4}"/>
          </ac:grpSpMkLst>
        </pc:grpChg>
        <pc:grpChg chg="add del mod topLvl">
          <ac:chgData name="Phillip Kaufman" userId="c001b2a046940d7c" providerId="LiveId" clId="{5CB25B10-5B1C-4017-B167-ED3104435743}" dt="2024-05-14T06:46:49.142" v="761" actId="165"/>
          <ac:grpSpMkLst>
            <pc:docMk/>
            <pc:sldMk cId="2393263260" sldId="948"/>
            <ac:grpSpMk id="9" creationId="{86127709-BBD4-1571-00F4-6371BAD8321E}"/>
          </ac:grpSpMkLst>
        </pc:grpChg>
        <pc:grpChg chg="mod">
          <ac:chgData name="Phillip Kaufman" userId="c001b2a046940d7c" providerId="LiveId" clId="{5CB25B10-5B1C-4017-B167-ED3104435743}" dt="2024-05-18T02:57:22.048" v="2628"/>
          <ac:grpSpMkLst>
            <pc:docMk/>
            <pc:sldMk cId="2393263260" sldId="948"/>
            <ac:grpSpMk id="10" creationId="{D148600F-B2A3-4A31-5654-410A48549A3D}"/>
          </ac:grpSpMkLst>
        </pc:grpChg>
        <pc:grpChg chg="mod topLvl">
          <ac:chgData name="Phillip Kaufman" userId="c001b2a046940d7c" providerId="LiveId" clId="{5CB25B10-5B1C-4017-B167-ED3104435743}" dt="2024-05-14T06:46:49.142" v="761" actId="165"/>
          <ac:grpSpMkLst>
            <pc:docMk/>
            <pc:sldMk cId="2393263260" sldId="948"/>
            <ac:grpSpMk id="10" creationId="{EA625621-5AD6-D92B-77EE-E4D594BF571B}"/>
          </ac:grpSpMkLst>
        </pc:grpChg>
        <pc:grpChg chg="mod">
          <ac:chgData name="Phillip Kaufman" userId="c001b2a046940d7c" providerId="LiveId" clId="{5CB25B10-5B1C-4017-B167-ED3104435743}" dt="2024-05-18T02:57:22.048" v="2628"/>
          <ac:grpSpMkLst>
            <pc:docMk/>
            <pc:sldMk cId="2393263260" sldId="948"/>
            <ac:grpSpMk id="11" creationId="{4A3BBAA7-FF9E-6462-3309-4BF95BBF8BD8}"/>
          </ac:grpSpMkLst>
        </pc:grpChg>
        <pc:grpChg chg="add del mod topLvl">
          <ac:chgData name="Phillip Kaufman" userId="c001b2a046940d7c" providerId="LiveId" clId="{5CB25B10-5B1C-4017-B167-ED3104435743}" dt="2024-05-14T06:47:56.371" v="780" actId="165"/>
          <ac:grpSpMkLst>
            <pc:docMk/>
            <pc:sldMk cId="2393263260" sldId="948"/>
            <ac:grpSpMk id="12" creationId="{0BBAFD6C-3765-DFA0-25EB-29A399CA6DB5}"/>
          </ac:grpSpMkLst>
        </pc:grpChg>
        <pc:grpChg chg="mod">
          <ac:chgData name="Phillip Kaufman" userId="c001b2a046940d7c" providerId="LiveId" clId="{5CB25B10-5B1C-4017-B167-ED3104435743}" dt="2024-05-18T02:57:22.048" v="2628"/>
          <ac:grpSpMkLst>
            <pc:docMk/>
            <pc:sldMk cId="2393263260" sldId="948"/>
            <ac:grpSpMk id="13" creationId="{20C51951-1766-0498-54A1-72809D2E2EAF}"/>
          </ac:grpSpMkLst>
        </pc:grpChg>
        <pc:grpChg chg="mod">
          <ac:chgData name="Phillip Kaufman" userId="c001b2a046940d7c" providerId="LiveId" clId="{5CB25B10-5B1C-4017-B167-ED3104435743}" dt="2024-05-14T06:46:49.142" v="761" actId="165"/>
          <ac:grpSpMkLst>
            <pc:docMk/>
            <pc:sldMk cId="2393263260" sldId="948"/>
            <ac:grpSpMk id="20" creationId="{39269289-43F0-B046-BFB0-8A72F417359D}"/>
          </ac:grpSpMkLst>
        </pc:grpChg>
        <pc:grpChg chg="mod">
          <ac:chgData name="Phillip Kaufman" userId="c001b2a046940d7c" providerId="LiveId" clId="{5CB25B10-5B1C-4017-B167-ED3104435743}" dt="2024-05-18T02:57:22.048" v="2628"/>
          <ac:grpSpMkLst>
            <pc:docMk/>
            <pc:sldMk cId="2393263260" sldId="948"/>
            <ac:grpSpMk id="20" creationId="{637BECC1-0907-A84E-CE0F-9144519DB522}"/>
          </ac:grpSpMkLst>
        </pc:grpChg>
        <pc:grpChg chg="add del mod topLvl">
          <ac:chgData name="Phillip Kaufman" userId="c001b2a046940d7c" providerId="LiveId" clId="{5CB25B10-5B1C-4017-B167-ED3104435743}" dt="2024-05-14T06:47:56.371" v="780" actId="165"/>
          <ac:grpSpMkLst>
            <pc:docMk/>
            <pc:sldMk cId="2393263260" sldId="948"/>
            <ac:grpSpMk id="22" creationId="{A6F17735-4E96-1518-2311-1E7F4581BDE8}"/>
          </ac:grpSpMkLst>
        </pc:grpChg>
        <pc:grpChg chg="mod">
          <ac:chgData name="Phillip Kaufman" userId="c001b2a046940d7c" providerId="LiveId" clId="{5CB25B10-5B1C-4017-B167-ED3104435743}" dt="2024-05-14T06:47:56.371" v="780" actId="165"/>
          <ac:grpSpMkLst>
            <pc:docMk/>
            <pc:sldMk cId="2393263260" sldId="948"/>
            <ac:grpSpMk id="29" creationId="{9B0AA55D-7C13-263D-855A-4D5D54725E18}"/>
          </ac:grpSpMkLst>
        </pc:grpChg>
        <pc:grpChg chg="mod">
          <ac:chgData name="Phillip Kaufman" userId="c001b2a046940d7c" providerId="LiveId" clId="{5CB25B10-5B1C-4017-B167-ED3104435743}" dt="2024-05-18T02:57:22.048" v="2628"/>
          <ac:grpSpMkLst>
            <pc:docMk/>
            <pc:sldMk cId="2393263260" sldId="948"/>
            <ac:grpSpMk id="63" creationId="{B622C42E-BA2A-73DC-CCE3-B4B8152498DF}"/>
          </ac:grpSpMkLst>
        </pc:grpChg>
        <pc:grpChg chg="mod">
          <ac:chgData name="Phillip Kaufman" userId="c001b2a046940d7c" providerId="LiveId" clId="{5CB25B10-5B1C-4017-B167-ED3104435743}" dt="2024-05-14T06:46:49.142" v="761" actId="165"/>
          <ac:grpSpMkLst>
            <pc:docMk/>
            <pc:sldMk cId="2393263260" sldId="948"/>
            <ac:grpSpMk id="63" creationId="{C05C3518-7D91-1456-D07B-84B6E009009E}"/>
          </ac:grpSpMkLst>
        </pc:grpChg>
        <pc:grpChg chg="add mod">
          <ac:chgData name="Phillip Kaufman" userId="c001b2a046940d7c" providerId="LiveId" clId="{5CB25B10-5B1C-4017-B167-ED3104435743}" dt="2024-05-18T02:58:31.258" v="2643"/>
          <ac:grpSpMkLst>
            <pc:docMk/>
            <pc:sldMk cId="2393263260" sldId="948"/>
            <ac:grpSpMk id="66" creationId="{BB040107-8A4B-9FDF-9F26-A99823186EB3}"/>
          </ac:grpSpMkLst>
        </pc:grpChg>
        <pc:grpChg chg="mod">
          <ac:chgData name="Phillip Kaufman" userId="c001b2a046940d7c" providerId="LiveId" clId="{5CB25B10-5B1C-4017-B167-ED3104435743}" dt="2024-05-18T02:58:31.258" v="2643"/>
          <ac:grpSpMkLst>
            <pc:docMk/>
            <pc:sldMk cId="2393263260" sldId="948"/>
            <ac:grpSpMk id="68" creationId="{B4B5E32D-CFC4-F57B-713E-CDEC252FD31D}"/>
          </ac:grpSpMkLst>
        </pc:grpChg>
        <pc:grpChg chg="mod">
          <ac:chgData name="Phillip Kaufman" userId="c001b2a046940d7c" providerId="LiveId" clId="{5CB25B10-5B1C-4017-B167-ED3104435743}" dt="2024-05-14T06:47:56.371" v="780" actId="165"/>
          <ac:grpSpMkLst>
            <pc:docMk/>
            <pc:sldMk cId="2393263260" sldId="948"/>
            <ac:grpSpMk id="103" creationId="{E7510A86-CD0B-A639-2CEA-37C66D7ED860}"/>
          </ac:grpSpMkLst>
        </pc:grpChg>
        <pc:grpChg chg="mod">
          <ac:chgData name="Phillip Kaufman" userId="c001b2a046940d7c" providerId="LiveId" clId="{5CB25B10-5B1C-4017-B167-ED3104435743}" dt="2024-05-18T02:58:31.258" v="2643"/>
          <ac:grpSpMkLst>
            <pc:docMk/>
            <pc:sldMk cId="2393263260" sldId="948"/>
            <ac:grpSpMk id="106" creationId="{15A609D7-95AC-4B8B-90CB-0EE090BD3519}"/>
          </ac:grpSpMkLst>
        </pc:grpChg>
        <pc:grpChg chg="mod">
          <ac:chgData name="Phillip Kaufman" userId="c001b2a046940d7c" providerId="LiveId" clId="{5CB25B10-5B1C-4017-B167-ED3104435743}" dt="2024-05-18T02:58:31.258" v="2643"/>
          <ac:grpSpMkLst>
            <pc:docMk/>
            <pc:sldMk cId="2393263260" sldId="948"/>
            <ac:grpSpMk id="107" creationId="{3728194C-44ED-AF98-94DE-D6149FD124BE}"/>
          </ac:grpSpMkLst>
        </pc:grpChg>
        <pc:grpChg chg="mod">
          <ac:chgData name="Phillip Kaufman" userId="c001b2a046940d7c" providerId="LiveId" clId="{5CB25B10-5B1C-4017-B167-ED3104435743}" dt="2024-05-18T02:58:31.258" v="2643"/>
          <ac:grpSpMkLst>
            <pc:docMk/>
            <pc:sldMk cId="2393263260" sldId="948"/>
            <ac:grpSpMk id="114" creationId="{50ECE79C-B486-58B6-5F7D-C46E64B0A4CB}"/>
          </ac:grpSpMkLst>
        </pc:grpChg>
        <pc:grpChg chg="mod">
          <ac:chgData name="Phillip Kaufman" userId="c001b2a046940d7c" providerId="LiveId" clId="{5CB25B10-5B1C-4017-B167-ED3104435743}" dt="2024-05-18T02:58:31.258" v="2643"/>
          <ac:grpSpMkLst>
            <pc:docMk/>
            <pc:sldMk cId="2393263260" sldId="948"/>
            <ac:grpSpMk id="149" creationId="{D02FE028-FC05-2386-C3AA-4A1CA57125D6}"/>
          </ac:grpSpMkLst>
        </pc:grpChg>
        <pc:cxnChg chg="mod">
          <ac:chgData name="Phillip Kaufman" userId="c001b2a046940d7c" providerId="LiveId" clId="{5CB25B10-5B1C-4017-B167-ED3104435743}" dt="2024-05-18T02:57:22.048" v="2628"/>
          <ac:cxnSpMkLst>
            <pc:docMk/>
            <pc:sldMk cId="2393263260" sldId="948"/>
            <ac:cxnSpMk id="21" creationId="{8E01CDF2-0491-48B3-3BDF-AB9388348DEE}"/>
          </ac:cxnSpMkLst>
        </pc:cxnChg>
        <pc:cxnChg chg="mod">
          <ac:chgData name="Phillip Kaufman" userId="c001b2a046940d7c" providerId="LiveId" clId="{5CB25B10-5B1C-4017-B167-ED3104435743}" dt="2024-05-14T06:46:49.142" v="761" actId="165"/>
          <ac:cxnSpMkLst>
            <pc:docMk/>
            <pc:sldMk cId="2393263260" sldId="948"/>
            <ac:cxnSpMk id="21" creationId="{B2AD6818-C43F-1CFF-BF6E-5F4BF97E2768}"/>
          </ac:cxnSpMkLst>
        </pc:cxnChg>
        <pc:cxnChg chg="mod">
          <ac:chgData name="Phillip Kaufman" userId="c001b2a046940d7c" providerId="LiveId" clId="{5CB25B10-5B1C-4017-B167-ED3104435743}" dt="2024-05-18T02:57:22.048" v="2628"/>
          <ac:cxnSpMkLst>
            <pc:docMk/>
            <pc:sldMk cId="2393263260" sldId="948"/>
            <ac:cxnSpMk id="30" creationId="{9698FBE4-9AAB-29C5-2400-E16CA28925C9}"/>
          </ac:cxnSpMkLst>
        </pc:cxnChg>
        <pc:cxnChg chg="mod">
          <ac:chgData name="Phillip Kaufman" userId="c001b2a046940d7c" providerId="LiveId" clId="{5CB25B10-5B1C-4017-B167-ED3104435743}" dt="2024-05-14T06:46:49.142" v="761" actId="165"/>
          <ac:cxnSpMkLst>
            <pc:docMk/>
            <pc:sldMk cId="2393263260" sldId="948"/>
            <ac:cxnSpMk id="30" creationId="{BC728E37-2764-D2A6-DD60-609AE4DFF1B7}"/>
          </ac:cxnSpMkLst>
        </pc:cxnChg>
        <pc:cxnChg chg="mod">
          <ac:chgData name="Phillip Kaufman" userId="c001b2a046940d7c" providerId="LiveId" clId="{5CB25B10-5B1C-4017-B167-ED3104435743}" dt="2024-05-14T06:46:49.142" v="761" actId="165"/>
          <ac:cxnSpMkLst>
            <pc:docMk/>
            <pc:sldMk cId="2393263260" sldId="948"/>
            <ac:cxnSpMk id="31" creationId="{85A01516-AE7A-6BBF-5635-5D0C9E4F37EB}"/>
          </ac:cxnSpMkLst>
        </pc:cxnChg>
        <pc:cxnChg chg="mod">
          <ac:chgData name="Phillip Kaufman" userId="c001b2a046940d7c" providerId="LiveId" clId="{5CB25B10-5B1C-4017-B167-ED3104435743}" dt="2024-05-18T02:57:22.048" v="2628"/>
          <ac:cxnSpMkLst>
            <pc:docMk/>
            <pc:sldMk cId="2393263260" sldId="948"/>
            <ac:cxnSpMk id="31" creationId="{AA00841E-12C9-2720-032B-B0253A4D6799}"/>
          </ac:cxnSpMkLst>
        </pc:cxnChg>
        <pc:cxnChg chg="mod">
          <ac:chgData name="Phillip Kaufman" userId="c001b2a046940d7c" providerId="LiveId" clId="{5CB25B10-5B1C-4017-B167-ED3104435743}" dt="2024-05-18T02:57:22.048" v="2628"/>
          <ac:cxnSpMkLst>
            <pc:docMk/>
            <pc:sldMk cId="2393263260" sldId="948"/>
            <ac:cxnSpMk id="32" creationId="{4BE9AC2F-DE69-B167-E7F7-FA93290C3B78}"/>
          </ac:cxnSpMkLst>
        </pc:cxnChg>
        <pc:cxnChg chg="mod">
          <ac:chgData name="Phillip Kaufman" userId="c001b2a046940d7c" providerId="LiveId" clId="{5CB25B10-5B1C-4017-B167-ED3104435743}" dt="2024-05-14T06:46:49.142" v="761" actId="165"/>
          <ac:cxnSpMkLst>
            <pc:docMk/>
            <pc:sldMk cId="2393263260" sldId="948"/>
            <ac:cxnSpMk id="32" creationId="{A34F76BE-8ECD-423C-968B-6EEA5D6FFE9B}"/>
          </ac:cxnSpMkLst>
        </pc:cxnChg>
        <pc:cxnChg chg="mod">
          <ac:chgData name="Phillip Kaufman" userId="c001b2a046940d7c" providerId="LiveId" clId="{5CB25B10-5B1C-4017-B167-ED3104435743}" dt="2024-05-18T02:57:22.048" v="2628"/>
          <ac:cxnSpMkLst>
            <pc:docMk/>
            <pc:sldMk cId="2393263260" sldId="948"/>
            <ac:cxnSpMk id="33" creationId="{642F227D-08C9-96D7-D071-0924E661643E}"/>
          </ac:cxnSpMkLst>
        </pc:cxnChg>
        <pc:cxnChg chg="mod">
          <ac:chgData name="Phillip Kaufman" userId="c001b2a046940d7c" providerId="LiveId" clId="{5CB25B10-5B1C-4017-B167-ED3104435743}" dt="2024-05-14T06:46:49.142" v="761" actId="165"/>
          <ac:cxnSpMkLst>
            <pc:docMk/>
            <pc:sldMk cId="2393263260" sldId="948"/>
            <ac:cxnSpMk id="33" creationId="{F5B649A5-58DB-8084-1660-E5C912D00122}"/>
          </ac:cxnSpMkLst>
        </pc:cxnChg>
        <pc:cxnChg chg="mod">
          <ac:chgData name="Phillip Kaufman" userId="c001b2a046940d7c" providerId="LiveId" clId="{5CB25B10-5B1C-4017-B167-ED3104435743}" dt="2024-05-14T06:46:49.142" v="761" actId="165"/>
          <ac:cxnSpMkLst>
            <pc:docMk/>
            <pc:sldMk cId="2393263260" sldId="948"/>
            <ac:cxnSpMk id="34" creationId="{01F16EFF-8F48-D93F-735D-E467264C97DB}"/>
          </ac:cxnSpMkLst>
        </pc:cxnChg>
        <pc:cxnChg chg="mod">
          <ac:chgData name="Phillip Kaufman" userId="c001b2a046940d7c" providerId="LiveId" clId="{5CB25B10-5B1C-4017-B167-ED3104435743}" dt="2024-05-18T02:57:22.048" v="2628"/>
          <ac:cxnSpMkLst>
            <pc:docMk/>
            <pc:sldMk cId="2393263260" sldId="948"/>
            <ac:cxnSpMk id="34" creationId="{56DD2CC7-9A81-79E4-26AE-D2A4F49D8C92}"/>
          </ac:cxnSpMkLst>
        </pc:cxnChg>
        <pc:cxnChg chg="mod">
          <ac:chgData name="Phillip Kaufman" userId="c001b2a046940d7c" providerId="LiveId" clId="{5CB25B10-5B1C-4017-B167-ED3104435743}" dt="2024-05-18T02:57:22.048" v="2628"/>
          <ac:cxnSpMkLst>
            <pc:docMk/>
            <pc:sldMk cId="2393263260" sldId="948"/>
            <ac:cxnSpMk id="35" creationId="{2A3106BB-AF7D-78DD-A2F3-D398DD7585CF}"/>
          </ac:cxnSpMkLst>
        </pc:cxnChg>
        <pc:cxnChg chg="mod">
          <ac:chgData name="Phillip Kaufman" userId="c001b2a046940d7c" providerId="LiveId" clId="{5CB25B10-5B1C-4017-B167-ED3104435743}" dt="2024-05-14T06:46:49.142" v="761" actId="165"/>
          <ac:cxnSpMkLst>
            <pc:docMk/>
            <pc:sldMk cId="2393263260" sldId="948"/>
            <ac:cxnSpMk id="35" creationId="{3B3FA3BF-3C92-2E36-0E46-226EB7E7676C}"/>
          </ac:cxnSpMkLst>
        </pc:cxnChg>
        <pc:cxnChg chg="mod">
          <ac:chgData name="Phillip Kaufman" userId="c001b2a046940d7c" providerId="LiveId" clId="{5CB25B10-5B1C-4017-B167-ED3104435743}" dt="2024-05-18T02:57:22.048" v="2628"/>
          <ac:cxnSpMkLst>
            <pc:docMk/>
            <pc:sldMk cId="2393263260" sldId="948"/>
            <ac:cxnSpMk id="36" creationId="{309C35D1-3119-EC66-6F6C-2316D60FAA29}"/>
          </ac:cxnSpMkLst>
        </pc:cxnChg>
        <pc:cxnChg chg="mod">
          <ac:chgData name="Phillip Kaufman" userId="c001b2a046940d7c" providerId="LiveId" clId="{5CB25B10-5B1C-4017-B167-ED3104435743}" dt="2024-05-14T06:46:49.142" v="761" actId="165"/>
          <ac:cxnSpMkLst>
            <pc:docMk/>
            <pc:sldMk cId="2393263260" sldId="948"/>
            <ac:cxnSpMk id="36" creationId="{C6A6A976-D145-0AC5-9A12-0E3752A809CD}"/>
          </ac:cxnSpMkLst>
        </pc:cxnChg>
        <pc:cxnChg chg="mod">
          <ac:chgData name="Phillip Kaufman" userId="c001b2a046940d7c" providerId="LiveId" clId="{5CB25B10-5B1C-4017-B167-ED3104435743}" dt="2024-05-18T02:57:22.048" v="2628"/>
          <ac:cxnSpMkLst>
            <pc:docMk/>
            <pc:sldMk cId="2393263260" sldId="948"/>
            <ac:cxnSpMk id="37" creationId="{4CFFE7AD-D82F-8679-7DF9-EAEB755E8DC2}"/>
          </ac:cxnSpMkLst>
        </pc:cxnChg>
        <pc:cxnChg chg="mod">
          <ac:chgData name="Phillip Kaufman" userId="c001b2a046940d7c" providerId="LiveId" clId="{5CB25B10-5B1C-4017-B167-ED3104435743}" dt="2024-05-14T06:46:49.142" v="761" actId="165"/>
          <ac:cxnSpMkLst>
            <pc:docMk/>
            <pc:sldMk cId="2393263260" sldId="948"/>
            <ac:cxnSpMk id="37" creationId="{E1F42D84-7B93-94B8-54A1-03562F1C7CC5}"/>
          </ac:cxnSpMkLst>
        </pc:cxnChg>
        <pc:cxnChg chg="mod">
          <ac:chgData name="Phillip Kaufman" userId="c001b2a046940d7c" providerId="LiveId" clId="{5CB25B10-5B1C-4017-B167-ED3104435743}" dt="2024-05-18T02:57:22.048" v="2628"/>
          <ac:cxnSpMkLst>
            <pc:docMk/>
            <pc:sldMk cId="2393263260" sldId="948"/>
            <ac:cxnSpMk id="38" creationId="{3F9050D5-5783-81AC-7397-1228E1077467}"/>
          </ac:cxnSpMkLst>
        </pc:cxnChg>
        <pc:cxnChg chg="mod">
          <ac:chgData name="Phillip Kaufman" userId="c001b2a046940d7c" providerId="LiveId" clId="{5CB25B10-5B1C-4017-B167-ED3104435743}" dt="2024-05-14T06:46:49.142" v="761" actId="165"/>
          <ac:cxnSpMkLst>
            <pc:docMk/>
            <pc:sldMk cId="2393263260" sldId="948"/>
            <ac:cxnSpMk id="38" creationId="{A64C93B3-26D7-F212-9CAC-E5ACBEA2D892}"/>
          </ac:cxnSpMkLst>
        </pc:cxnChg>
        <pc:cxnChg chg="mod">
          <ac:chgData name="Phillip Kaufman" userId="c001b2a046940d7c" providerId="LiveId" clId="{5CB25B10-5B1C-4017-B167-ED3104435743}" dt="2024-05-14T06:46:49.142" v="761" actId="165"/>
          <ac:cxnSpMkLst>
            <pc:docMk/>
            <pc:sldMk cId="2393263260" sldId="948"/>
            <ac:cxnSpMk id="39" creationId="{0C506A0D-8214-1D09-38F5-0BFE929F2AB7}"/>
          </ac:cxnSpMkLst>
        </pc:cxnChg>
        <pc:cxnChg chg="mod">
          <ac:chgData name="Phillip Kaufman" userId="c001b2a046940d7c" providerId="LiveId" clId="{5CB25B10-5B1C-4017-B167-ED3104435743}" dt="2024-05-18T02:57:22.048" v="2628"/>
          <ac:cxnSpMkLst>
            <pc:docMk/>
            <pc:sldMk cId="2393263260" sldId="948"/>
            <ac:cxnSpMk id="39" creationId="{F5B2C417-84C8-EB77-1436-9C416BC5BE83}"/>
          </ac:cxnSpMkLst>
        </pc:cxnChg>
        <pc:cxnChg chg="mod">
          <ac:chgData name="Phillip Kaufman" userId="c001b2a046940d7c" providerId="LiveId" clId="{5CB25B10-5B1C-4017-B167-ED3104435743}" dt="2024-05-14T06:46:49.142" v="761" actId="165"/>
          <ac:cxnSpMkLst>
            <pc:docMk/>
            <pc:sldMk cId="2393263260" sldId="948"/>
            <ac:cxnSpMk id="40" creationId="{13078CF6-45B7-A921-8C32-DF0D7CF19D0F}"/>
          </ac:cxnSpMkLst>
        </pc:cxnChg>
        <pc:cxnChg chg="mod">
          <ac:chgData name="Phillip Kaufman" userId="c001b2a046940d7c" providerId="LiveId" clId="{5CB25B10-5B1C-4017-B167-ED3104435743}" dt="2024-05-18T02:57:22.048" v="2628"/>
          <ac:cxnSpMkLst>
            <pc:docMk/>
            <pc:sldMk cId="2393263260" sldId="948"/>
            <ac:cxnSpMk id="40" creationId="{1624FDD9-1B47-3C44-FA6F-725FA5EF321C}"/>
          </ac:cxnSpMkLst>
        </pc:cxnChg>
        <pc:cxnChg chg="mod">
          <ac:chgData name="Phillip Kaufman" userId="c001b2a046940d7c" providerId="LiveId" clId="{5CB25B10-5B1C-4017-B167-ED3104435743}" dt="2024-05-18T02:57:22.048" v="2628"/>
          <ac:cxnSpMkLst>
            <pc:docMk/>
            <pc:sldMk cId="2393263260" sldId="948"/>
            <ac:cxnSpMk id="41" creationId="{3A334622-6D9B-B7C0-67BF-04532A762162}"/>
          </ac:cxnSpMkLst>
        </pc:cxnChg>
        <pc:cxnChg chg="mod">
          <ac:chgData name="Phillip Kaufman" userId="c001b2a046940d7c" providerId="LiveId" clId="{5CB25B10-5B1C-4017-B167-ED3104435743}" dt="2024-05-14T06:46:49.142" v="761" actId="165"/>
          <ac:cxnSpMkLst>
            <pc:docMk/>
            <pc:sldMk cId="2393263260" sldId="948"/>
            <ac:cxnSpMk id="41" creationId="{D636D3BF-2AB5-A44B-B6F6-27CFE6C13037}"/>
          </ac:cxnSpMkLst>
        </pc:cxnChg>
        <pc:cxnChg chg="mod">
          <ac:chgData name="Phillip Kaufman" userId="c001b2a046940d7c" providerId="LiveId" clId="{5CB25B10-5B1C-4017-B167-ED3104435743}" dt="2024-05-14T06:46:49.142" v="761" actId="165"/>
          <ac:cxnSpMkLst>
            <pc:docMk/>
            <pc:sldMk cId="2393263260" sldId="948"/>
            <ac:cxnSpMk id="42" creationId="{56A5320D-2188-478A-8B93-2C1A74E7EC9C}"/>
          </ac:cxnSpMkLst>
        </pc:cxnChg>
        <pc:cxnChg chg="mod">
          <ac:chgData name="Phillip Kaufman" userId="c001b2a046940d7c" providerId="LiveId" clId="{5CB25B10-5B1C-4017-B167-ED3104435743}" dt="2024-05-18T02:57:22.048" v="2628"/>
          <ac:cxnSpMkLst>
            <pc:docMk/>
            <pc:sldMk cId="2393263260" sldId="948"/>
            <ac:cxnSpMk id="42" creationId="{DD0684C9-AC75-E8F5-89D5-1C176624BFEA}"/>
          </ac:cxnSpMkLst>
        </pc:cxnChg>
        <pc:cxnChg chg="mod">
          <ac:chgData name="Phillip Kaufman" userId="c001b2a046940d7c" providerId="LiveId" clId="{5CB25B10-5B1C-4017-B167-ED3104435743}" dt="2024-05-18T02:57:22.048" v="2628"/>
          <ac:cxnSpMkLst>
            <pc:docMk/>
            <pc:sldMk cId="2393263260" sldId="948"/>
            <ac:cxnSpMk id="43" creationId="{A6E04AAE-A177-4F8E-A1C1-053DAE87FFCB}"/>
          </ac:cxnSpMkLst>
        </pc:cxnChg>
        <pc:cxnChg chg="mod">
          <ac:chgData name="Phillip Kaufman" userId="c001b2a046940d7c" providerId="LiveId" clId="{5CB25B10-5B1C-4017-B167-ED3104435743}" dt="2024-05-14T06:46:49.142" v="761" actId="165"/>
          <ac:cxnSpMkLst>
            <pc:docMk/>
            <pc:sldMk cId="2393263260" sldId="948"/>
            <ac:cxnSpMk id="43" creationId="{E149A496-FBCA-4022-CA52-0420A90B75C2}"/>
          </ac:cxnSpMkLst>
        </pc:cxnChg>
        <pc:cxnChg chg="mod">
          <ac:chgData name="Phillip Kaufman" userId="c001b2a046940d7c" providerId="LiveId" clId="{5CB25B10-5B1C-4017-B167-ED3104435743}" dt="2024-05-14T06:46:49.142" v="761" actId="165"/>
          <ac:cxnSpMkLst>
            <pc:docMk/>
            <pc:sldMk cId="2393263260" sldId="948"/>
            <ac:cxnSpMk id="44" creationId="{48032816-C4A5-29C6-6116-E4E57EBAF42D}"/>
          </ac:cxnSpMkLst>
        </pc:cxnChg>
        <pc:cxnChg chg="mod">
          <ac:chgData name="Phillip Kaufman" userId="c001b2a046940d7c" providerId="LiveId" clId="{5CB25B10-5B1C-4017-B167-ED3104435743}" dt="2024-05-18T02:57:22.048" v="2628"/>
          <ac:cxnSpMkLst>
            <pc:docMk/>
            <pc:sldMk cId="2393263260" sldId="948"/>
            <ac:cxnSpMk id="44" creationId="{9103BE86-3BAE-FAA6-3FFA-A180B71BF936}"/>
          </ac:cxnSpMkLst>
        </pc:cxnChg>
        <pc:cxnChg chg="mod">
          <ac:chgData name="Phillip Kaufman" userId="c001b2a046940d7c" providerId="LiveId" clId="{5CB25B10-5B1C-4017-B167-ED3104435743}" dt="2024-05-14T06:46:49.142" v="761" actId="165"/>
          <ac:cxnSpMkLst>
            <pc:docMk/>
            <pc:sldMk cId="2393263260" sldId="948"/>
            <ac:cxnSpMk id="45" creationId="{12F4777B-5A83-AF65-8A4D-9C8D05EC902A}"/>
          </ac:cxnSpMkLst>
        </pc:cxnChg>
        <pc:cxnChg chg="mod">
          <ac:chgData name="Phillip Kaufman" userId="c001b2a046940d7c" providerId="LiveId" clId="{5CB25B10-5B1C-4017-B167-ED3104435743}" dt="2024-05-18T02:57:22.048" v="2628"/>
          <ac:cxnSpMkLst>
            <pc:docMk/>
            <pc:sldMk cId="2393263260" sldId="948"/>
            <ac:cxnSpMk id="45" creationId="{2FC114E4-CB78-7FBB-B13D-89CA80B30314}"/>
          </ac:cxnSpMkLst>
        </pc:cxnChg>
        <pc:cxnChg chg="mod">
          <ac:chgData name="Phillip Kaufman" userId="c001b2a046940d7c" providerId="LiveId" clId="{5CB25B10-5B1C-4017-B167-ED3104435743}" dt="2024-05-14T06:46:49.142" v="761" actId="165"/>
          <ac:cxnSpMkLst>
            <pc:docMk/>
            <pc:sldMk cId="2393263260" sldId="948"/>
            <ac:cxnSpMk id="46" creationId="{07B696B3-931E-B002-B916-4388EAA3D869}"/>
          </ac:cxnSpMkLst>
        </pc:cxnChg>
        <pc:cxnChg chg="mod">
          <ac:chgData name="Phillip Kaufman" userId="c001b2a046940d7c" providerId="LiveId" clId="{5CB25B10-5B1C-4017-B167-ED3104435743}" dt="2024-05-18T02:57:22.048" v="2628"/>
          <ac:cxnSpMkLst>
            <pc:docMk/>
            <pc:sldMk cId="2393263260" sldId="948"/>
            <ac:cxnSpMk id="46" creationId="{4AB919B9-6415-8742-BE2A-3C8CC48DF6AF}"/>
          </ac:cxnSpMkLst>
        </pc:cxnChg>
        <pc:cxnChg chg="mod">
          <ac:chgData name="Phillip Kaufman" userId="c001b2a046940d7c" providerId="LiveId" clId="{5CB25B10-5B1C-4017-B167-ED3104435743}" dt="2024-05-18T02:57:22.048" v="2628"/>
          <ac:cxnSpMkLst>
            <pc:docMk/>
            <pc:sldMk cId="2393263260" sldId="948"/>
            <ac:cxnSpMk id="47" creationId="{F0ACBD95-522B-0AE5-7B82-60A2B493391F}"/>
          </ac:cxnSpMkLst>
        </pc:cxnChg>
        <pc:cxnChg chg="mod">
          <ac:chgData name="Phillip Kaufman" userId="c001b2a046940d7c" providerId="LiveId" clId="{5CB25B10-5B1C-4017-B167-ED3104435743}" dt="2024-05-14T06:46:49.142" v="761" actId="165"/>
          <ac:cxnSpMkLst>
            <pc:docMk/>
            <pc:sldMk cId="2393263260" sldId="948"/>
            <ac:cxnSpMk id="47" creationId="{F90C25BB-9C24-2D84-E96D-22103FEB9284}"/>
          </ac:cxnSpMkLst>
        </pc:cxnChg>
        <pc:cxnChg chg="mod">
          <ac:chgData name="Phillip Kaufman" userId="c001b2a046940d7c" providerId="LiveId" clId="{5CB25B10-5B1C-4017-B167-ED3104435743}" dt="2024-05-18T02:57:22.048" v="2628"/>
          <ac:cxnSpMkLst>
            <pc:docMk/>
            <pc:sldMk cId="2393263260" sldId="948"/>
            <ac:cxnSpMk id="48" creationId="{9F1A88A8-53A4-4AC0-607F-E726C77746BA}"/>
          </ac:cxnSpMkLst>
        </pc:cxnChg>
        <pc:cxnChg chg="mod">
          <ac:chgData name="Phillip Kaufman" userId="c001b2a046940d7c" providerId="LiveId" clId="{5CB25B10-5B1C-4017-B167-ED3104435743}" dt="2024-05-14T06:46:49.142" v="761" actId="165"/>
          <ac:cxnSpMkLst>
            <pc:docMk/>
            <pc:sldMk cId="2393263260" sldId="948"/>
            <ac:cxnSpMk id="48" creationId="{AD96518B-05F6-896A-CB1D-47988A394D33}"/>
          </ac:cxnSpMkLst>
        </pc:cxnChg>
        <pc:cxnChg chg="mod">
          <ac:chgData name="Phillip Kaufman" userId="c001b2a046940d7c" providerId="LiveId" clId="{5CB25B10-5B1C-4017-B167-ED3104435743}" dt="2024-05-18T02:57:22.048" v="2628"/>
          <ac:cxnSpMkLst>
            <pc:docMk/>
            <pc:sldMk cId="2393263260" sldId="948"/>
            <ac:cxnSpMk id="49" creationId="{6C65E413-E3CC-4915-A0E6-EFA8F272C064}"/>
          </ac:cxnSpMkLst>
        </pc:cxnChg>
        <pc:cxnChg chg="mod">
          <ac:chgData name="Phillip Kaufman" userId="c001b2a046940d7c" providerId="LiveId" clId="{5CB25B10-5B1C-4017-B167-ED3104435743}" dt="2024-05-14T06:46:49.142" v="761" actId="165"/>
          <ac:cxnSpMkLst>
            <pc:docMk/>
            <pc:sldMk cId="2393263260" sldId="948"/>
            <ac:cxnSpMk id="49" creationId="{BEE65423-85A1-62D8-5FF3-886783D1DE9B}"/>
          </ac:cxnSpMkLst>
        </pc:cxnChg>
        <pc:cxnChg chg="mod">
          <ac:chgData name="Phillip Kaufman" userId="c001b2a046940d7c" providerId="LiveId" clId="{5CB25B10-5B1C-4017-B167-ED3104435743}" dt="2024-05-18T02:57:22.048" v="2628"/>
          <ac:cxnSpMkLst>
            <pc:docMk/>
            <pc:sldMk cId="2393263260" sldId="948"/>
            <ac:cxnSpMk id="50" creationId="{C4DD0626-CCCC-48CB-9B9A-30DB2E342100}"/>
          </ac:cxnSpMkLst>
        </pc:cxnChg>
        <pc:cxnChg chg="mod">
          <ac:chgData name="Phillip Kaufman" userId="c001b2a046940d7c" providerId="LiveId" clId="{5CB25B10-5B1C-4017-B167-ED3104435743}" dt="2024-05-14T06:46:49.142" v="761" actId="165"/>
          <ac:cxnSpMkLst>
            <pc:docMk/>
            <pc:sldMk cId="2393263260" sldId="948"/>
            <ac:cxnSpMk id="50" creationId="{FD8B25A0-D07C-76C2-86F0-9D75D3337954}"/>
          </ac:cxnSpMkLst>
        </pc:cxnChg>
        <pc:cxnChg chg="mod">
          <ac:chgData name="Phillip Kaufman" userId="c001b2a046940d7c" providerId="LiveId" clId="{5CB25B10-5B1C-4017-B167-ED3104435743}" dt="2024-05-18T02:57:22.048" v="2628"/>
          <ac:cxnSpMkLst>
            <pc:docMk/>
            <pc:sldMk cId="2393263260" sldId="948"/>
            <ac:cxnSpMk id="51" creationId="{0E39A431-D9B9-1D66-AFF4-B706463D34B8}"/>
          </ac:cxnSpMkLst>
        </pc:cxnChg>
        <pc:cxnChg chg="mod">
          <ac:chgData name="Phillip Kaufman" userId="c001b2a046940d7c" providerId="LiveId" clId="{5CB25B10-5B1C-4017-B167-ED3104435743}" dt="2024-05-14T06:46:49.142" v="761" actId="165"/>
          <ac:cxnSpMkLst>
            <pc:docMk/>
            <pc:sldMk cId="2393263260" sldId="948"/>
            <ac:cxnSpMk id="51" creationId="{D36D307B-02C5-80C8-C9C6-07C5E736FB5A}"/>
          </ac:cxnSpMkLst>
        </pc:cxnChg>
        <pc:cxnChg chg="mod">
          <ac:chgData name="Phillip Kaufman" userId="c001b2a046940d7c" providerId="LiveId" clId="{5CB25B10-5B1C-4017-B167-ED3104435743}" dt="2024-05-14T06:46:49.142" v="761" actId="165"/>
          <ac:cxnSpMkLst>
            <pc:docMk/>
            <pc:sldMk cId="2393263260" sldId="948"/>
            <ac:cxnSpMk id="52" creationId="{31FA25E4-ACE0-6016-6B92-79B317A21480}"/>
          </ac:cxnSpMkLst>
        </pc:cxnChg>
        <pc:cxnChg chg="mod">
          <ac:chgData name="Phillip Kaufman" userId="c001b2a046940d7c" providerId="LiveId" clId="{5CB25B10-5B1C-4017-B167-ED3104435743}" dt="2024-05-18T02:57:22.048" v="2628"/>
          <ac:cxnSpMkLst>
            <pc:docMk/>
            <pc:sldMk cId="2393263260" sldId="948"/>
            <ac:cxnSpMk id="52" creationId="{5B2AE2E8-33B3-8872-2AA2-F7103775C58A}"/>
          </ac:cxnSpMkLst>
        </pc:cxnChg>
        <pc:cxnChg chg="mod">
          <ac:chgData name="Phillip Kaufman" userId="c001b2a046940d7c" providerId="LiveId" clId="{5CB25B10-5B1C-4017-B167-ED3104435743}" dt="2024-05-14T06:46:49.142" v="761" actId="165"/>
          <ac:cxnSpMkLst>
            <pc:docMk/>
            <pc:sldMk cId="2393263260" sldId="948"/>
            <ac:cxnSpMk id="53" creationId="{BE63D584-156B-6D42-DDDE-05195CFC99B2}"/>
          </ac:cxnSpMkLst>
        </pc:cxnChg>
        <pc:cxnChg chg="mod">
          <ac:chgData name="Phillip Kaufman" userId="c001b2a046940d7c" providerId="LiveId" clId="{5CB25B10-5B1C-4017-B167-ED3104435743}" dt="2024-05-18T02:57:22.048" v="2628"/>
          <ac:cxnSpMkLst>
            <pc:docMk/>
            <pc:sldMk cId="2393263260" sldId="948"/>
            <ac:cxnSpMk id="53" creationId="{CCA80876-C5FA-453B-8A25-5CAC398CF13C}"/>
          </ac:cxnSpMkLst>
        </pc:cxnChg>
        <pc:cxnChg chg="mod">
          <ac:chgData name="Phillip Kaufman" userId="c001b2a046940d7c" providerId="LiveId" clId="{5CB25B10-5B1C-4017-B167-ED3104435743}" dt="2024-05-18T02:57:22.048" v="2628"/>
          <ac:cxnSpMkLst>
            <pc:docMk/>
            <pc:sldMk cId="2393263260" sldId="948"/>
            <ac:cxnSpMk id="54" creationId="{BBDE4469-6C6F-0237-B150-924197808677}"/>
          </ac:cxnSpMkLst>
        </pc:cxnChg>
        <pc:cxnChg chg="mod">
          <ac:chgData name="Phillip Kaufman" userId="c001b2a046940d7c" providerId="LiveId" clId="{5CB25B10-5B1C-4017-B167-ED3104435743}" dt="2024-05-14T06:46:49.142" v="761" actId="165"/>
          <ac:cxnSpMkLst>
            <pc:docMk/>
            <pc:sldMk cId="2393263260" sldId="948"/>
            <ac:cxnSpMk id="54" creationId="{FD4F4423-B844-C803-5058-4DBC20B311E8}"/>
          </ac:cxnSpMkLst>
        </pc:cxnChg>
        <pc:cxnChg chg="mod">
          <ac:chgData name="Phillip Kaufman" userId="c001b2a046940d7c" providerId="LiveId" clId="{5CB25B10-5B1C-4017-B167-ED3104435743}" dt="2024-05-18T02:57:22.048" v="2628"/>
          <ac:cxnSpMkLst>
            <pc:docMk/>
            <pc:sldMk cId="2393263260" sldId="948"/>
            <ac:cxnSpMk id="55" creationId="{A617D45B-6B4A-3F5D-CFFE-6F83B6B4EEAA}"/>
          </ac:cxnSpMkLst>
        </pc:cxnChg>
        <pc:cxnChg chg="mod">
          <ac:chgData name="Phillip Kaufman" userId="c001b2a046940d7c" providerId="LiveId" clId="{5CB25B10-5B1C-4017-B167-ED3104435743}" dt="2024-05-14T06:46:49.142" v="761" actId="165"/>
          <ac:cxnSpMkLst>
            <pc:docMk/>
            <pc:sldMk cId="2393263260" sldId="948"/>
            <ac:cxnSpMk id="55" creationId="{E3351E88-BA86-13A8-CF12-421E10FD3914}"/>
          </ac:cxnSpMkLst>
        </pc:cxnChg>
        <pc:cxnChg chg="mod">
          <ac:chgData name="Phillip Kaufman" userId="c001b2a046940d7c" providerId="LiveId" clId="{5CB25B10-5B1C-4017-B167-ED3104435743}" dt="2024-05-14T06:46:49.142" v="761" actId="165"/>
          <ac:cxnSpMkLst>
            <pc:docMk/>
            <pc:sldMk cId="2393263260" sldId="948"/>
            <ac:cxnSpMk id="56" creationId="{1F8E5DFD-ADB4-173C-1F9A-BA2F5A56B532}"/>
          </ac:cxnSpMkLst>
        </pc:cxnChg>
        <pc:cxnChg chg="mod">
          <ac:chgData name="Phillip Kaufman" userId="c001b2a046940d7c" providerId="LiveId" clId="{5CB25B10-5B1C-4017-B167-ED3104435743}" dt="2024-05-18T02:57:22.048" v="2628"/>
          <ac:cxnSpMkLst>
            <pc:docMk/>
            <pc:sldMk cId="2393263260" sldId="948"/>
            <ac:cxnSpMk id="56" creationId="{DA6F6525-CCBC-48DC-172B-D0F0E8C4AE0A}"/>
          </ac:cxnSpMkLst>
        </pc:cxnChg>
        <pc:cxnChg chg="mod">
          <ac:chgData name="Phillip Kaufman" userId="c001b2a046940d7c" providerId="LiveId" clId="{5CB25B10-5B1C-4017-B167-ED3104435743}" dt="2024-05-18T02:57:22.048" v="2628"/>
          <ac:cxnSpMkLst>
            <pc:docMk/>
            <pc:sldMk cId="2393263260" sldId="948"/>
            <ac:cxnSpMk id="57" creationId="{66C987B6-DE32-F938-4794-9707A0A1436F}"/>
          </ac:cxnSpMkLst>
        </pc:cxnChg>
        <pc:cxnChg chg="mod">
          <ac:chgData name="Phillip Kaufman" userId="c001b2a046940d7c" providerId="LiveId" clId="{5CB25B10-5B1C-4017-B167-ED3104435743}" dt="2024-05-14T06:46:49.142" v="761" actId="165"/>
          <ac:cxnSpMkLst>
            <pc:docMk/>
            <pc:sldMk cId="2393263260" sldId="948"/>
            <ac:cxnSpMk id="57" creationId="{DA15F457-BBFF-816F-86F3-D217B54A0223}"/>
          </ac:cxnSpMkLst>
        </pc:cxnChg>
        <pc:cxnChg chg="mod">
          <ac:chgData name="Phillip Kaufman" userId="c001b2a046940d7c" providerId="LiveId" clId="{5CB25B10-5B1C-4017-B167-ED3104435743}" dt="2024-05-18T02:57:22.048" v="2628"/>
          <ac:cxnSpMkLst>
            <pc:docMk/>
            <pc:sldMk cId="2393263260" sldId="948"/>
            <ac:cxnSpMk id="58" creationId="{419DF9F4-B419-9465-000B-361395A38B5D}"/>
          </ac:cxnSpMkLst>
        </pc:cxnChg>
        <pc:cxnChg chg="mod">
          <ac:chgData name="Phillip Kaufman" userId="c001b2a046940d7c" providerId="LiveId" clId="{5CB25B10-5B1C-4017-B167-ED3104435743}" dt="2024-05-14T06:46:49.142" v="761" actId="165"/>
          <ac:cxnSpMkLst>
            <pc:docMk/>
            <pc:sldMk cId="2393263260" sldId="948"/>
            <ac:cxnSpMk id="58" creationId="{DBC2B328-5A67-6BDF-1E69-0F058027708A}"/>
          </ac:cxnSpMkLst>
        </pc:cxnChg>
        <pc:cxnChg chg="mod">
          <ac:chgData name="Phillip Kaufman" userId="c001b2a046940d7c" providerId="LiveId" clId="{5CB25B10-5B1C-4017-B167-ED3104435743}" dt="2024-05-18T02:57:22.048" v="2628"/>
          <ac:cxnSpMkLst>
            <pc:docMk/>
            <pc:sldMk cId="2393263260" sldId="948"/>
            <ac:cxnSpMk id="59" creationId="{5BE96F0C-1599-F49C-4B67-AD264159AD30}"/>
          </ac:cxnSpMkLst>
        </pc:cxnChg>
        <pc:cxnChg chg="mod">
          <ac:chgData name="Phillip Kaufman" userId="c001b2a046940d7c" providerId="LiveId" clId="{5CB25B10-5B1C-4017-B167-ED3104435743}" dt="2024-05-14T06:46:49.142" v="761" actId="165"/>
          <ac:cxnSpMkLst>
            <pc:docMk/>
            <pc:sldMk cId="2393263260" sldId="948"/>
            <ac:cxnSpMk id="59" creationId="{CCF0A509-80B9-501E-E15B-7A0E0870DBB3}"/>
          </ac:cxnSpMkLst>
        </pc:cxnChg>
        <pc:cxnChg chg="mod">
          <ac:chgData name="Phillip Kaufman" userId="c001b2a046940d7c" providerId="LiveId" clId="{5CB25B10-5B1C-4017-B167-ED3104435743}" dt="2024-05-18T02:57:22.048" v="2628"/>
          <ac:cxnSpMkLst>
            <pc:docMk/>
            <pc:sldMk cId="2393263260" sldId="948"/>
            <ac:cxnSpMk id="60" creationId="{202AE9FE-E4E1-EE23-BF94-B498794A23E7}"/>
          </ac:cxnSpMkLst>
        </pc:cxnChg>
        <pc:cxnChg chg="mod">
          <ac:chgData name="Phillip Kaufman" userId="c001b2a046940d7c" providerId="LiveId" clId="{5CB25B10-5B1C-4017-B167-ED3104435743}" dt="2024-05-14T06:46:49.142" v="761" actId="165"/>
          <ac:cxnSpMkLst>
            <pc:docMk/>
            <pc:sldMk cId="2393263260" sldId="948"/>
            <ac:cxnSpMk id="60" creationId="{96DD0E06-569C-6B4F-907B-DDEC5DE10E95}"/>
          </ac:cxnSpMkLst>
        </pc:cxnChg>
        <pc:cxnChg chg="mod">
          <ac:chgData name="Phillip Kaufman" userId="c001b2a046940d7c" providerId="LiveId" clId="{5CB25B10-5B1C-4017-B167-ED3104435743}" dt="2024-05-14T06:46:49.142" v="761" actId="165"/>
          <ac:cxnSpMkLst>
            <pc:docMk/>
            <pc:sldMk cId="2393263260" sldId="948"/>
            <ac:cxnSpMk id="64" creationId="{23B0D789-C037-C887-F6E7-4BEAF0457F20}"/>
          </ac:cxnSpMkLst>
        </pc:cxnChg>
        <pc:cxnChg chg="mod">
          <ac:chgData name="Phillip Kaufman" userId="c001b2a046940d7c" providerId="LiveId" clId="{5CB25B10-5B1C-4017-B167-ED3104435743}" dt="2024-05-18T02:57:22.048" v="2628"/>
          <ac:cxnSpMkLst>
            <pc:docMk/>
            <pc:sldMk cId="2393263260" sldId="948"/>
            <ac:cxnSpMk id="64" creationId="{BE9BB9D7-5DEE-EF87-CE34-D82DF714DB1B}"/>
          </ac:cxnSpMkLst>
        </pc:cxnChg>
        <pc:cxnChg chg="mod">
          <ac:chgData name="Phillip Kaufman" userId="c001b2a046940d7c" providerId="LiveId" clId="{5CB25B10-5B1C-4017-B167-ED3104435743}" dt="2024-05-14T06:46:49.142" v="761" actId="165"/>
          <ac:cxnSpMkLst>
            <pc:docMk/>
            <pc:sldMk cId="2393263260" sldId="948"/>
            <ac:cxnSpMk id="65" creationId="{1A3D2E94-E39D-E03C-DBDF-9280AC71B4E7}"/>
          </ac:cxnSpMkLst>
        </pc:cxnChg>
        <pc:cxnChg chg="mod">
          <ac:chgData name="Phillip Kaufman" userId="c001b2a046940d7c" providerId="LiveId" clId="{5CB25B10-5B1C-4017-B167-ED3104435743}" dt="2024-05-18T02:57:22.048" v="2628"/>
          <ac:cxnSpMkLst>
            <pc:docMk/>
            <pc:sldMk cId="2393263260" sldId="948"/>
            <ac:cxnSpMk id="65" creationId="{85781950-07FA-120D-1741-147E2C563333}"/>
          </ac:cxnSpMkLst>
        </pc:cxnChg>
        <pc:cxnChg chg="mod">
          <ac:chgData name="Phillip Kaufman" userId="c001b2a046940d7c" providerId="LiveId" clId="{5CB25B10-5B1C-4017-B167-ED3104435743}" dt="2024-05-14T06:47:56.371" v="780" actId="165"/>
          <ac:cxnSpMkLst>
            <pc:docMk/>
            <pc:sldMk cId="2393263260" sldId="948"/>
            <ac:cxnSpMk id="69" creationId="{255BF62A-5D0A-4DC8-A8E8-29F2FD8C71DE}"/>
          </ac:cxnSpMkLst>
        </pc:cxnChg>
        <pc:cxnChg chg="mod">
          <ac:chgData name="Phillip Kaufman" userId="c001b2a046940d7c" providerId="LiveId" clId="{5CB25B10-5B1C-4017-B167-ED3104435743}" dt="2024-05-14T06:47:56.371" v="780" actId="165"/>
          <ac:cxnSpMkLst>
            <pc:docMk/>
            <pc:sldMk cId="2393263260" sldId="948"/>
            <ac:cxnSpMk id="70" creationId="{9574381F-BB44-A14D-2E02-E0471FB9C4A2}"/>
          </ac:cxnSpMkLst>
        </pc:cxnChg>
        <pc:cxnChg chg="mod">
          <ac:chgData name="Phillip Kaufman" userId="c001b2a046940d7c" providerId="LiveId" clId="{5CB25B10-5B1C-4017-B167-ED3104435743}" dt="2024-05-14T06:47:56.371" v="780" actId="165"/>
          <ac:cxnSpMkLst>
            <pc:docMk/>
            <pc:sldMk cId="2393263260" sldId="948"/>
            <ac:cxnSpMk id="71" creationId="{A52218FC-4597-2E4C-85FB-F5E63B58A186}"/>
          </ac:cxnSpMkLst>
        </pc:cxnChg>
        <pc:cxnChg chg="mod">
          <ac:chgData name="Phillip Kaufman" userId="c001b2a046940d7c" providerId="LiveId" clId="{5CB25B10-5B1C-4017-B167-ED3104435743}" dt="2024-05-14T06:47:56.371" v="780" actId="165"/>
          <ac:cxnSpMkLst>
            <pc:docMk/>
            <pc:sldMk cId="2393263260" sldId="948"/>
            <ac:cxnSpMk id="72" creationId="{DB7E1609-1F21-7DB8-9798-74F9A546C6C3}"/>
          </ac:cxnSpMkLst>
        </pc:cxnChg>
        <pc:cxnChg chg="mod">
          <ac:chgData name="Phillip Kaufman" userId="c001b2a046940d7c" providerId="LiveId" clId="{5CB25B10-5B1C-4017-B167-ED3104435743}" dt="2024-05-14T06:47:56.371" v="780" actId="165"/>
          <ac:cxnSpMkLst>
            <pc:docMk/>
            <pc:sldMk cId="2393263260" sldId="948"/>
            <ac:cxnSpMk id="73" creationId="{64E03C94-BF56-20AE-4D02-DA4B9B097052}"/>
          </ac:cxnSpMkLst>
        </pc:cxnChg>
        <pc:cxnChg chg="mod">
          <ac:chgData name="Phillip Kaufman" userId="c001b2a046940d7c" providerId="LiveId" clId="{5CB25B10-5B1C-4017-B167-ED3104435743}" dt="2024-05-14T06:47:56.371" v="780" actId="165"/>
          <ac:cxnSpMkLst>
            <pc:docMk/>
            <pc:sldMk cId="2393263260" sldId="948"/>
            <ac:cxnSpMk id="74" creationId="{2E54C441-4BF3-115C-E5B9-A10A14EB2F40}"/>
          </ac:cxnSpMkLst>
        </pc:cxnChg>
        <pc:cxnChg chg="mod">
          <ac:chgData name="Phillip Kaufman" userId="c001b2a046940d7c" providerId="LiveId" clId="{5CB25B10-5B1C-4017-B167-ED3104435743}" dt="2024-05-14T06:47:56.371" v="780" actId="165"/>
          <ac:cxnSpMkLst>
            <pc:docMk/>
            <pc:sldMk cId="2393263260" sldId="948"/>
            <ac:cxnSpMk id="75" creationId="{167EF795-1694-8543-5881-2C06F6A93C79}"/>
          </ac:cxnSpMkLst>
        </pc:cxnChg>
        <pc:cxnChg chg="mod">
          <ac:chgData name="Phillip Kaufman" userId="c001b2a046940d7c" providerId="LiveId" clId="{5CB25B10-5B1C-4017-B167-ED3104435743}" dt="2024-05-14T06:47:56.371" v="780" actId="165"/>
          <ac:cxnSpMkLst>
            <pc:docMk/>
            <pc:sldMk cId="2393263260" sldId="948"/>
            <ac:cxnSpMk id="76" creationId="{3A28F68E-C5BF-0F2F-9D1D-588130B15338}"/>
          </ac:cxnSpMkLst>
        </pc:cxnChg>
        <pc:cxnChg chg="mod">
          <ac:chgData name="Phillip Kaufman" userId="c001b2a046940d7c" providerId="LiveId" clId="{5CB25B10-5B1C-4017-B167-ED3104435743}" dt="2024-05-14T06:47:56.371" v="780" actId="165"/>
          <ac:cxnSpMkLst>
            <pc:docMk/>
            <pc:sldMk cId="2393263260" sldId="948"/>
            <ac:cxnSpMk id="77" creationId="{D19CBA82-6615-32A2-BD37-5FBF43FC8FB8}"/>
          </ac:cxnSpMkLst>
        </pc:cxnChg>
        <pc:cxnChg chg="mod">
          <ac:chgData name="Phillip Kaufman" userId="c001b2a046940d7c" providerId="LiveId" clId="{5CB25B10-5B1C-4017-B167-ED3104435743}" dt="2024-05-14T06:47:56.371" v="780" actId="165"/>
          <ac:cxnSpMkLst>
            <pc:docMk/>
            <pc:sldMk cId="2393263260" sldId="948"/>
            <ac:cxnSpMk id="78" creationId="{E71ED2BD-603D-6DA8-44AB-BC50FCCB744B}"/>
          </ac:cxnSpMkLst>
        </pc:cxnChg>
        <pc:cxnChg chg="mod">
          <ac:chgData name="Phillip Kaufman" userId="c001b2a046940d7c" providerId="LiveId" clId="{5CB25B10-5B1C-4017-B167-ED3104435743}" dt="2024-05-14T06:47:56.371" v="780" actId="165"/>
          <ac:cxnSpMkLst>
            <pc:docMk/>
            <pc:sldMk cId="2393263260" sldId="948"/>
            <ac:cxnSpMk id="79" creationId="{7A584AFD-EDD6-530F-716E-D214ABD747BA}"/>
          </ac:cxnSpMkLst>
        </pc:cxnChg>
        <pc:cxnChg chg="mod">
          <ac:chgData name="Phillip Kaufman" userId="c001b2a046940d7c" providerId="LiveId" clId="{5CB25B10-5B1C-4017-B167-ED3104435743}" dt="2024-05-14T06:47:56.371" v="780" actId="165"/>
          <ac:cxnSpMkLst>
            <pc:docMk/>
            <pc:sldMk cId="2393263260" sldId="948"/>
            <ac:cxnSpMk id="80" creationId="{D4C47B7A-4D78-8180-EAE3-FA42667B1877}"/>
          </ac:cxnSpMkLst>
        </pc:cxnChg>
        <pc:cxnChg chg="mod">
          <ac:chgData name="Phillip Kaufman" userId="c001b2a046940d7c" providerId="LiveId" clId="{5CB25B10-5B1C-4017-B167-ED3104435743}" dt="2024-05-14T06:47:56.371" v="780" actId="165"/>
          <ac:cxnSpMkLst>
            <pc:docMk/>
            <pc:sldMk cId="2393263260" sldId="948"/>
            <ac:cxnSpMk id="81" creationId="{097A9384-EA3D-835A-90DE-DD431DEF9CC8}"/>
          </ac:cxnSpMkLst>
        </pc:cxnChg>
        <pc:cxnChg chg="mod">
          <ac:chgData name="Phillip Kaufman" userId="c001b2a046940d7c" providerId="LiveId" clId="{5CB25B10-5B1C-4017-B167-ED3104435743}" dt="2024-05-14T06:47:56.371" v="780" actId="165"/>
          <ac:cxnSpMkLst>
            <pc:docMk/>
            <pc:sldMk cId="2393263260" sldId="948"/>
            <ac:cxnSpMk id="82" creationId="{95EA4489-4B8D-6855-FCFA-C9C79AEC0BB1}"/>
          </ac:cxnSpMkLst>
        </pc:cxnChg>
        <pc:cxnChg chg="mod">
          <ac:chgData name="Phillip Kaufman" userId="c001b2a046940d7c" providerId="LiveId" clId="{5CB25B10-5B1C-4017-B167-ED3104435743}" dt="2024-05-14T06:47:56.371" v="780" actId="165"/>
          <ac:cxnSpMkLst>
            <pc:docMk/>
            <pc:sldMk cId="2393263260" sldId="948"/>
            <ac:cxnSpMk id="83" creationId="{A64358D6-E96F-F354-C50D-092BFB15EB00}"/>
          </ac:cxnSpMkLst>
        </pc:cxnChg>
        <pc:cxnChg chg="mod">
          <ac:chgData name="Phillip Kaufman" userId="c001b2a046940d7c" providerId="LiveId" clId="{5CB25B10-5B1C-4017-B167-ED3104435743}" dt="2024-05-14T06:47:56.371" v="780" actId="165"/>
          <ac:cxnSpMkLst>
            <pc:docMk/>
            <pc:sldMk cId="2393263260" sldId="948"/>
            <ac:cxnSpMk id="84" creationId="{9A27DC49-2F0E-7EBD-814E-37D04B44EFD8}"/>
          </ac:cxnSpMkLst>
        </pc:cxnChg>
        <pc:cxnChg chg="mod">
          <ac:chgData name="Phillip Kaufman" userId="c001b2a046940d7c" providerId="LiveId" clId="{5CB25B10-5B1C-4017-B167-ED3104435743}" dt="2024-05-14T06:47:56.371" v="780" actId="165"/>
          <ac:cxnSpMkLst>
            <pc:docMk/>
            <pc:sldMk cId="2393263260" sldId="948"/>
            <ac:cxnSpMk id="85" creationId="{93686018-CEC7-96EF-CC39-819BF111C850}"/>
          </ac:cxnSpMkLst>
        </pc:cxnChg>
        <pc:cxnChg chg="mod">
          <ac:chgData name="Phillip Kaufman" userId="c001b2a046940d7c" providerId="LiveId" clId="{5CB25B10-5B1C-4017-B167-ED3104435743}" dt="2024-05-14T06:47:56.371" v="780" actId="165"/>
          <ac:cxnSpMkLst>
            <pc:docMk/>
            <pc:sldMk cId="2393263260" sldId="948"/>
            <ac:cxnSpMk id="86" creationId="{BCBCDE49-8AD4-3877-25DE-215649C550EA}"/>
          </ac:cxnSpMkLst>
        </pc:cxnChg>
        <pc:cxnChg chg="mod">
          <ac:chgData name="Phillip Kaufman" userId="c001b2a046940d7c" providerId="LiveId" clId="{5CB25B10-5B1C-4017-B167-ED3104435743}" dt="2024-05-14T06:47:56.371" v="780" actId="165"/>
          <ac:cxnSpMkLst>
            <pc:docMk/>
            <pc:sldMk cId="2393263260" sldId="948"/>
            <ac:cxnSpMk id="87" creationId="{9BC31084-EF99-DC14-2117-E612AFD0D7D1}"/>
          </ac:cxnSpMkLst>
        </pc:cxnChg>
        <pc:cxnChg chg="mod">
          <ac:chgData name="Phillip Kaufman" userId="c001b2a046940d7c" providerId="LiveId" clId="{5CB25B10-5B1C-4017-B167-ED3104435743}" dt="2024-05-14T06:47:56.371" v="780" actId="165"/>
          <ac:cxnSpMkLst>
            <pc:docMk/>
            <pc:sldMk cId="2393263260" sldId="948"/>
            <ac:cxnSpMk id="88" creationId="{C30A8607-6AFB-8972-1931-0C00CE96EB2E}"/>
          </ac:cxnSpMkLst>
        </pc:cxnChg>
        <pc:cxnChg chg="mod">
          <ac:chgData name="Phillip Kaufman" userId="c001b2a046940d7c" providerId="LiveId" clId="{5CB25B10-5B1C-4017-B167-ED3104435743}" dt="2024-05-14T06:47:56.371" v="780" actId="165"/>
          <ac:cxnSpMkLst>
            <pc:docMk/>
            <pc:sldMk cId="2393263260" sldId="948"/>
            <ac:cxnSpMk id="89" creationId="{1355B460-6D58-4EB1-3998-B70DD99C55BD}"/>
          </ac:cxnSpMkLst>
        </pc:cxnChg>
        <pc:cxnChg chg="mod">
          <ac:chgData name="Phillip Kaufman" userId="c001b2a046940d7c" providerId="LiveId" clId="{5CB25B10-5B1C-4017-B167-ED3104435743}" dt="2024-05-14T06:47:56.371" v="780" actId="165"/>
          <ac:cxnSpMkLst>
            <pc:docMk/>
            <pc:sldMk cId="2393263260" sldId="948"/>
            <ac:cxnSpMk id="90" creationId="{53462E8F-94CA-7BC9-11EE-C330E308E296}"/>
          </ac:cxnSpMkLst>
        </pc:cxnChg>
        <pc:cxnChg chg="mod">
          <ac:chgData name="Phillip Kaufman" userId="c001b2a046940d7c" providerId="LiveId" clId="{5CB25B10-5B1C-4017-B167-ED3104435743}" dt="2024-05-14T06:47:56.371" v="780" actId="165"/>
          <ac:cxnSpMkLst>
            <pc:docMk/>
            <pc:sldMk cId="2393263260" sldId="948"/>
            <ac:cxnSpMk id="91" creationId="{5AE8AB1F-A785-3443-4A86-E57687351BD8}"/>
          </ac:cxnSpMkLst>
        </pc:cxnChg>
        <pc:cxnChg chg="mod">
          <ac:chgData name="Phillip Kaufman" userId="c001b2a046940d7c" providerId="LiveId" clId="{5CB25B10-5B1C-4017-B167-ED3104435743}" dt="2024-05-14T06:47:56.371" v="780" actId="165"/>
          <ac:cxnSpMkLst>
            <pc:docMk/>
            <pc:sldMk cId="2393263260" sldId="948"/>
            <ac:cxnSpMk id="92" creationId="{52E941FC-FF74-5F4D-06A9-B6B0EBEABBD0}"/>
          </ac:cxnSpMkLst>
        </pc:cxnChg>
        <pc:cxnChg chg="mod">
          <ac:chgData name="Phillip Kaufman" userId="c001b2a046940d7c" providerId="LiveId" clId="{5CB25B10-5B1C-4017-B167-ED3104435743}" dt="2024-05-14T06:47:56.371" v="780" actId="165"/>
          <ac:cxnSpMkLst>
            <pc:docMk/>
            <pc:sldMk cId="2393263260" sldId="948"/>
            <ac:cxnSpMk id="93" creationId="{1CDC8944-0996-CF3F-722F-26C0D38A8806}"/>
          </ac:cxnSpMkLst>
        </pc:cxnChg>
        <pc:cxnChg chg="mod">
          <ac:chgData name="Phillip Kaufman" userId="c001b2a046940d7c" providerId="LiveId" clId="{5CB25B10-5B1C-4017-B167-ED3104435743}" dt="2024-05-14T06:47:56.371" v="780" actId="165"/>
          <ac:cxnSpMkLst>
            <pc:docMk/>
            <pc:sldMk cId="2393263260" sldId="948"/>
            <ac:cxnSpMk id="94" creationId="{522BAD3C-316E-0EDA-F48C-866CD30DDA75}"/>
          </ac:cxnSpMkLst>
        </pc:cxnChg>
        <pc:cxnChg chg="mod">
          <ac:chgData name="Phillip Kaufman" userId="c001b2a046940d7c" providerId="LiveId" clId="{5CB25B10-5B1C-4017-B167-ED3104435743}" dt="2024-05-14T06:47:56.371" v="780" actId="165"/>
          <ac:cxnSpMkLst>
            <pc:docMk/>
            <pc:sldMk cId="2393263260" sldId="948"/>
            <ac:cxnSpMk id="95" creationId="{15E871E0-6994-6384-E3F3-7E929BA1B5DB}"/>
          </ac:cxnSpMkLst>
        </pc:cxnChg>
        <pc:cxnChg chg="mod">
          <ac:chgData name="Phillip Kaufman" userId="c001b2a046940d7c" providerId="LiveId" clId="{5CB25B10-5B1C-4017-B167-ED3104435743}" dt="2024-05-14T06:47:56.371" v="780" actId="165"/>
          <ac:cxnSpMkLst>
            <pc:docMk/>
            <pc:sldMk cId="2393263260" sldId="948"/>
            <ac:cxnSpMk id="96" creationId="{63AEF12C-3E58-D27D-FBB2-90A754C17593}"/>
          </ac:cxnSpMkLst>
        </pc:cxnChg>
        <pc:cxnChg chg="mod">
          <ac:chgData name="Phillip Kaufman" userId="c001b2a046940d7c" providerId="LiveId" clId="{5CB25B10-5B1C-4017-B167-ED3104435743}" dt="2024-05-14T06:47:56.371" v="780" actId="165"/>
          <ac:cxnSpMkLst>
            <pc:docMk/>
            <pc:sldMk cId="2393263260" sldId="948"/>
            <ac:cxnSpMk id="97" creationId="{BACFE820-D916-A904-58A7-61AA2C52685C}"/>
          </ac:cxnSpMkLst>
        </pc:cxnChg>
        <pc:cxnChg chg="mod">
          <ac:chgData name="Phillip Kaufman" userId="c001b2a046940d7c" providerId="LiveId" clId="{5CB25B10-5B1C-4017-B167-ED3104435743}" dt="2024-05-14T06:47:56.371" v="780" actId="165"/>
          <ac:cxnSpMkLst>
            <pc:docMk/>
            <pc:sldMk cId="2393263260" sldId="948"/>
            <ac:cxnSpMk id="98" creationId="{E5A22D1A-199C-84EA-080C-217BA0B83632}"/>
          </ac:cxnSpMkLst>
        </pc:cxnChg>
        <pc:cxnChg chg="mod">
          <ac:chgData name="Phillip Kaufman" userId="c001b2a046940d7c" providerId="LiveId" clId="{5CB25B10-5B1C-4017-B167-ED3104435743}" dt="2024-05-14T06:47:56.371" v="780" actId="165"/>
          <ac:cxnSpMkLst>
            <pc:docMk/>
            <pc:sldMk cId="2393263260" sldId="948"/>
            <ac:cxnSpMk id="99" creationId="{332A7E60-480C-69E4-6EC2-5F7452514F88}"/>
          </ac:cxnSpMkLst>
        </pc:cxnChg>
        <pc:cxnChg chg="mod">
          <ac:chgData name="Phillip Kaufman" userId="c001b2a046940d7c" providerId="LiveId" clId="{5CB25B10-5B1C-4017-B167-ED3104435743}" dt="2024-05-14T06:47:56.371" v="780" actId="165"/>
          <ac:cxnSpMkLst>
            <pc:docMk/>
            <pc:sldMk cId="2393263260" sldId="948"/>
            <ac:cxnSpMk id="100" creationId="{AEA8A102-2613-FC93-887D-771011D67766}"/>
          </ac:cxnSpMkLst>
        </pc:cxnChg>
        <pc:cxnChg chg="mod">
          <ac:chgData name="Phillip Kaufman" userId="c001b2a046940d7c" providerId="LiveId" clId="{5CB25B10-5B1C-4017-B167-ED3104435743}" dt="2024-05-14T06:47:56.371" v="780" actId="165"/>
          <ac:cxnSpMkLst>
            <pc:docMk/>
            <pc:sldMk cId="2393263260" sldId="948"/>
            <ac:cxnSpMk id="104" creationId="{B18E57C7-3AAA-67B2-B035-45ED466205B8}"/>
          </ac:cxnSpMkLst>
        </pc:cxnChg>
        <pc:cxnChg chg="mod">
          <ac:chgData name="Phillip Kaufman" userId="c001b2a046940d7c" providerId="LiveId" clId="{5CB25B10-5B1C-4017-B167-ED3104435743}" dt="2024-05-14T06:47:56.371" v="780" actId="165"/>
          <ac:cxnSpMkLst>
            <pc:docMk/>
            <pc:sldMk cId="2393263260" sldId="948"/>
            <ac:cxnSpMk id="105" creationId="{D1E76A8F-3E67-787F-6ECC-4B5FFE5AB2E4}"/>
          </ac:cxnSpMkLst>
        </pc:cxnChg>
        <pc:cxnChg chg="mod">
          <ac:chgData name="Phillip Kaufman" userId="c001b2a046940d7c" providerId="LiveId" clId="{5CB25B10-5B1C-4017-B167-ED3104435743}" dt="2024-05-18T02:58:31.258" v="2643"/>
          <ac:cxnSpMkLst>
            <pc:docMk/>
            <pc:sldMk cId="2393263260" sldId="948"/>
            <ac:cxnSpMk id="115" creationId="{05CD9683-C6CC-8135-EB4E-E6E922B3376F}"/>
          </ac:cxnSpMkLst>
        </pc:cxnChg>
        <pc:cxnChg chg="mod">
          <ac:chgData name="Phillip Kaufman" userId="c001b2a046940d7c" providerId="LiveId" clId="{5CB25B10-5B1C-4017-B167-ED3104435743}" dt="2024-05-18T02:58:31.258" v="2643"/>
          <ac:cxnSpMkLst>
            <pc:docMk/>
            <pc:sldMk cId="2393263260" sldId="948"/>
            <ac:cxnSpMk id="116" creationId="{3FC98543-2D9E-4521-0A0F-CEA733FF4858}"/>
          </ac:cxnSpMkLst>
        </pc:cxnChg>
        <pc:cxnChg chg="mod">
          <ac:chgData name="Phillip Kaufman" userId="c001b2a046940d7c" providerId="LiveId" clId="{5CB25B10-5B1C-4017-B167-ED3104435743}" dt="2024-05-18T02:58:31.258" v="2643"/>
          <ac:cxnSpMkLst>
            <pc:docMk/>
            <pc:sldMk cId="2393263260" sldId="948"/>
            <ac:cxnSpMk id="117" creationId="{332533E5-6A3B-15C2-B59D-57177608897F}"/>
          </ac:cxnSpMkLst>
        </pc:cxnChg>
        <pc:cxnChg chg="mod">
          <ac:chgData name="Phillip Kaufman" userId="c001b2a046940d7c" providerId="LiveId" clId="{5CB25B10-5B1C-4017-B167-ED3104435743}" dt="2024-05-18T02:58:31.258" v="2643"/>
          <ac:cxnSpMkLst>
            <pc:docMk/>
            <pc:sldMk cId="2393263260" sldId="948"/>
            <ac:cxnSpMk id="118" creationId="{BA384EE2-69FC-3A0C-5F1A-A83FBDE8E916}"/>
          </ac:cxnSpMkLst>
        </pc:cxnChg>
        <pc:cxnChg chg="mod">
          <ac:chgData name="Phillip Kaufman" userId="c001b2a046940d7c" providerId="LiveId" clId="{5CB25B10-5B1C-4017-B167-ED3104435743}" dt="2024-05-18T02:58:31.258" v="2643"/>
          <ac:cxnSpMkLst>
            <pc:docMk/>
            <pc:sldMk cId="2393263260" sldId="948"/>
            <ac:cxnSpMk id="119" creationId="{D3DA40D4-8D94-0292-BF0F-7129F4EDFA19}"/>
          </ac:cxnSpMkLst>
        </pc:cxnChg>
        <pc:cxnChg chg="mod">
          <ac:chgData name="Phillip Kaufman" userId="c001b2a046940d7c" providerId="LiveId" clId="{5CB25B10-5B1C-4017-B167-ED3104435743}" dt="2024-05-18T02:58:31.258" v="2643"/>
          <ac:cxnSpMkLst>
            <pc:docMk/>
            <pc:sldMk cId="2393263260" sldId="948"/>
            <ac:cxnSpMk id="120" creationId="{8B6B1826-47E5-D0C6-E67D-477D9E9EC283}"/>
          </ac:cxnSpMkLst>
        </pc:cxnChg>
        <pc:cxnChg chg="mod">
          <ac:chgData name="Phillip Kaufman" userId="c001b2a046940d7c" providerId="LiveId" clId="{5CB25B10-5B1C-4017-B167-ED3104435743}" dt="2024-05-18T02:58:31.258" v="2643"/>
          <ac:cxnSpMkLst>
            <pc:docMk/>
            <pc:sldMk cId="2393263260" sldId="948"/>
            <ac:cxnSpMk id="121" creationId="{2BC37454-705B-9984-7FE6-BF73ED07F62A}"/>
          </ac:cxnSpMkLst>
        </pc:cxnChg>
        <pc:cxnChg chg="mod">
          <ac:chgData name="Phillip Kaufman" userId="c001b2a046940d7c" providerId="LiveId" clId="{5CB25B10-5B1C-4017-B167-ED3104435743}" dt="2024-05-18T02:58:31.258" v="2643"/>
          <ac:cxnSpMkLst>
            <pc:docMk/>
            <pc:sldMk cId="2393263260" sldId="948"/>
            <ac:cxnSpMk id="122" creationId="{7B550EE2-8DC8-C236-BB98-CCF9851006BD}"/>
          </ac:cxnSpMkLst>
        </pc:cxnChg>
        <pc:cxnChg chg="mod">
          <ac:chgData name="Phillip Kaufman" userId="c001b2a046940d7c" providerId="LiveId" clId="{5CB25B10-5B1C-4017-B167-ED3104435743}" dt="2024-05-18T02:58:31.258" v="2643"/>
          <ac:cxnSpMkLst>
            <pc:docMk/>
            <pc:sldMk cId="2393263260" sldId="948"/>
            <ac:cxnSpMk id="123" creationId="{288EBA14-185B-C1E6-C835-BA00EA7A14BA}"/>
          </ac:cxnSpMkLst>
        </pc:cxnChg>
        <pc:cxnChg chg="mod">
          <ac:chgData name="Phillip Kaufman" userId="c001b2a046940d7c" providerId="LiveId" clId="{5CB25B10-5B1C-4017-B167-ED3104435743}" dt="2024-05-18T02:58:31.258" v="2643"/>
          <ac:cxnSpMkLst>
            <pc:docMk/>
            <pc:sldMk cId="2393263260" sldId="948"/>
            <ac:cxnSpMk id="124" creationId="{1FF44A13-FAEE-87E6-A9B9-37C494EC036E}"/>
          </ac:cxnSpMkLst>
        </pc:cxnChg>
        <pc:cxnChg chg="mod">
          <ac:chgData name="Phillip Kaufman" userId="c001b2a046940d7c" providerId="LiveId" clId="{5CB25B10-5B1C-4017-B167-ED3104435743}" dt="2024-05-18T02:58:31.258" v="2643"/>
          <ac:cxnSpMkLst>
            <pc:docMk/>
            <pc:sldMk cId="2393263260" sldId="948"/>
            <ac:cxnSpMk id="125" creationId="{9AB7F443-0EDD-A322-1579-8964D923ADF9}"/>
          </ac:cxnSpMkLst>
        </pc:cxnChg>
        <pc:cxnChg chg="mod">
          <ac:chgData name="Phillip Kaufman" userId="c001b2a046940d7c" providerId="LiveId" clId="{5CB25B10-5B1C-4017-B167-ED3104435743}" dt="2024-05-18T02:58:31.258" v="2643"/>
          <ac:cxnSpMkLst>
            <pc:docMk/>
            <pc:sldMk cId="2393263260" sldId="948"/>
            <ac:cxnSpMk id="126" creationId="{0A394DF6-D5A6-5792-2E5E-C60F83F9F2F3}"/>
          </ac:cxnSpMkLst>
        </pc:cxnChg>
        <pc:cxnChg chg="mod">
          <ac:chgData name="Phillip Kaufman" userId="c001b2a046940d7c" providerId="LiveId" clId="{5CB25B10-5B1C-4017-B167-ED3104435743}" dt="2024-05-18T02:58:31.258" v="2643"/>
          <ac:cxnSpMkLst>
            <pc:docMk/>
            <pc:sldMk cId="2393263260" sldId="948"/>
            <ac:cxnSpMk id="127" creationId="{DE28B9F4-D9D2-C445-42C7-CB8097429E8C}"/>
          </ac:cxnSpMkLst>
        </pc:cxnChg>
        <pc:cxnChg chg="mod">
          <ac:chgData name="Phillip Kaufman" userId="c001b2a046940d7c" providerId="LiveId" clId="{5CB25B10-5B1C-4017-B167-ED3104435743}" dt="2024-05-18T02:58:31.258" v="2643"/>
          <ac:cxnSpMkLst>
            <pc:docMk/>
            <pc:sldMk cId="2393263260" sldId="948"/>
            <ac:cxnSpMk id="128" creationId="{F726D064-7685-5D77-012D-96324792F936}"/>
          </ac:cxnSpMkLst>
        </pc:cxnChg>
        <pc:cxnChg chg="mod">
          <ac:chgData name="Phillip Kaufman" userId="c001b2a046940d7c" providerId="LiveId" clId="{5CB25B10-5B1C-4017-B167-ED3104435743}" dt="2024-05-18T02:58:31.258" v="2643"/>
          <ac:cxnSpMkLst>
            <pc:docMk/>
            <pc:sldMk cId="2393263260" sldId="948"/>
            <ac:cxnSpMk id="129" creationId="{D90AEB82-7B98-B366-9280-43BD548A460B}"/>
          </ac:cxnSpMkLst>
        </pc:cxnChg>
        <pc:cxnChg chg="mod">
          <ac:chgData name="Phillip Kaufman" userId="c001b2a046940d7c" providerId="LiveId" clId="{5CB25B10-5B1C-4017-B167-ED3104435743}" dt="2024-05-18T02:58:31.258" v="2643"/>
          <ac:cxnSpMkLst>
            <pc:docMk/>
            <pc:sldMk cId="2393263260" sldId="948"/>
            <ac:cxnSpMk id="130" creationId="{B02FC31E-5868-A187-FEAE-5AAB34B49FE2}"/>
          </ac:cxnSpMkLst>
        </pc:cxnChg>
        <pc:cxnChg chg="mod">
          <ac:chgData name="Phillip Kaufman" userId="c001b2a046940d7c" providerId="LiveId" clId="{5CB25B10-5B1C-4017-B167-ED3104435743}" dt="2024-05-18T02:58:31.258" v="2643"/>
          <ac:cxnSpMkLst>
            <pc:docMk/>
            <pc:sldMk cId="2393263260" sldId="948"/>
            <ac:cxnSpMk id="131" creationId="{655A69A2-5E32-6EAE-8AFD-5BE7CC030163}"/>
          </ac:cxnSpMkLst>
        </pc:cxnChg>
        <pc:cxnChg chg="mod">
          <ac:chgData name="Phillip Kaufman" userId="c001b2a046940d7c" providerId="LiveId" clId="{5CB25B10-5B1C-4017-B167-ED3104435743}" dt="2024-05-18T02:58:31.258" v="2643"/>
          <ac:cxnSpMkLst>
            <pc:docMk/>
            <pc:sldMk cId="2393263260" sldId="948"/>
            <ac:cxnSpMk id="132" creationId="{1198CED1-3F2D-753B-7DAB-E3F8A312FE31}"/>
          </ac:cxnSpMkLst>
        </pc:cxnChg>
        <pc:cxnChg chg="mod">
          <ac:chgData name="Phillip Kaufman" userId="c001b2a046940d7c" providerId="LiveId" clId="{5CB25B10-5B1C-4017-B167-ED3104435743}" dt="2024-05-18T02:58:31.258" v="2643"/>
          <ac:cxnSpMkLst>
            <pc:docMk/>
            <pc:sldMk cId="2393263260" sldId="948"/>
            <ac:cxnSpMk id="133" creationId="{820F5346-DE91-D72B-71F7-A0BA2AAE4950}"/>
          </ac:cxnSpMkLst>
        </pc:cxnChg>
        <pc:cxnChg chg="mod">
          <ac:chgData name="Phillip Kaufman" userId="c001b2a046940d7c" providerId="LiveId" clId="{5CB25B10-5B1C-4017-B167-ED3104435743}" dt="2024-05-18T02:58:31.258" v="2643"/>
          <ac:cxnSpMkLst>
            <pc:docMk/>
            <pc:sldMk cId="2393263260" sldId="948"/>
            <ac:cxnSpMk id="134" creationId="{9F71CD03-7321-77D9-A7C6-F0570123D63C}"/>
          </ac:cxnSpMkLst>
        </pc:cxnChg>
        <pc:cxnChg chg="mod">
          <ac:chgData name="Phillip Kaufman" userId="c001b2a046940d7c" providerId="LiveId" clId="{5CB25B10-5B1C-4017-B167-ED3104435743}" dt="2024-05-18T02:58:31.258" v="2643"/>
          <ac:cxnSpMkLst>
            <pc:docMk/>
            <pc:sldMk cId="2393263260" sldId="948"/>
            <ac:cxnSpMk id="135" creationId="{E4C394F9-CD67-F414-62FA-EE1733954AB3}"/>
          </ac:cxnSpMkLst>
        </pc:cxnChg>
        <pc:cxnChg chg="mod">
          <ac:chgData name="Phillip Kaufman" userId="c001b2a046940d7c" providerId="LiveId" clId="{5CB25B10-5B1C-4017-B167-ED3104435743}" dt="2024-05-18T02:58:31.258" v="2643"/>
          <ac:cxnSpMkLst>
            <pc:docMk/>
            <pc:sldMk cId="2393263260" sldId="948"/>
            <ac:cxnSpMk id="136" creationId="{4B7F804A-53DB-3B48-4217-E6B675726398}"/>
          </ac:cxnSpMkLst>
        </pc:cxnChg>
        <pc:cxnChg chg="mod">
          <ac:chgData name="Phillip Kaufman" userId="c001b2a046940d7c" providerId="LiveId" clId="{5CB25B10-5B1C-4017-B167-ED3104435743}" dt="2024-05-18T02:58:31.258" v="2643"/>
          <ac:cxnSpMkLst>
            <pc:docMk/>
            <pc:sldMk cId="2393263260" sldId="948"/>
            <ac:cxnSpMk id="137" creationId="{E6291A8E-FA7C-B038-3A2F-2B6F7DD66EFE}"/>
          </ac:cxnSpMkLst>
        </pc:cxnChg>
        <pc:cxnChg chg="mod">
          <ac:chgData name="Phillip Kaufman" userId="c001b2a046940d7c" providerId="LiveId" clId="{5CB25B10-5B1C-4017-B167-ED3104435743}" dt="2024-05-18T02:58:31.258" v="2643"/>
          <ac:cxnSpMkLst>
            <pc:docMk/>
            <pc:sldMk cId="2393263260" sldId="948"/>
            <ac:cxnSpMk id="138" creationId="{1F7B1170-4FD9-C553-91E7-035DE1821DB3}"/>
          </ac:cxnSpMkLst>
        </pc:cxnChg>
        <pc:cxnChg chg="mod">
          <ac:chgData name="Phillip Kaufman" userId="c001b2a046940d7c" providerId="LiveId" clId="{5CB25B10-5B1C-4017-B167-ED3104435743}" dt="2024-05-18T02:58:31.258" v="2643"/>
          <ac:cxnSpMkLst>
            <pc:docMk/>
            <pc:sldMk cId="2393263260" sldId="948"/>
            <ac:cxnSpMk id="139" creationId="{4DE92FAC-A0FF-7037-E2AD-DF581C69B6A6}"/>
          </ac:cxnSpMkLst>
        </pc:cxnChg>
        <pc:cxnChg chg="mod">
          <ac:chgData name="Phillip Kaufman" userId="c001b2a046940d7c" providerId="LiveId" clId="{5CB25B10-5B1C-4017-B167-ED3104435743}" dt="2024-05-18T02:58:31.258" v="2643"/>
          <ac:cxnSpMkLst>
            <pc:docMk/>
            <pc:sldMk cId="2393263260" sldId="948"/>
            <ac:cxnSpMk id="140" creationId="{4BC00D64-42F0-C78F-D997-189BCDC5B270}"/>
          </ac:cxnSpMkLst>
        </pc:cxnChg>
        <pc:cxnChg chg="mod">
          <ac:chgData name="Phillip Kaufman" userId="c001b2a046940d7c" providerId="LiveId" clId="{5CB25B10-5B1C-4017-B167-ED3104435743}" dt="2024-05-18T02:58:31.258" v="2643"/>
          <ac:cxnSpMkLst>
            <pc:docMk/>
            <pc:sldMk cId="2393263260" sldId="948"/>
            <ac:cxnSpMk id="141" creationId="{F116F825-C3E0-AB39-521F-78319BDD1AE2}"/>
          </ac:cxnSpMkLst>
        </pc:cxnChg>
        <pc:cxnChg chg="mod">
          <ac:chgData name="Phillip Kaufman" userId="c001b2a046940d7c" providerId="LiveId" clId="{5CB25B10-5B1C-4017-B167-ED3104435743}" dt="2024-05-18T02:58:31.258" v="2643"/>
          <ac:cxnSpMkLst>
            <pc:docMk/>
            <pc:sldMk cId="2393263260" sldId="948"/>
            <ac:cxnSpMk id="142" creationId="{4035DB32-64A5-E2FD-79C9-3A92EC838F10}"/>
          </ac:cxnSpMkLst>
        </pc:cxnChg>
        <pc:cxnChg chg="mod">
          <ac:chgData name="Phillip Kaufman" userId="c001b2a046940d7c" providerId="LiveId" clId="{5CB25B10-5B1C-4017-B167-ED3104435743}" dt="2024-05-18T02:58:31.258" v="2643"/>
          <ac:cxnSpMkLst>
            <pc:docMk/>
            <pc:sldMk cId="2393263260" sldId="948"/>
            <ac:cxnSpMk id="143" creationId="{EA7741FA-CE60-C4A3-748B-72ECA2C03277}"/>
          </ac:cxnSpMkLst>
        </pc:cxnChg>
        <pc:cxnChg chg="mod">
          <ac:chgData name="Phillip Kaufman" userId="c001b2a046940d7c" providerId="LiveId" clId="{5CB25B10-5B1C-4017-B167-ED3104435743}" dt="2024-05-18T02:58:31.258" v="2643"/>
          <ac:cxnSpMkLst>
            <pc:docMk/>
            <pc:sldMk cId="2393263260" sldId="948"/>
            <ac:cxnSpMk id="144" creationId="{78A129B2-082F-4350-6D7C-18AF0CC4373C}"/>
          </ac:cxnSpMkLst>
        </pc:cxnChg>
        <pc:cxnChg chg="mod">
          <ac:chgData name="Phillip Kaufman" userId="c001b2a046940d7c" providerId="LiveId" clId="{5CB25B10-5B1C-4017-B167-ED3104435743}" dt="2024-05-18T02:58:31.258" v="2643"/>
          <ac:cxnSpMkLst>
            <pc:docMk/>
            <pc:sldMk cId="2393263260" sldId="948"/>
            <ac:cxnSpMk id="145" creationId="{43627D62-E44E-E77B-2674-ED4507B76CBF}"/>
          </ac:cxnSpMkLst>
        </pc:cxnChg>
        <pc:cxnChg chg="mod">
          <ac:chgData name="Phillip Kaufman" userId="c001b2a046940d7c" providerId="LiveId" clId="{5CB25B10-5B1C-4017-B167-ED3104435743}" dt="2024-05-18T02:58:31.258" v="2643"/>
          <ac:cxnSpMkLst>
            <pc:docMk/>
            <pc:sldMk cId="2393263260" sldId="948"/>
            <ac:cxnSpMk id="146" creationId="{D7DED930-338A-8BDF-7A04-5E4E10BE51D0}"/>
          </ac:cxnSpMkLst>
        </pc:cxnChg>
        <pc:cxnChg chg="mod">
          <ac:chgData name="Phillip Kaufman" userId="c001b2a046940d7c" providerId="LiveId" clId="{5CB25B10-5B1C-4017-B167-ED3104435743}" dt="2024-05-18T02:58:31.258" v="2643"/>
          <ac:cxnSpMkLst>
            <pc:docMk/>
            <pc:sldMk cId="2393263260" sldId="948"/>
            <ac:cxnSpMk id="150" creationId="{E5FE640D-F598-FC03-6452-DA8C7804E487}"/>
          </ac:cxnSpMkLst>
        </pc:cxnChg>
        <pc:cxnChg chg="mod">
          <ac:chgData name="Phillip Kaufman" userId="c001b2a046940d7c" providerId="LiveId" clId="{5CB25B10-5B1C-4017-B167-ED3104435743}" dt="2024-05-18T02:58:31.258" v="2643"/>
          <ac:cxnSpMkLst>
            <pc:docMk/>
            <pc:sldMk cId="2393263260" sldId="948"/>
            <ac:cxnSpMk id="151" creationId="{F82CC326-CB69-1E61-1043-4C1EB738358B}"/>
          </ac:cxnSpMkLst>
        </pc:cxnChg>
      </pc:sldChg>
      <pc:sldChg chg="addSp delSp modSp mod">
        <pc:chgData name="Phillip Kaufman" userId="c001b2a046940d7c" providerId="LiveId" clId="{5CB25B10-5B1C-4017-B167-ED3104435743}" dt="2024-05-18T03:33:15.217" v="2779" actId="1076"/>
        <pc:sldMkLst>
          <pc:docMk/>
          <pc:sldMk cId="1675314711" sldId="950"/>
        </pc:sldMkLst>
        <pc:spChg chg="mod">
          <ac:chgData name="Phillip Kaufman" userId="c001b2a046940d7c" providerId="LiveId" clId="{5CB25B10-5B1C-4017-B167-ED3104435743}" dt="2024-05-18T03:13:02.095" v="2749"/>
          <ac:spMkLst>
            <pc:docMk/>
            <pc:sldMk cId="1675314711" sldId="950"/>
            <ac:spMk id="6" creationId="{88D27B6A-2C1E-DBC9-E2C6-3C2E5613FA4B}"/>
          </ac:spMkLst>
        </pc:spChg>
        <pc:spChg chg="mod">
          <ac:chgData name="Phillip Kaufman" userId="c001b2a046940d7c" providerId="LiveId" clId="{5CB25B10-5B1C-4017-B167-ED3104435743}" dt="2024-05-18T03:13:02.095" v="2749"/>
          <ac:spMkLst>
            <pc:docMk/>
            <pc:sldMk cId="1675314711" sldId="950"/>
            <ac:spMk id="7" creationId="{20F89620-4589-F93A-AAD7-5215CC371355}"/>
          </ac:spMkLst>
        </pc:spChg>
        <pc:spChg chg="mod">
          <ac:chgData name="Phillip Kaufman" userId="c001b2a046940d7c" providerId="LiveId" clId="{5CB25B10-5B1C-4017-B167-ED3104435743}" dt="2024-05-14T06:48:47.734" v="787"/>
          <ac:spMkLst>
            <pc:docMk/>
            <pc:sldMk cId="1675314711" sldId="950"/>
            <ac:spMk id="7" creationId="{2CE6C71C-3C3B-5413-815A-B45C5246028D}"/>
          </ac:spMkLst>
        </pc:spChg>
        <pc:spChg chg="mod">
          <ac:chgData name="Phillip Kaufman" userId="c001b2a046940d7c" providerId="LiveId" clId="{5CB25B10-5B1C-4017-B167-ED3104435743}" dt="2024-05-18T03:33:15.217" v="2779" actId="1076"/>
          <ac:spMkLst>
            <pc:docMk/>
            <pc:sldMk cId="1675314711" sldId="950"/>
            <ac:spMk id="10" creationId="{35BC1D64-B9F8-8E6C-AA35-AF1F8B18DFFA}"/>
          </ac:spMkLst>
        </pc:spChg>
        <pc:spChg chg="mod">
          <ac:chgData name="Phillip Kaufman" userId="c001b2a046940d7c" providerId="LiveId" clId="{5CB25B10-5B1C-4017-B167-ED3104435743}" dt="2024-05-18T03:33:15.217" v="2779" actId="1076"/>
          <ac:spMkLst>
            <pc:docMk/>
            <pc:sldMk cId="1675314711" sldId="950"/>
            <ac:spMk id="11" creationId="{E691F8A5-E1B0-BCA6-1941-5A625FD37A1A}"/>
          </ac:spMkLst>
        </pc:spChg>
        <pc:spChg chg="mod">
          <ac:chgData name="Phillip Kaufman" userId="c001b2a046940d7c" providerId="LiveId" clId="{5CB25B10-5B1C-4017-B167-ED3104435743}" dt="2024-05-18T03:33:07.808" v="2778" actId="1076"/>
          <ac:spMkLst>
            <pc:docMk/>
            <pc:sldMk cId="1675314711" sldId="950"/>
            <ac:spMk id="12" creationId="{31EEA97A-B96C-9269-1802-2B8632124A2D}"/>
          </ac:spMkLst>
        </pc:spChg>
        <pc:spChg chg="mod">
          <ac:chgData name="Phillip Kaufman" userId="c001b2a046940d7c" providerId="LiveId" clId="{5CB25B10-5B1C-4017-B167-ED3104435743}" dt="2024-05-16T07:50:40.626" v="1865" actId="20577"/>
          <ac:spMkLst>
            <pc:docMk/>
            <pc:sldMk cId="1675314711" sldId="950"/>
            <ac:spMk id="14" creationId="{65BD3668-9A12-60D7-D213-10F1D495D237}"/>
          </ac:spMkLst>
        </pc:spChg>
        <pc:spChg chg="mod">
          <ac:chgData name="Phillip Kaufman" userId="c001b2a046940d7c" providerId="LiveId" clId="{5CB25B10-5B1C-4017-B167-ED3104435743}" dt="2024-05-16T07:51:04.601" v="1879" actId="207"/>
          <ac:spMkLst>
            <pc:docMk/>
            <pc:sldMk cId="1675314711" sldId="950"/>
            <ac:spMk id="15" creationId="{99FA3691-12F5-D3A8-24CF-8D47C8022E9B}"/>
          </ac:spMkLst>
        </pc:spChg>
        <pc:spChg chg="mod">
          <ac:chgData name="Phillip Kaufman" userId="c001b2a046940d7c" providerId="LiveId" clId="{5CB25B10-5B1C-4017-B167-ED3104435743}" dt="2024-05-18T03:14:59.860" v="2769"/>
          <ac:spMkLst>
            <pc:docMk/>
            <pc:sldMk cId="1675314711" sldId="950"/>
            <ac:spMk id="21" creationId="{7196B80F-5C16-8F51-D602-584B23C9A5A4}"/>
          </ac:spMkLst>
        </pc:spChg>
        <pc:spChg chg="mod">
          <ac:chgData name="Phillip Kaufman" userId="c001b2a046940d7c" providerId="LiveId" clId="{5CB25B10-5B1C-4017-B167-ED3104435743}" dt="2024-05-18T03:14:59.860" v="2769"/>
          <ac:spMkLst>
            <pc:docMk/>
            <pc:sldMk cId="1675314711" sldId="950"/>
            <ac:spMk id="22" creationId="{CA16C332-1F43-BDBC-410C-75602AF7C8CD}"/>
          </ac:spMkLst>
        </pc:spChg>
        <pc:spChg chg="mod">
          <ac:chgData name="Phillip Kaufman" userId="c001b2a046940d7c" providerId="LiveId" clId="{5CB25B10-5B1C-4017-B167-ED3104435743}" dt="2024-05-14T06:48:47.734" v="787"/>
          <ac:spMkLst>
            <pc:docMk/>
            <pc:sldMk cId="1675314711" sldId="950"/>
            <ac:spMk id="49" creationId="{3A64E539-BA12-C3E2-C3B5-41D85464C055}"/>
          </ac:spMkLst>
        </pc:spChg>
        <pc:spChg chg="mod">
          <ac:chgData name="Phillip Kaufman" userId="c001b2a046940d7c" providerId="LiveId" clId="{5CB25B10-5B1C-4017-B167-ED3104435743}" dt="2024-05-14T06:48:47.734" v="787"/>
          <ac:spMkLst>
            <pc:docMk/>
            <pc:sldMk cId="1675314711" sldId="950"/>
            <ac:spMk id="51" creationId="{BA71CE1E-8F28-28CF-8073-602C9BC63BDD}"/>
          </ac:spMkLst>
        </pc:spChg>
        <pc:spChg chg="mod">
          <ac:chgData name="Phillip Kaufman" userId="c001b2a046940d7c" providerId="LiveId" clId="{5CB25B10-5B1C-4017-B167-ED3104435743}" dt="2024-05-18T03:14:59.860" v="2769"/>
          <ac:spMkLst>
            <pc:docMk/>
            <pc:sldMk cId="1675314711" sldId="950"/>
            <ac:spMk id="130" creationId="{3BC45056-28DF-5B05-88E8-9FBFFF4607F4}"/>
          </ac:spMkLst>
        </pc:spChg>
        <pc:spChg chg="mod">
          <ac:chgData name="Phillip Kaufman" userId="c001b2a046940d7c" providerId="LiveId" clId="{5CB25B10-5B1C-4017-B167-ED3104435743}" dt="2024-05-18T03:14:59.860" v="2769"/>
          <ac:spMkLst>
            <pc:docMk/>
            <pc:sldMk cId="1675314711" sldId="950"/>
            <ac:spMk id="131" creationId="{DAD954C9-D152-E040-67C6-C5447692AF5E}"/>
          </ac:spMkLst>
        </pc:spChg>
        <pc:grpChg chg="add mod">
          <ac:chgData name="Phillip Kaufman" userId="c001b2a046940d7c" providerId="LiveId" clId="{5CB25B10-5B1C-4017-B167-ED3104435743}" dt="2024-05-14T06:48:47.734" v="787"/>
          <ac:grpSpMkLst>
            <pc:docMk/>
            <pc:sldMk cId="1675314711" sldId="950"/>
            <ac:grpSpMk id="5" creationId="{46B67F68-08A5-AD91-C4E7-33286604F043}"/>
          </ac:grpSpMkLst>
        </pc:grpChg>
        <pc:grpChg chg="add mod">
          <ac:chgData name="Phillip Kaufman" userId="c001b2a046940d7c" providerId="LiveId" clId="{5CB25B10-5B1C-4017-B167-ED3104435743}" dt="2024-05-18T03:13:02.095" v="2749"/>
          <ac:grpSpMkLst>
            <pc:docMk/>
            <pc:sldMk cId="1675314711" sldId="950"/>
            <ac:grpSpMk id="5" creationId="{8A3BEF72-ADB2-0E3A-53B3-5519F8D6F664}"/>
          </ac:grpSpMkLst>
        </pc:grpChg>
        <pc:grpChg chg="mod">
          <ac:chgData name="Phillip Kaufman" userId="c001b2a046940d7c" providerId="LiveId" clId="{5CB25B10-5B1C-4017-B167-ED3104435743}" dt="2024-05-14T06:48:47.734" v="787"/>
          <ac:grpSpMkLst>
            <pc:docMk/>
            <pc:sldMk cId="1675314711" sldId="950"/>
            <ac:grpSpMk id="6" creationId="{C4B90910-B059-5C43-08F2-072AA32C8FD9}"/>
          </ac:grpSpMkLst>
        </pc:grpChg>
        <pc:grpChg chg="mod">
          <ac:chgData name="Phillip Kaufman" userId="c001b2a046940d7c" providerId="LiveId" clId="{5CB25B10-5B1C-4017-B167-ED3104435743}" dt="2024-05-14T06:48:47.734" v="787"/>
          <ac:grpSpMkLst>
            <pc:docMk/>
            <pc:sldMk cId="1675314711" sldId="950"/>
            <ac:grpSpMk id="8" creationId="{2034D66E-675B-AD8E-7406-C1C5F9160430}"/>
          </ac:grpSpMkLst>
        </pc:grpChg>
        <pc:grpChg chg="mod">
          <ac:chgData name="Phillip Kaufman" userId="c001b2a046940d7c" providerId="LiveId" clId="{5CB25B10-5B1C-4017-B167-ED3104435743}" dt="2024-05-18T03:13:02.095" v="2749"/>
          <ac:grpSpMkLst>
            <pc:docMk/>
            <pc:sldMk cId="1675314711" sldId="950"/>
            <ac:grpSpMk id="8" creationId="{312E214D-C775-A7F4-CF97-C35050E792E8}"/>
          </ac:grpSpMkLst>
        </pc:grpChg>
        <pc:grpChg chg="mod">
          <ac:chgData name="Phillip Kaufman" userId="c001b2a046940d7c" providerId="LiveId" clId="{5CB25B10-5B1C-4017-B167-ED3104435743}" dt="2024-05-14T06:48:47.734" v="787"/>
          <ac:grpSpMkLst>
            <pc:docMk/>
            <pc:sldMk cId="1675314711" sldId="950"/>
            <ac:grpSpMk id="9" creationId="{9AA26BD0-8C2E-62EE-7B14-0F2321D51500}"/>
          </ac:grpSpMkLst>
        </pc:grpChg>
        <pc:grpChg chg="add mod">
          <ac:chgData name="Phillip Kaufman" userId="c001b2a046940d7c" providerId="LiveId" clId="{5CB25B10-5B1C-4017-B167-ED3104435743}" dt="2024-05-18T03:14:59.860" v="2769"/>
          <ac:grpSpMkLst>
            <pc:docMk/>
            <pc:sldMk cId="1675314711" sldId="950"/>
            <ac:grpSpMk id="17" creationId="{6E007489-AB0E-CDFE-69A2-10CC7842A6F5}"/>
          </ac:grpSpMkLst>
        </pc:grpChg>
        <pc:grpChg chg="mod">
          <ac:chgData name="Phillip Kaufman" userId="c001b2a046940d7c" providerId="LiveId" clId="{5CB25B10-5B1C-4017-B167-ED3104435743}" dt="2024-05-18T03:14:59.860" v="2769"/>
          <ac:grpSpMkLst>
            <pc:docMk/>
            <pc:sldMk cId="1675314711" sldId="950"/>
            <ac:grpSpMk id="18" creationId="{7E433DAC-64E4-D3DF-70A1-6B43C24200BE}"/>
          </ac:grpSpMkLst>
        </pc:grpChg>
        <pc:grpChg chg="mod">
          <ac:chgData name="Phillip Kaufman" userId="c001b2a046940d7c" providerId="LiveId" clId="{5CB25B10-5B1C-4017-B167-ED3104435743}" dt="2024-05-18T03:14:59.860" v="2769"/>
          <ac:grpSpMkLst>
            <pc:docMk/>
            <pc:sldMk cId="1675314711" sldId="950"/>
            <ac:grpSpMk id="20" creationId="{0FC7E479-AF87-8355-0F5E-412FF203ACA7}"/>
          </ac:grpSpMkLst>
        </pc:grpChg>
        <pc:grpChg chg="mod">
          <ac:chgData name="Phillip Kaufman" userId="c001b2a046940d7c" providerId="LiveId" clId="{5CB25B10-5B1C-4017-B167-ED3104435743}" dt="2024-05-18T03:14:59.860" v="2769"/>
          <ac:grpSpMkLst>
            <pc:docMk/>
            <pc:sldMk cId="1675314711" sldId="950"/>
            <ac:grpSpMk id="23" creationId="{BB4D35B9-87F9-E046-A402-B1A9881BF826}"/>
          </ac:grpSpMkLst>
        </pc:grpChg>
        <pc:grpChg chg="mod">
          <ac:chgData name="Phillip Kaufman" userId="c001b2a046940d7c" providerId="LiveId" clId="{5CB25B10-5B1C-4017-B167-ED3104435743}" dt="2024-05-14T06:48:47.734" v="787"/>
          <ac:grpSpMkLst>
            <pc:docMk/>
            <pc:sldMk cId="1675314711" sldId="950"/>
            <ac:grpSpMk id="52" creationId="{3868EA44-AA0F-C68E-9007-376D45640359}"/>
          </ac:grpSpMkLst>
        </pc:grpChg>
        <pc:grpChg chg="del">
          <ac:chgData name="Phillip Kaufman" userId="c001b2a046940d7c" providerId="LiveId" clId="{5CB25B10-5B1C-4017-B167-ED3104435743}" dt="2024-05-18T03:13:01.848" v="2748" actId="478"/>
          <ac:grpSpMkLst>
            <pc:docMk/>
            <pc:sldMk cId="1675314711" sldId="950"/>
            <ac:grpSpMk id="55" creationId="{82812486-CECF-4C67-A1E3-003ACACF03DF}"/>
          </ac:grpSpMkLst>
        </pc:grpChg>
        <pc:grpChg chg="del">
          <ac:chgData name="Phillip Kaufman" userId="c001b2a046940d7c" providerId="LiveId" clId="{5CB25B10-5B1C-4017-B167-ED3104435743}" dt="2024-05-14T06:48:47.456" v="786" actId="478"/>
          <ac:grpSpMkLst>
            <pc:docMk/>
            <pc:sldMk cId="1675314711" sldId="950"/>
            <ac:grpSpMk id="130" creationId="{33D0908B-5BEE-535C-4575-28F342E22472}"/>
          </ac:grpSpMkLst>
        </pc:grpChg>
        <pc:grpChg chg="mod">
          <ac:chgData name="Phillip Kaufman" userId="c001b2a046940d7c" providerId="LiveId" clId="{5CB25B10-5B1C-4017-B167-ED3104435743}" dt="2024-05-18T03:14:59.860" v="2769"/>
          <ac:grpSpMkLst>
            <pc:docMk/>
            <pc:sldMk cId="1675314711" sldId="950"/>
            <ac:grpSpMk id="132" creationId="{BEADC25F-C807-9ED1-61EB-8629A3DB659F}"/>
          </ac:grpSpMkLst>
        </pc:grpChg>
        <pc:cxnChg chg="mod">
          <ac:chgData name="Phillip Kaufman" userId="c001b2a046940d7c" providerId="LiveId" clId="{5CB25B10-5B1C-4017-B167-ED3104435743}" dt="2024-05-18T03:13:02.095" v="2749"/>
          <ac:cxnSpMkLst>
            <pc:docMk/>
            <pc:sldMk cId="1675314711" sldId="950"/>
            <ac:cxnSpMk id="9" creationId="{7FBD7C34-0BB2-98FF-AFBC-BDB5F07C945F}"/>
          </ac:cxnSpMkLst>
        </pc:cxnChg>
        <pc:cxnChg chg="mod">
          <ac:chgData name="Phillip Kaufman" userId="c001b2a046940d7c" providerId="LiveId" clId="{5CB25B10-5B1C-4017-B167-ED3104435743}" dt="2024-05-18T03:13:02.095" v="2749"/>
          <ac:cxnSpMkLst>
            <pc:docMk/>
            <pc:sldMk cId="1675314711" sldId="950"/>
            <ac:cxnSpMk id="16" creationId="{49096753-A37D-9CEF-0025-CFC8ABE7503F}"/>
          </ac:cxnSpMkLst>
        </pc:cxnChg>
        <pc:cxnChg chg="mod">
          <ac:chgData name="Phillip Kaufman" userId="c001b2a046940d7c" providerId="LiveId" clId="{5CB25B10-5B1C-4017-B167-ED3104435743}" dt="2024-05-14T06:48:47.734" v="787"/>
          <ac:cxnSpMkLst>
            <pc:docMk/>
            <pc:sldMk cId="1675314711" sldId="950"/>
            <ac:cxnSpMk id="16" creationId="{5FE95442-9B9E-ECBB-5E41-6074F2DD4403}"/>
          </ac:cxnSpMkLst>
        </pc:cxnChg>
        <pc:cxnChg chg="mod">
          <ac:chgData name="Phillip Kaufman" userId="c001b2a046940d7c" providerId="LiveId" clId="{5CB25B10-5B1C-4017-B167-ED3104435743}" dt="2024-05-14T06:48:47.734" v="787"/>
          <ac:cxnSpMkLst>
            <pc:docMk/>
            <pc:sldMk cId="1675314711" sldId="950"/>
            <ac:cxnSpMk id="17" creationId="{B029E932-D150-7365-4598-D37DF15AC997}"/>
          </ac:cxnSpMkLst>
        </pc:cxnChg>
        <pc:cxnChg chg="mod">
          <ac:chgData name="Phillip Kaufman" userId="c001b2a046940d7c" providerId="LiveId" clId="{5CB25B10-5B1C-4017-B167-ED3104435743}" dt="2024-05-14T06:48:47.734" v="787"/>
          <ac:cxnSpMkLst>
            <pc:docMk/>
            <pc:sldMk cId="1675314711" sldId="950"/>
            <ac:cxnSpMk id="18" creationId="{A6A71E37-3792-C54C-4F2E-9762C2E04C8E}"/>
          </ac:cxnSpMkLst>
        </pc:cxnChg>
        <pc:cxnChg chg="mod">
          <ac:chgData name="Phillip Kaufman" userId="c001b2a046940d7c" providerId="LiveId" clId="{5CB25B10-5B1C-4017-B167-ED3104435743}" dt="2024-05-14T06:48:47.734" v="787"/>
          <ac:cxnSpMkLst>
            <pc:docMk/>
            <pc:sldMk cId="1675314711" sldId="950"/>
            <ac:cxnSpMk id="20" creationId="{385A86CD-54B7-B9B6-EC95-9A3DE793C4B3}"/>
          </ac:cxnSpMkLst>
        </pc:cxnChg>
        <pc:cxnChg chg="mod">
          <ac:chgData name="Phillip Kaufman" userId="c001b2a046940d7c" providerId="LiveId" clId="{5CB25B10-5B1C-4017-B167-ED3104435743}" dt="2024-05-14T06:48:47.734" v="787"/>
          <ac:cxnSpMkLst>
            <pc:docMk/>
            <pc:sldMk cId="1675314711" sldId="950"/>
            <ac:cxnSpMk id="21" creationId="{119D35DA-2857-98C2-0814-AF64D598C7BA}"/>
          </ac:cxnSpMkLst>
        </pc:cxnChg>
        <pc:cxnChg chg="mod">
          <ac:chgData name="Phillip Kaufman" userId="c001b2a046940d7c" providerId="LiveId" clId="{5CB25B10-5B1C-4017-B167-ED3104435743}" dt="2024-05-14T06:48:47.734" v="787"/>
          <ac:cxnSpMkLst>
            <pc:docMk/>
            <pc:sldMk cId="1675314711" sldId="950"/>
            <ac:cxnSpMk id="22" creationId="{1191AD11-8E8D-940A-7113-4A63E10F87FE}"/>
          </ac:cxnSpMkLst>
        </pc:cxnChg>
        <pc:cxnChg chg="mod">
          <ac:chgData name="Phillip Kaufman" userId="c001b2a046940d7c" providerId="LiveId" clId="{5CB25B10-5B1C-4017-B167-ED3104435743}" dt="2024-05-14T06:48:47.734" v="787"/>
          <ac:cxnSpMkLst>
            <pc:docMk/>
            <pc:sldMk cId="1675314711" sldId="950"/>
            <ac:cxnSpMk id="23" creationId="{9BB84CEE-5AE7-D145-7EF9-FEA9AA0278E9}"/>
          </ac:cxnSpMkLst>
        </pc:cxnChg>
        <pc:cxnChg chg="mod">
          <ac:chgData name="Phillip Kaufman" userId="c001b2a046940d7c" providerId="LiveId" clId="{5CB25B10-5B1C-4017-B167-ED3104435743}" dt="2024-05-14T06:48:47.734" v="787"/>
          <ac:cxnSpMkLst>
            <pc:docMk/>
            <pc:sldMk cId="1675314711" sldId="950"/>
            <ac:cxnSpMk id="24" creationId="{12F54E85-08C7-C268-FD05-E118B4ABB98B}"/>
          </ac:cxnSpMkLst>
        </pc:cxnChg>
        <pc:cxnChg chg="mod">
          <ac:chgData name="Phillip Kaufman" userId="c001b2a046940d7c" providerId="LiveId" clId="{5CB25B10-5B1C-4017-B167-ED3104435743}" dt="2024-05-18T03:14:59.860" v="2769"/>
          <ac:cxnSpMkLst>
            <pc:docMk/>
            <pc:sldMk cId="1675314711" sldId="950"/>
            <ac:cxnSpMk id="24" creationId="{A2B000E3-B817-C6D4-74F4-29C0415C9D56}"/>
          </ac:cxnSpMkLst>
        </pc:cxnChg>
        <pc:cxnChg chg="mod">
          <ac:chgData name="Phillip Kaufman" userId="c001b2a046940d7c" providerId="LiveId" clId="{5CB25B10-5B1C-4017-B167-ED3104435743}" dt="2024-05-18T03:14:59.860" v="2769"/>
          <ac:cxnSpMkLst>
            <pc:docMk/>
            <pc:sldMk cId="1675314711" sldId="950"/>
            <ac:cxnSpMk id="25" creationId="{85A46482-12BB-2AEA-86E9-18EC81291A6C}"/>
          </ac:cxnSpMkLst>
        </pc:cxnChg>
        <pc:cxnChg chg="mod">
          <ac:chgData name="Phillip Kaufman" userId="c001b2a046940d7c" providerId="LiveId" clId="{5CB25B10-5B1C-4017-B167-ED3104435743}" dt="2024-05-14T06:48:47.734" v="787"/>
          <ac:cxnSpMkLst>
            <pc:docMk/>
            <pc:sldMk cId="1675314711" sldId="950"/>
            <ac:cxnSpMk id="25" creationId="{8A6C5418-9D6D-74F6-CEF8-3101BBC64864}"/>
          </ac:cxnSpMkLst>
        </pc:cxnChg>
        <pc:cxnChg chg="mod">
          <ac:chgData name="Phillip Kaufman" userId="c001b2a046940d7c" providerId="LiveId" clId="{5CB25B10-5B1C-4017-B167-ED3104435743}" dt="2024-05-14T06:48:47.734" v="787"/>
          <ac:cxnSpMkLst>
            <pc:docMk/>
            <pc:sldMk cId="1675314711" sldId="950"/>
            <ac:cxnSpMk id="26" creationId="{44EFA5E9-7C1B-AC63-489E-0C58B261A64D}"/>
          </ac:cxnSpMkLst>
        </pc:cxnChg>
        <pc:cxnChg chg="mod">
          <ac:chgData name="Phillip Kaufman" userId="c001b2a046940d7c" providerId="LiveId" clId="{5CB25B10-5B1C-4017-B167-ED3104435743}" dt="2024-05-18T03:14:59.860" v="2769"/>
          <ac:cxnSpMkLst>
            <pc:docMk/>
            <pc:sldMk cId="1675314711" sldId="950"/>
            <ac:cxnSpMk id="26" creationId="{94E56331-B208-13BE-F1D8-D353205E060E}"/>
          </ac:cxnSpMkLst>
        </pc:cxnChg>
        <pc:cxnChg chg="mod">
          <ac:chgData name="Phillip Kaufman" userId="c001b2a046940d7c" providerId="LiveId" clId="{5CB25B10-5B1C-4017-B167-ED3104435743}" dt="2024-05-18T03:14:59.860" v="2769"/>
          <ac:cxnSpMkLst>
            <pc:docMk/>
            <pc:sldMk cId="1675314711" sldId="950"/>
            <ac:cxnSpMk id="27" creationId="{1EAF5438-1AAD-49DD-E195-D8CD5A989313}"/>
          </ac:cxnSpMkLst>
        </pc:cxnChg>
        <pc:cxnChg chg="mod">
          <ac:chgData name="Phillip Kaufman" userId="c001b2a046940d7c" providerId="LiveId" clId="{5CB25B10-5B1C-4017-B167-ED3104435743}" dt="2024-05-14T06:48:47.734" v="787"/>
          <ac:cxnSpMkLst>
            <pc:docMk/>
            <pc:sldMk cId="1675314711" sldId="950"/>
            <ac:cxnSpMk id="27" creationId="{5BE57E42-605D-481E-C633-AD1763AE1FF9}"/>
          </ac:cxnSpMkLst>
        </pc:cxnChg>
        <pc:cxnChg chg="mod">
          <ac:chgData name="Phillip Kaufman" userId="c001b2a046940d7c" providerId="LiveId" clId="{5CB25B10-5B1C-4017-B167-ED3104435743}" dt="2024-05-14T06:48:47.734" v="787"/>
          <ac:cxnSpMkLst>
            <pc:docMk/>
            <pc:sldMk cId="1675314711" sldId="950"/>
            <ac:cxnSpMk id="28" creationId="{685004E6-8106-8E56-52B9-A1D6779C9DF9}"/>
          </ac:cxnSpMkLst>
        </pc:cxnChg>
        <pc:cxnChg chg="mod">
          <ac:chgData name="Phillip Kaufman" userId="c001b2a046940d7c" providerId="LiveId" clId="{5CB25B10-5B1C-4017-B167-ED3104435743}" dt="2024-05-18T03:14:59.860" v="2769"/>
          <ac:cxnSpMkLst>
            <pc:docMk/>
            <pc:sldMk cId="1675314711" sldId="950"/>
            <ac:cxnSpMk id="28" creationId="{A25BAB16-2B12-A801-C670-FE763F4F2333}"/>
          </ac:cxnSpMkLst>
        </pc:cxnChg>
        <pc:cxnChg chg="mod">
          <ac:chgData name="Phillip Kaufman" userId="c001b2a046940d7c" providerId="LiveId" clId="{5CB25B10-5B1C-4017-B167-ED3104435743}" dt="2024-05-18T03:14:59.860" v="2769"/>
          <ac:cxnSpMkLst>
            <pc:docMk/>
            <pc:sldMk cId="1675314711" sldId="950"/>
            <ac:cxnSpMk id="29" creationId="{5868EB9C-C071-DDBD-E6F0-34C7A22EE2C5}"/>
          </ac:cxnSpMkLst>
        </pc:cxnChg>
        <pc:cxnChg chg="mod">
          <ac:chgData name="Phillip Kaufman" userId="c001b2a046940d7c" providerId="LiveId" clId="{5CB25B10-5B1C-4017-B167-ED3104435743}" dt="2024-05-14T06:48:47.734" v="787"/>
          <ac:cxnSpMkLst>
            <pc:docMk/>
            <pc:sldMk cId="1675314711" sldId="950"/>
            <ac:cxnSpMk id="29" creationId="{F6B4439B-171E-DE23-E588-8C56E8CE8998}"/>
          </ac:cxnSpMkLst>
        </pc:cxnChg>
        <pc:cxnChg chg="mod">
          <ac:chgData name="Phillip Kaufman" userId="c001b2a046940d7c" providerId="LiveId" clId="{5CB25B10-5B1C-4017-B167-ED3104435743}" dt="2024-05-14T06:48:47.734" v="787"/>
          <ac:cxnSpMkLst>
            <pc:docMk/>
            <pc:sldMk cId="1675314711" sldId="950"/>
            <ac:cxnSpMk id="30" creationId="{A3715193-AB6D-1E40-E4F1-11C817E1C4F1}"/>
          </ac:cxnSpMkLst>
        </pc:cxnChg>
        <pc:cxnChg chg="mod">
          <ac:chgData name="Phillip Kaufman" userId="c001b2a046940d7c" providerId="LiveId" clId="{5CB25B10-5B1C-4017-B167-ED3104435743}" dt="2024-05-18T03:14:59.860" v="2769"/>
          <ac:cxnSpMkLst>
            <pc:docMk/>
            <pc:sldMk cId="1675314711" sldId="950"/>
            <ac:cxnSpMk id="30" creationId="{B1CC8FE9-F105-313D-245F-35D30CAD5E01}"/>
          </ac:cxnSpMkLst>
        </pc:cxnChg>
        <pc:cxnChg chg="mod">
          <ac:chgData name="Phillip Kaufman" userId="c001b2a046940d7c" providerId="LiveId" clId="{5CB25B10-5B1C-4017-B167-ED3104435743}" dt="2024-05-14T06:48:47.734" v="787"/>
          <ac:cxnSpMkLst>
            <pc:docMk/>
            <pc:sldMk cId="1675314711" sldId="950"/>
            <ac:cxnSpMk id="31" creationId="{B16127F5-8A6F-92BC-98B6-B18F9A5BA696}"/>
          </ac:cxnSpMkLst>
        </pc:cxnChg>
        <pc:cxnChg chg="mod">
          <ac:chgData name="Phillip Kaufman" userId="c001b2a046940d7c" providerId="LiveId" clId="{5CB25B10-5B1C-4017-B167-ED3104435743}" dt="2024-05-18T03:14:59.860" v="2769"/>
          <ac:cxnSpMkLst>
            <pc:docMk/>
            <pc:sldMk cId="1675314711" sldId="950"/>
            <ac:cxnSpMk id="31" creationId="{DCC43790-69AB-5E18-42CE-84493441C91F}"/>
          </ac:cxnSpMkLst>
        </pc:cxnChg>
        <pc:cxnChg chg="mod">
          <ac:chgData name="Phillip Kaufman" userId="c001b2a046940d7c" providerId="LiveId" clId="{5CB25B10-5B1C-4017-B167-ED3104435743}" dt="2024-05-18T03:14:59.860" v="2769"/>
          <ac:cxnSpMkLst>
            <pc:docMk/>
            <pc:sldMk cId="1675314711" sldId="950"/>
            <ac:cxnSpMk id="32" creationId="{8166ABC6-02D1-D51F-03A9-4A2B11BD1647}"/>
          </ac:cxnSpMkLst>
        </pc:cxnChg>
        <pc:cxnChg chg="mod">
          <ac:chgData name="Phillip Kaufman" userId="c001b2a046940d7c" providerId="LiveId" clId="{5CB25B10-5B1C-4017-B167-ED3104435743}" dt="2024-05-14T06:48:47.734" v="787"/>
          <ac:cxnSpMkLst>
            <pc:docMk/>
            <pc:sldMk cId="1675314711" sldId="950"/>
            <ac:cxnSpMk id="32" creationId="{88D84738-9A62-3A87-D23C-C7447281D219}"/>
          </ac:cxnSpMkLst>
        </pc:cxnChg>
        <pc:cxnChg chg="mod">
          <ac:chgData name="Phillip Kaufman" userId="c001b2a046940d7c" providerId="LiveId" clId="{5CB25B10-5B1C-4017-B167-ED3104435743}" dt="2024-05-14T06:48:47.734" v="787"/>
          <ac:cxnSpMkLst>
            <pc:docMk/>
            <pc:sldMk cId="1675314711" sldId="950"/>
            <ac:cxnSpMk id="33" creationId="{7FD3942F-D5D2-410B-5429-616D82CE8AC4}"/>
          </ac:cxnSpMkLst>
        </pc:cxnChg>
        <pc:cxnChg chg="mod">
          <ac:chgData name="Phillip Kaufman" userId="c001b2a046940d7c" providerId="LiveId" clId="{5CB25B10-5B1C-4017-B167-ED3104435743}" dt="2024-05-18T03:14:59.860" v="2769"/>
          <ac:cxnSpMkLst>
            <pc:docMk/>
            <pc:sldMk cId="1675314711" sldId="950"/>
            <ac:cxnSpMk id="33" creationId="{E6433D37-3D82-0653-8D75-3E5651231544}"/>
          </ac:cxnSpMkLst>
        </pc:cxnChg>
        <pc:cxnChg chg="mod">
          <ac:chgData name="Phillip Kaufman" userId="c001b2a046940d7c" providerId="LiveId" clId="{5CB25B10-5B1C-4017-B167-ED3104435743}" dt="2024-05-18T03:14:59.860" v="2769"/>
          <ac:cxnSpMkLst>
            <pc:docMk/>
            <pc:sldMk cId="1675314711" sldId="950"/>
            <ac:cxnSpMk id="34" creationId="{54EFF3C7-4B06-2597-AA4D-58F390BAE10C}"/>
          </ac:cxnSpMkLst>
        </pc:cxnChg>
        <pc:cxnChg chg="mod">
          <ac:chgData name="Phillip Kaufman" userId="c001b2a046940d7c" providerId="LiveId" clId="{5CB25B10-5B1C-4017-B167-ED3104435743}" dt="2024-05-14T06:48:47.734" v="787"/>
          <ac:cxnSpMkLst>
            <pc:docMk/>
            <pc:sldMk cId="1675314711" sldId="950"/>
            <ac:cxnSpMk id="34" creationId="{B11C462E-75D4-9DEE-2032-4AC6B6ABA6D2}"/>
          </ac:cxnSpMkLst>
        </pc:cxnChg>
        <pc:cxnChg chg="mod">
          <ac:chgData name="Phillip Kaufman" userId="c001b2a046940d7c" providerId="LiveId" clId="{5CB25B10-5B1C-4017-B167-ED3104435743}" dt="2024-05-14T06:48:47.734" v="787"/>
          <ac:cxnSpMkLst>
            <pc:docMk/>
            <pc:sldMk cId="1675314711" sldId="950"/>
            <ac:cxnSpMk id="35" creationId="{0B3B46EA-2B2F-EF4C-A42A-076FDBFCA9CD}"/>
          </ac:cxnSpMkLst>
        </pc:cxnChg>
        <pc:cxnChg chg="mod">
          <ac:chgData name="Phillip Kaufman" userId="c001b2a046940d7c" providerId="LiveId" clId="{5CB25B10-5B1C-4017-B167-ED3104435743}" dt="2024-05-18T03:14:59.860" v="2769"/>
          <ac:cxnSpMkLst>
            <pc:docMk/>
            <pc:sldMk cId="1675314711" sldId="950"/>
            <ac:cxnSpMk id="35" creationId="{8AB5C910-D4A9-53E2-ED53-24458D6B843F}"/>
          </ac:cxnSpMkLst>
        </pc:cxnChg>
        <pc:cxnChg chg="mod">
          <ac:chgData name="Phillip Kaufman" userId="c001b2a046940d7c" providerId="LiveId" clId="{5CB25B10-5B1C-4017-B167-ED3104435743}" dt="2024-05-18T03:14:59.860" v="2769"/>
          <ac:cxnSpMkLst>
            <pc:docMk/>
            <pc:sldMk cId="1675314711" sldId="950"/>
            <ac:cxnSpMk id="36" creationId="{0E887A0F-ED7C-0A47-E7BD-252ABE440525}"/>
          </ac:cxnSpMkLst>
        </pc:cxnChg>
        <pc:cxnChg chg="mod">
          <ac:chgData name="Phillip Kaufman" userId="c001b2a046940d7c" providerId="LiveId" clId="{5CB25B10-5B1C-4017-B167-ED3104435743}" dt="2024-05-14T06:48:47.734" v="787"/>
          <ac:cxnSpMkLst>
            <pc:docMk/>
            <pc:sldMk cId="1675314711" sldId="950"/>
            <ac:cxnSpMk id="36" creationId="{1C51159B-18ED-763E-267B-EE80AE38D613}"/>
          </ac:cxnSpMkLst>
        </pc:cxnChg>
        <pc:cxnChg chg="mod">
          <ac:chgData name="Phillip Kaufman" userId="c001b2a046940d7c" providerId="LiveId" clId="{5CB25B10-5B1C-4017-B167-ED3104435743}" dt="2024-05-14T06:48:47.734" v="787"/>
          <ac:cxnSpMkLst>
            <pc:docMk/>
            <pc:sldMk cId="1675314711" sldId="950"/>
            <ac:cxnSpMk id="37" creationId="{F26D2CB0-466C-8ED9-C4E6-2C4C884A4715}"/>
          </ac:cxnSpMkLst>
        </pc:cxnChg>
        <pc:cxnChg chg="mod">
          <ac:chgData name="Phillip Kaufman" userId="c001b2a046940d7c" providerId="LiveId" clId="{5CB25B10-5B1C-4017-B167-ED3104435743}" dt="2024-05-18T03:14:59.860" v="2769"/>
          <ac:cxnSpMkLst>
            <pc:docMk/>
            <pc:sldMk cId="1675314711" sldId="950"/>
            <ac:cxnSpMk id="37" creationId="{F8FB4677-C47B-1175-8F19-07C845444119}"/>
          </ac:cxnSpMkLst>
        </pc:cxnChg>
        <pc:cxnChg chg="mod">
          <ac:chgData name="Phillip Kaufman" userId="c001b2a046940d7c" providerId="LiveId" clId="{5CB25B10-5B1C-4017-B167-ED3104435743}" dt="2024-05-18T03:14:59.860" v="2769"/>
          <ac:cxnSpMkLst>
            <pc:docMk/>
            <pc:sldMk cId="1675314711" sldId="950"/>
            <ac:cxnSpMk id="38" creationId="{74CB880A-699A-CA07-F4EF-486A047D3AE7}"/>
          </ac:cxnSpMkLst>
        </pc:cxnChg>
        <pc:cxnChg chg="mod">
          <ac:chgData name="Phillip Kaufman" userId="c001b2a046940d7c" providerId="LiveId" clId="{5CB25B10-5B1C-4017-B167-ED3104435743}" dt="2024-05-14T06:48:47.734" v="787"/>
          <ac:cxnSpMkLst>
            <pc:docMk/>
            <pc:sldMk cId="1675314711" sldId="950"/>
            <ac:cxnSpMk id="38" creationId="{7D235D53-E9D3-5867-FD5A-88AEBB178FB1}"/>
          </ac:cxnSpMkLst>
        </pc:cxnChg>
        <pc:cxnChg chg="mod">
          <ac:chgData name="Phillip Kaufman" userId="c001b2a046940d7c" providerId="LiveId" clId="{5CB25B10-5B1C-4017-B167-ED3104435743}" dt="2024-05-14T06:48:47.734" v="787"/>
          <ac:cxnSpMkLst>
            <pc:docMk/>
            <pc:sldMk cId="1675314711" sldId="950"/>
            <ac:cxnSpMk id="39" creationId="{9D42B3AC-26C2-D438-FB56-E283B8C25DD7}"/>
          </ac:cxnSpMkLst>
        </pc:cxnChg>
        <pc:cxnChg chg="mod">
          <ac:chgData name="Phillip Kaufman" userId="c001b2a046940d7c" providerId="LiveId" clId="{5CB25B10-5B1C-4017-B167-ED3104435743}" dt="2024-05-18T03:14:59.860" v="2769"/>
          <ac:cxnSpMkLst>
            <pc:docMk/>
            <pc:sldMk cId="1675314711" sldId="950"/>
            <ac:cxnSpMk id="39" creationId="{E2F2CB39-637E-1A34-4325-DAE4A38F8EC5}"/>
          </ac:cxnSpMkLst>
        </pc:cxnChg>
        <pc:cxnChg chg="mod">
          <ac:chgData name="Phillip Kaufman" userId="c001b2a046940d7c" providerId="LiveId" clId="{5CB25B10-5B1C-4017-B167-ED3104435743}" dt="2024-05-14T06:48:47.734" v="787"/>
          <ac:cxnSpMkLst>
            <pc:docMk/>
            <pc:sldMk cId="1675314711" sldId="950"/>
            <ac:cxnSpMk id="40" creationId="{1C0FAF34-3B71-D7EB-AC37-011D5A791A7F}"/>
          </ac:cxnSpMkLst>
        </pc:cxnChg>
        <pc:cxnChg chg="mod">
          <ac:chgData name="Phillip Kaufman" userId="c001b2a046940d7c" providerId="LiveId" clId="{5CB25B10-5B1C-4017-B167-ED3104435743}" dt="2024-05-18T03:14:59.860" v="2769"/>
          <ac:cxnSpMkLst>
            <pc:docMk/>
            <pc:sldMk cId="1675314711" sldId="950"/>
            <ac:cxnSpMk id="40" creationId="{5A063866-C76D-AD05-FA82-C9599E459826}"/>
          </ac:cxnSpMkLst>
        </pc:cxnChg>
        <pc:cxnChg chg="mod">
          <ac:chgData name="Phillip Kaufman" userId="c001b2a046940d7c" providerId="LiveId" clId="{5CB25B10-5B1C-4017-B167-ED3104435743}" dt="2024-05-18T03:14:59.860" v="2769"/>
          <ac:cxnSpMkLst>
            <pc:docMk/>
            <pc:sldMk cId="1675314711" sldId="950"/>
            <ac:cxnSpMk id="41" creationId="{67BF82CD-04DB-AAB5-D141-FE804753C661}"/>
          </ac:cxnSpMkLst>
        </pc:cxnChg>
        <pc:cxnChg chg="mod">
          <ac:chgData name="Phillip Kaufman" userId="c001b2a046940d7c" providerId="LiveId" clId="{5CB25B10-5B1C-4017-B167-ED3104435743}" dt="2024-05-14T06:48:47.734" v="787"/>
          <ac:cxnSpMkLst>
            <pc:docMk/>
            <pc:sldMk cId="1675314711" sldId="950"/>
            <ac:cxnSpMk id="41" creationId="{8922FF11-D08F-1685-D950-B42056528A09}"/>
          </ac:cxnSpMkLst>
        </pc:cxnChg>
        <pc:cxnChg chg="mod">
          <ac:chgData name="Phillip Kaufman" userId="c001b2a046940d7c" providerId="LiveId" clId="{5CB25B10-5B1C-4017-B167-ED3104435743}" dt="2024-05-14T06:48:47.734" v="787"/>
          <ac:cxnSpMkLst>
            <pc:docMk/>
            <pc:sldMk cId="1675314711" sldId="950"/>
            <ac:cxnSpMk id="42" creationId="{99DFEA7D-482F-6755-9193-E516C5759B96}"/>
          </ac:cxnSpMkLst>
        </pc:cxnChg>
        <pc:cxnChg chg="mod">
          <ac:chgData name="Phillip Kaufman" userId="c001b2a046940d7c" providerId="LiveId" clId="{5CB25B10-5B1C-4017-B167-ED3104435743}" dt="2024-05-18T03:14:59.860" v="2769"/>
          <ac:cxnSpMkLst>
            <pc:docMk/>
            <pc:sldMk cId="1675314711" sldId="950"/>
            <ac:cxnSpMk id="42" creationId="{A6AFD0A1-18AE-1117-DFC5-45B917808126}"/>
          </ac:cxnSpMkLst>
        </pc:cxnChg>
        <pc:cxnChg chg="mod">
          <ac:chgData name="Phillip Kaufman" userId="c001b2a046940d7c" providerId="LiveId" clId="{5CB25B10-5B1C-4017-B167-ED3104435743}" dt="2024-05-18T03:14:59.860" v="2769"/>
          <ac:cxnSpMkLst>
            <pc:docMk/>
            <pc:sldMk cId="1675314711" sldId="950"/>
            <ac:cxnSpMk id="43" creationId="{50791959-838E-B5D8-A068-B3EEA39E2AAC}"/>
          </ac:cxnSpMkLst>
        </pc:cxnChg>
        <pc:cxnChg chg="mod">
          <ac:chgData name="Phillip Kaufman" userId="c001b2a046940d7c" providerId="LiveId" clId="{5CB25B10-5B1C-4017-B167-ED3104435743}" dt="2024-05-14T06:48:47.734" v="787"/>
          <ac:cxnSpMkLst>
            <pc:docMk/>
            <pc:sldMk cId="1675314711" sldId="950"/>
            <ac:cxnSpMk id="43" creationId="{F7CCCFCB-499C-CC64-E918-6930D996B61F}"/>
          </ac:cxnSpMkLst>
        </pc:cxnChg>
        <pc:cxnChg chg="mod">
          <ac:chgData name="Phillip Kaufman" userId="c001b2a046940d7c" providerId="LiveId" clId="{5CB25B10-5B1C-4017-B167-ED3104435743}" dt="2024-05-18T03:14:59.860" v="2769"/>
          <ac:cxnSpMkLst>
            <pc:docMk/>
            <pc:sldMk cId="1675314711" sldId="950"/>
            <ac:cxnSpMk id="44" creationId="{09B18914-67E8-41D3-03D9-B5AB3B3300B8}"/>
          </ac:cxnSpMkLst>
        </pc:cxnChg>
        <pc:cxnChg chg="mod">
          <ac:chgData name="Phillip Kaufman" userId="c001b2a046940d7c" providerId="LiveId" clId="{5CB25B10-5B1C-4017-B167-ED3104435743}" dt="2024-05-14T06:48:47.734" v="787"/>
          <ac:cxnSpMkLst>
            <pc:docMk/>
            <pc:sldMk cId="1675314711" sldId="950"/>
            <ac:cxnSpMk id="44" creationId="{E7A72690-644F-4871-1861-5BD214A6EEC1}"/>
          </ac:cxnSpMkLst>
        </pc:cxnChg>
        <pc:cxnChg chg="mod">
          <ac:chgData name="Phillip Kaufman" userId="c001b2a046940d7c" providerId="LiveId" clId="{5CB25B10-5B1C-4017-B167-ED3104435743}" dt="2024-05-18T03:14:59.860" v="2769"/>
          <ac:cxnSpMkLst>
            <pc:docMk/>
            <pc:sldMk cId="1675314711" sldId="950"/>
            <ac:cxnSpMk id="45" creationId="{B2C5E0C9-63F3-BBFF-06BC-2092B80AC78F}"/>
          </ac:cxnSpMkLst>
        </pc:cxnChg>
        <pc:cxnChg chg="mod">
          <ac:chgData name="Phillip Kaufman" userId="c001b2a046940d7c" providerId="LiveId" clId="{5CB25B10-5B1C-4017-B167-ED3104435743}" dt="2024-05-14T06:48:47.734" v="787"/>
          <ac:cxnSpMkLst>
            <pc:docMk/>
            <pc:sldMk cId="1675314711" sldId="950"/>
            <ac:cxnSpMk id="45" creationId="{DB7D0672-458C-A228-B6E1-0C0DA9447ED9}"/>
          </ac:cxnSpMkLst>
        </pc:cxnChg>
        <pc:cxnChg chg="mod">
          <ac:chgData name="Phillip Kaufman" userId="c001b2a046940d7c" providerId="LiveId" clId="{5CB25B10-5B1C-4017-B167-ED3104435743}" dt="2024-05-18T03:14:59.860" v="2769"/>
          <ac:cxnSpMkLst>
            <pc:docMk/>
            <pc:sldMk cId="1675314711" sldId="950"/>
            <ac:cxnSpMk id="46" creationId="{68298CAB-6088-4794-A143-81A84FA27CAB}"/>
          </ac:cxnSpMkLst>
        </pc:cxnChg>
        <pc:cxnChg chg="mod">
          <ac:chgData name="Phillip Kaufman" userId="c001b2a046940d7c" providerId="LiveId" clId="{5CB25B10-5B1C-4017-B167-ED3104435743}" dt="2024-05-14T06:48:47.734" v="787"/>
          <ac:cxnSpMkLst>
            <pc:docMk/>
            <pc:sldMk cId="1675314711" sldId="950"/>
            <ac:cxnSpMk id="46" creationId="{74B61332-715C-D0C5-A840-BF7FE47F25E3}"/>
          </ac:cxnSpMkLst>
        </pc:cxnChg>
        <pc:cxnChg chg="mod">
          <ac:chgData name="Phillip Kaufman" userId="c001b2a046940d7c" providerId="LiveId" clId="{5CB25B10-5B1C-4017-B167-ED3104435743}" dt="2024-05-18T03:14:59.860" v="2769"/>
          <ac:cxnSpMkLst>
            <pc:docMk/>
            <pc:sldMk cId="1675314711" sldId="950"/>
            <ac:cxnSpMk id="47" creationId="{5D73928D-8869-7C01-17B4-44D9B9076B57}"/>
          </ac:cxnSpMkLst>
        </pc:cxnChg>
        <pc:cxnChg chg="mod">
          <ac:chgData name="Phillip Kaufman" userId="c001b2a046940d7c" providerId="LiveId" clId="{5CB25B10-5B1C-4017-B167-ED3104435743}" dt="2024-05-14T06:48:47.734" v="787"/>
          <ac:cxnSpMkLst>
            <pc:docMk/>
            <pc:sldMk cId="1675314711" sldId="950"/>
            <ac:cxnSpMk id="47" creationId="{7FCB6371-F273-058C-4BEF-85776A0B0428}"/>
          </ac:cxnSpMkLst>
        </pc:cxnChg>
        <pc:cxnChg chg="mod">
          <ac:chgData name="Phillip Kaufman" userId="c001b2a046940d7c" providerId="LiveId" clId="{5CB25B10-5B1C-4017-B167-ED3104435743}" dt="2024-05-14T06:48:47.734" v="787"/>
          <ac:cxnSpMkLst>
            <pc:docMk/>
            <pc:sldMk cId="1675314711" sldId="950"/>
            <ac:cxnSpMk id="48" creationId="{8B5D6D77-D9A3-7692-E633-5A34C8DB5FD2}"/>
          </ac:cxnSpMkLst>
        </pc:cxnChg>
        <pc:cxnChg chg="mod">
          <ac:chgData name="Phillip Kaufman" userId="c001b2a046940d7c" providerId="LiveId" clId="{5CB25B10-5B1C-4017-B167-ED3104435743}" dt="2024-05-18T03:14:59.860" v="2769"/>
          <ac:cxnSpMkLst>
            <pc:docMk/>
            <pc:sldMk cId="1675314711" sldId="950"/>
            <ac:cxnSpMk id="48" creationId="{FA46E502-C233-1F53-76A8-774A9E089625}"/>
          </ac:cxnSpMkLst>
        </pc:cxnChg>
        <pc:cxnChg chg="mod">
          <ac:chgData name="Phillip Kaufman" userId="c001b2a046940d7c" providerId="LiveId" clId="{5CB25B10-5B1C-4017-B167-ED3104435743}" dt="2024-05-18T03:14:59.860" v="2769"/>
          <ac:cxnSpMkLst>
            <pc:docMk/>
            <pc:sldMk cId="1675314711" sldId="950"/>
            <ac:cxnSpMk id="49" creationId="{E71B2818-2CD2-3D47-7225-415A941B9E0A}"/>
          </ac:cxnSpMkLst>
        </pc:cxnChg>
        <pc:cxnChg chg="mod">
          <ac:chgData name="Phillip Kaufman" userId="c001b2a046940d7c" providerId="LiveId" clId="{5CB25B10-5B1C-4017-B167-ED3104435743}" dt="2024-05-18T03:14:59.860" v="2769"/>
          <ac:cxnSpMkLst>
            <pc:docMk/>
            <pc:sldMk cId="1675314711" sldId="950"/>
            <ac:cxnSpMk id="51" creationId="{43135670-565E-E0DC-068E-95B053010316}"/>
          </ac:cxnSpMkLst>
        </pc:cxnChg>
        <pc:cxnChg chg="mod">
          <ac:chgData name="Phillip Kaufman" userId="c001b2a046940d7c" providerId="LiveId" clId="{5CB25B10-5B1C-4017-B167-ED3104435743}" dt="2024-05-18T03:14:59.860" v="2769"/>
          <ac:cxnSpMkLst>
            <pc:docMk/>
            <pc:sldMk cId="1675314711" sldId="950"/>
            <ac:cxnSpMk id="52" creationId="{51D00831-B8FA-53D3-5C12-89BDC027FFBC}"/>
          </ac:cxnSpMkLst>
        </pc:cxnChg>
        <pc:cxnChg chg="mod">
          <ac:chgData name="Phillip Kaufman" userId="c001b2a046940d7c" providerId="LiveId" clId="{5CB25B10-5B1C-4017-B167-ED3104435743}" dt="2024-05-14T06:48:47.734" v="787"/>
          <ac:cxnSpMkLst>
            <pc:docMk/>
            <pc:sldMk cId="1675314711" sldId="950"/>
            <ac:cxnSpMk id="53" creationId="{141658F7-529B-B508-153D-93620174021D}"/>
          </ac:cxnSpMkLst>
        </pc:cxnChg>
        <pc:cxnChg chg="mod">
          <ac:chgData name="Phillip Kaufman" userId="c001b2a046940d7c" providerId="LiveId" clId="{5CB25B10-5B1C-4017-B167-ED3104435743}" dt="2024-05-18T03:14:59.860" v="2769"/>
          <ac:cxnSpMkLst>
            <pc:docMk/>
            <pc:sldMk cId="1675314711" sldId="950"/>
            <ac:cxnSpMk id="53" creationId="{8B70DAD9-62FC-F4E2-3789-E969E52C5550}"/>
          </ac:cxnSpMkLst>
        </pc:cxnChg>
        <pc:cxnChg chg="mod">
          <ac:chgData name="Phillip Kaufman" userId="c001b2a046940d7c" providerId="LiveId" clId="{5CB25B10-5B1C-4017-B167-ED3104435743}" dt="2024-05-14T06:48:47.734" v="787"/>
          <ac:cxnSpMkLst>
            <pc:docMk/>
            <pc:sldMk cId="1675314711" sldId="950"/>
            <ac:cxnSpMk id="54" creationId="{426604D1-2C87-C7CB-E7B3-A627EAE3B217}"/>
          </ac:cxnSpMkLst>
        </pc:cxnChg>
        <pc:cxnChg chg="mod">
          <ac:chgData name="Phillip Kaufman" userId="c001b2a046940d7c" providerId="LiveId" clId="{5CB25B10-5B1C-4017-B167-ED3104435743}" dt="2024-05-18T03:14:59.860" v="2769"/>
          <ac:cxnSpMkLst>
            <pc:docMk/>
            <pc:sldMk cId="1675314711" sldId="950"/>
            <ac:cxnSpMk id="54" creationId="{4DD824FA-719E-9651-A3C0-C12FF76896DD}"/>
          </ac:cxnSpMkLst>
        </pc:cxnChg>
        <pc:cxnChg chg="mod">
          <ac:chgData name="Phillip Kaufman" userId="c001b2a046940d7c" providerId="LiveId" clId="{5CB25B10-5B1C-4017-B167-ED3104435743}" dt="2024-05-18T03:14:59.860" v="2769"/>
          <ac:cxnSpMkLst>
            <pc:docMk/>
            <pc:sldMk cId="1675314711" sldId="950"/>
            <ac:cxnSpMk id="128" creationId="{67573DAB-3F87-98C4-FE5C-39755AD70B12}"/>
          </ac:cxnSpMkLst>
        </pc:cxnChg>
        <pc:cxnChg chg="mod">
          <ac:chgData name="Phillip Kaufman" userId="c001b2a046940d7c" providerId="LiveId" clId="{5CB25B10-5B1C-4017-B167-ED3104435743}" dt="2024-05-18T03:14:59.860" v="2769"/>
          <ac:cxnSpMkLst>
            <pc:docMk/>
            <pc:sldMk cId="1675314711" sldId="950"/>
            <ac:cxnSpMk id="129" creationId="{E2372685-C274-C29B-C0A2-A050FAA767AB}"/>
          </ac:cxnSpMkLst>
        </pc:cxnChg>
        <pc:cxnChg chg="mod">
          <ac:chgData name="Phillip Kaufman" userId="c001b2a046940d7c" providerId="LiveId" clId="{5CB25B10-5B1C-4017-B167-ED3104435743}" dt="2024-05-18T03:14:59.860" v="2769"/>
          <ac:cxnSpMkLst>
            <pc:docMk/>
            <pc:sldMk cId="1675314711" sldId="950"/>
            <ac:cxnSpMk id="133" creationId="{1155EEA9-ABB6-64D5-B969-75124B19FEFE}"/>
          </ac:cxnSpMkLst>
        </pc:cxnChg>
        <pc:cxnChg chg="mod">
          <ac:chgData name="Phillip Kaufman" userId="c001b2a046940d7c" providerId="LiveId" clId="{5CB25B10-5B1C-4017-B167-ED3104435743}" dt="2024-05-18T03:14:59.860" v="2769"/>
          <ac:cxnSpMkLst>
            <pc:docMk/>
            <pc:sldMk cId="1675314711" sldId="950"/>
            <ac:cxnSpMk id="134" creationId="{E65C64C4-1BA0-4382-76EE-8BE8D4264847}"/>
          </ac:cxnSpMkLst>
        </pc:cxnChg>
      </pc:sldChg>
      <pc:sldChg chg="del">
        <pc:chgData name="Phillip Kaufman" userId="c001b2a046940d7c" providerId="LiveId" clId="{5CB25B10-5B1C-4017-B167-ED3104435743}" dt="2024-05-14T06:17:39.136" v="443" actId="47"/>
        <pc:sldMkLst>
          <pc:docMk/>
          <pc:sldMk cId="1303897461" sldId="951"/>
        </pc:sldMkLst>
      </pc:sldChg>
      <pc:sldChg chg="addSp modSp mod">
        <pc:chgData name="Phillip Kaufman" userId="c001b2a046940d7c" providerId="LiveId" clId="{5CB25B10-5B1C-4017-B167-ED3104435743}" dt="2024-05-23T19:52:26.917" v="6150" actId="1076"/>
        <pc:sldMkLst>
          <pc:docMk/>
          <pc:sldMk cId="1650808345" sldId="952"/>
        </pc:sldMkLst>
        <pc:spChg chg="add mod">
          <ac:chgData name="Phillip Kaufman" userId="c001b2a046940d7c" providerId="LiveId" clId="{5CB25B10-5B1C-4017-B167-ED3104435743}" dt="2024-05-23T19:52:26.917" v="6150" actId="1076"/>
          <ac:spMkLst>
            <pc:docMk/>
            <pc:sldMk cId="1650808345" sldId="952"/>
            <ac:spMk id="6" creationId="{39730F11-F0B8-CD2A-F7D3-CB278DB52923}"/>
          </ac:spMkLst>
        </pc:spChg>
        <pc:picChg chg="add mod">
          <ac:chgData name="Phillip Kaufman" userId="c001b2a046940d7c" providerId="LiveId" clId="{5CB25B10-5B1C-4017-B167-ED3104435743}" dt="2024-05-23T19:52:26.917" v="6150" actId="1076"/>
          <ac:picMkLst>
            <pc:docMk/>
            <pc:sldMk cId="1650808345" sldId="952"/>
            <ac:picMk id="4" creationId="{EC88C63B-9B06-17EA-5CB6-BD9891C4BBA5}"/>
          </ac:picMkLst>
        </pc:picChg>
      </pc:sldChg>
      <pc:sldChg chg="addSp delSp modSp mod">
        <pc:chgData name="Phillip Kaufman" userId="c001b2a046940d7c" providerId="LiveId" clId="{5CB25B10-5B1C-4017-B167-ED3104435743}" dt="2024-05-21T04:20:46.350" v="5239" actId="164"/>
        <pc:sldMkLst>
          <pc:docMk/>
          <pc:sldMk cId="2039276682" sldId="953"/>
        </pc:sldMkLst>
        <pc:spChg chg="mod">
          <ac:chgData name="Phillip Kaufman" userId="c001b2a046940d7c" providerId="LiveId" clId="{5CB25B10-5B1C-4017-B167-ED3104435743}" dt="2024-05-19T23:23:01.993" v="2886" actId="1076"/>
          <ac:spMkLst>
            <pc:docMk/>
            <pc:sldMk cId="2039276682" sldId="953"/>
            <ac:spMk id="4" creationId="{682A4AD9-D718-FFF7-D801-5B818A43D2E8}"/>
          </ac:spMkLst>
        </pc:spChg>
        <pc:spChg chg="add mod">
          <ac:chgData name="Phillip Kaufman" userId="c001b2a046940d7c" providerId="LiveId" clId="{5CB25B10-5B1C-4017-B167-ED3104435743}" dt="2024-05-19T23:24:13.357" v="2910"/>
          <ac:spMkLst>
            <pc:docMk/>
            <pc:sldMk cId="2039276682" sldId="953"/>
            <ac:spMk id="5" creationId="{EC206BBF-999C-E357-5FB3-CC901C5AA110}"/>
          </ac:spMkLst>
        </pc:spChg>
        <pc:spChg chg="mod">
          <ac:chgData name="Phillip Kaufman" userId="c001b2a046940d7c" providerId="LiveId" clId="{5CB25B10-5B1C-4017-B167-ED3104435743}" dt="2024-05-19T23:22:47.195" v="2882" actId="1076"/>
          <ac:spMkLst>
            <pc:docMk/>
            <pc:sldMk cId="2039276682" sldId="953"/>
            <ac:spMk id="8" creationId="{682FFE77-826D-8979-6044-DE5B24FBDD3F}"/>
          </ac:spMkLst>
        </pc:spChg>
        <pc:spChg chg="mod">
          <ac:chgData name="Phillip Kaufman" userId="c001b2a046940d7c" providerId="LiveId" clId="{5CB25B10-5B1C-4017-B167-ED3104435743}" dt="2024-05-19T23:22:47.195" v="2882" actId="1076"/>
          <ac:spMkLst>
            <pc:docMk/>
            <pc:sldMk cId="2039276682" sldId="953"/>
            <ac:spMk id="9" creationId="{26DD4D64-08B8-960A-37BC-9AD8DB43C651}"/>
          </ac:spMkLst>
        </pc:spChg>
        <pc:spChg chg="del mod topLvl">
          <ac:chgData name="Phillip Kaufman" userId="c001b2a046940d7c" providerId="LiveId" clId="{5CB25B10-5B1C-4017-B167-ED3104435743}" dt="2024-05-20T00:02:15.002" v="3177" actId="478"/>
          <ac:spMkLst>
            <pc:docMk/>
            <pc:sldMk cId="2039276682" sldId="953"/>
            <ac:spMk id="10" creationId="{5F969875-EF23-0F46-9017-64B4DDB36CC0}"/>
          </ac:spMkLst>
        </pc:spChg>
        <pc:spChg chg="mod">
          <ac:chgData name="Phillip Kaufman" userId="c001b2a046940d7c" providerId="LiveId" clId="{5CB25B10-5B1C-4017-B167-ED3104435743}" dt="2024-05-16T07:58:40.602" v="1943" actId="20577"/>
          <ac:spMkLst>
            <pc:docMk/>
            <pc:sldMk cId="2039276682" sldId="953"/>
            <ac:spMk id="12" creationId="{8A6AF5B8-D7AB-0BFC-70F3-84D5865431A4}"/>
          </ac:spMkLst>
        </pc:spChg>
        <pc:spChg chg="del mod topLvl">
          <ac:chgData name="Phillip Kaufman" userId="c001b2a046940d7c" providerId="LiveId" clId="{5CB25B10-5B1C-4017-B167-ED3104435743}" dt="2024-05-20T00:02:15.002" v="3177" actId="478"/>
          <ac:spMkLst>
            <pc:docMk/>
            <pc:sldMk cId="2039276682" sldId="953"/>
            <ac:spMk id="13" creationId="{09AB86EE-0D23-A865-795E-647B63161A90}"/>
          </ac:spMkLst>
        </pc:spChg>
        <pc:spChg chg="del mod topLvl">
          <ac:chgData name="Phillip Kaufman" userId="c001b2a046940d7c" providerId="LiveId" clId="{5CB25B10-5B1C-4017-B167-ED3104435743}" dt="2024-05-20T00:02:15.002" v="3177" actId="478"/>
          <ac:spMkLst>
            <pc:docMk/>
            <pc:sldMk cId="2039276682" sldId="953"/>
            <ac:spMk id="14" creationId="{F88B32C3-ACF1-FF9A-C35D-EFC294BE9260}"/>
          </ac:spMkLst>
        </pc:spChg>
        <pc:spChg chg="add mod ord">
          <ac:chgData name="Phillip Kaufman" userId="c001b2a046940d7c" providerId="LiveId" clId="{5CB25B10-5B1C-4017-B167-ED3104435743}" dt="2024-05-14T06:41:39.515" v="675"/>
          <ac:spMkLst>
            <pc:docMk/>
            <pc:sldMk cId="2039276682" sldId="953"/>
            <ac:spMk id="14" creationId="{F8D9D442-A2A5-5D90-C602-DB6AEC82B0FF}"/>
          </ac:spMkLst>
        </pc:spChg>
        <pc:spChg chg="add del mod">
          <ac:chgData name="Phillip Kaufman" userId="c001b2a046940d7c" providerId="LiveId" clId="{5CB25B10-5B1C-4017-B167-ED3104435743}" dt="2024-05-14T06:41:39.515" v="675"/>
          <ac:spMkLst>
            <pc:docMk/>
            <pc:sldMk cId="2039276682" sldId="953"/>
            <ac:spMk id="15" creationId="{9169C26F-63C1-5883-BA5C-8D7449B227F5}"/>
          </ac:spMkLst>
        </pc:spChg>
        <pc:spChg chg="mod">
          <ac:chgData name="Phillip Kaufman" userId="c001b2a046940d7c" providerId="LiveId" clId="{5CB25B10-5B1C-4017-B167-ED3104435743}" dt="2024-05-19T23:57:15.109" v="3104" actId="165"/>
          <ac:spMkLst>
            <pc:docMk/>
            <pc:sldMk cId="2039276682" sldId="953"/>
            <ac:spMk id="15" creationId="{D3650CEF-29B9-FD4B-C7FD-90E07DE91C04}"/>
          </ac:spMkLst>
        </pc:spChg>
        <pc:spChg chg="mod">
          <ac:chgData name="Phillip Kaufman" userId="c001b2a046940d7c" providerId="LiveId" clId="{5CB25B10-5B1C-4017-B167-ED3104435743}" dt="2024-05-19T23:57:15.109" v="3104" actId="165"/>
          <ac:spMkLst>
            <pc:docMk/>
            <pc:sldMk cId="2039276682" sldId="953"/>
            <ac:spMk id="18" creationId="{EA3E6DF1-9343-CB4C-BF97-68E40B85F462}"/>
          </ac:spMkLst>
        </pc:spChg>
        <pc:spChg chg="mod">
          <ac:chgData name="Phillip Kaufman" userId="c001b2a046940d7c" providerId="LiveId" clId="{5CB25B10-5B1C-4017-B167-ED3104435743}" dt="2024-05-14T06:39:49.368" v="635" actId="1076"/>
          <ac:spMkLst>
            <pc:docMk/>
            <pc:sldMk cId="2039276682" sldId="953"/>
            <ac:spMk id="33" creationId="{A9350906-7C9F-4A6C-7DE8-7244C10C7A3F}"/>
          </ac:spMkLst>
        </pc:spChg>
        <pc:spChg chg="mod topLvl">
          <ac:chgData name="Phillip Kaufman" userId="c001b2a046940d7c" providerId="LiveId" clId="{5CB25B10-5B1C-4017-B167-ED3104435743}" dt="2024-05-14T06:44:15.423" v="717" actId="14100"/>
          <ac:spMkLst>
            <pc:docMk/>
            <pc:sldMk cId="2039276682" sldId="953"/>
            <ac:spMk id="36" creationId="{748DDD12-DA6D-234E-CA8B-341E2E853721}"/>
          </ac:spMkLst>
        </pc:spChg>
        <pc:spChg chg="mod">
          <ac:chgData name="Phillip Kaufman" userId="c001b2a046940d7c" providerId="LiveId" clId="{5CB25B10-5B1C-4017-B167-ED3104435743}" dt="2024-05-19T23:22:54.243" v="2883" actId="1076"/>
          <ac:spMkLst>
            <pc:docMk/>
            <pc:sldMk cId="2039276682" sldId="953"/>
            <ac:spMk id="37" creationId="{C6E96AD0-16E0-8DD7-274A-E20C62688CB9}"/>
          </ac:spMkLst>
        </pc:spChg>
        <pc:spChg chg="mod">
          <ac:chgData name="Phillip Kaufman" userId="c001b2a046940d7c" providerId="LiveId" clId="{5CB25B10-5B1C-4017-B167-ED3104435743}" dt="2024-05-19T23:22:54.243" v="2883" actId="1076"/>
          <ac:spMkLst>
            <pc:docMk/>
            <pc:sldMk cId="2039276682" sldId="953"/>
            <ac:spMk id="38" creationId="{22C31FC3-2F9E-D822-7602-0FB27F587154}"/>
          </ac:spMkLst>
        </pc:spChg>
        <pc:spChg chg="mod">
          <ac:chgData name="Phillip Kaufman" userId="c001b2a046940d7c" providerId="LiveId" clId="{5CB25B10-5B1C-4017-B167-ED3104435743}" dt="2024-05-16T08:04:36.403" v="2108" actId="20577"/>
          <ac:spMkLst>
            <pc:docMk/>
            <pc:sldMk cId="2039276682" sldId="953"/>
            <ac:spMk id="41" creationId="{AA7FAF24-A333-5562-19E5-8E25A4561306}"/>
          </ac:spMkLst>
        </pc:spChg>
        <pc:spChg chg="del mod ord topLvl">
          <ac:chgData name="Phillip Kaufman" userId="c001b2a046940d7c" providerId="LiveId" clId="{5CB25B10-5B1C-4017-B167-ED3104435743}" dt="2024-05-14T06:29:53.205" v="603" actId="478"/>
          <ac:spMkLst>
            <pc:docMk/>
            <pc:sldMk cId="2039276682" sldId="953"/>
            <ac:spMk id="42" creationId="{38E4DB97-13E5-B22D-5BFD-06DE39364C11}"/>
          </ac:spMkLst>
        </pc:spChg>
        <pc:spChg chg="add mod">
          <ac:chgData name="Phillip Kaufman" userId="c001b2a046940d7c" providerId="LiveId" clId="{5CB25B10-5B1C-4017-B167-ED3104435743}" dt="2024-05-21T04:20:40.600" v="5238" actId="20577"/>
          <ac:spMkLst>
            <pc:docMk/>
            <pc:sldMk cId="2039276682" sldId="953"/>
            <ac:spMk id="42" creationId="{ED473032-A54C-5A8A-5BBE-FB28219A419F}"/>
          </ac:spMkLst>
        </pc:spChg>
        <pc:spChg chg="add mod">
          <ac:chgData name="Phillip Kaufman" userId="c001b2a046940d7c" providerId="LiveId" clId="{5CB25B10-5B1C-4017-B167-ED3104435743}" dt="2024-05-21T04:20:40.600" v="5238" actId="20577"/>
          <ac:spMkLst>
            <pc:docMk/>
            <pc:sldMk cId="2039276682" sldId="953"/>
            <ac:spMk id="43" creationId="{93ABC70A-0589-E27F-7A5A-7409542827D7}"/>
          </ac:spMkLst>
        </pc:spChg>
        <pc:spChg chg="add mod">
          <ac:chgData name="Phillip Kaufman" userId="c001b2a046940d7c" providerId="LiveId" clId="{5CB25B10-5B1C-4017-B167-ED3104435743}" dt="2024-05-21T04:20:40.600" v="5238" actId="20577"/>
          <ac:spMkLst>
            <pc:docMk/>
            <pc:sldMk cId="2039276682" sldId="953"/>
            <ac:spMk id="44" creationId="{FF6DC506-1EEF-EFEF-77B1-DE46F5CFCAE2}"/>
          </ac:spMkLst>
        </pc:spChg>
        <pc:spChg chg="add mod">
          <ac:chgData name="Phillip Kaufman" userId="c001b2a046940d7c" providerId="LiveId" clId="{5CB25B10-5B1C-4017-B167-ED3104435743}" dt="2024-05-20T01:09:39.762" v="3998" actId="20577"/>
          <ac:spMkLst>
            <pc:docMk/>
            <pc:sldMk cId="2039276682" sldId="953"/>
            <ac:spMk id="45" creationId="{8AC59321-55FC-C67C-D188-C744665B42AD}"/>
          </ac:spMkLst>
        </pc:spChg>
        <pc:spChg chg="add mod">
          <ac:chgData name="Phillip Kaufman" userId="c001b2a046940d7c" providerId="LiveId" clId="{5CB25B10-5B1C-4017-B167-ED3104435743}" dt="2024-05-20T01:09:51.926" v="4002" actId="1076"/>
          <ac:spMkLst>
            <pc:docMk/>
            <pc:sldMk cId="2039276682" sldId="953"/>
            <ac:spMk id="46" creationId="{CB0C0B3B-BB21-D4F7-BB75-E12A780CBAA7}"/>
          </ac:spMkLst>
        </pc:spChg>
        <pc:spChg chg="add mod ord">
          <ac:chgData name="Phillip Kaufman" userId="c001b2a046940d7c" providerId="LiveId" clId="{5CB25B10-5B1C-4017-B167-ED3104435743}" dt="2024-05-20T01:09:39.762" v="3998" actId="20577"/>
          <ac:spMkLst>
            <pc:docMk/>
            <pc:sldMk cId="2039276682" sldId="953"/>
            <ac:spMk id="47" creationId="{3DDA2E6B-B7B7-EF71-6094-DF5A10FD47A2}"/>
          </ac:spMkLst>
        </pc:spChg>
        <pc:spChg chg="mod">
          <ac:chgData name="Phillip Kaufman" userId="c001b2a046940d7c" providerId="LiveId" clId="{5CB25B10-5B1C-4017-B167-ED3104435743}" dt="2024-05-20T01:09:39.762" v="3998" actId="20577"/>
          <ac:spMkLst>
            <pc:docMk/>
            <pc:sldMk cId="2039276682" sldId="953"/>
            <ac:spMk id="49" creationId="{2CB5DD6F-0E7E-5073-D6C8-E8508006F58A}"/>
          </ac:spMkLst>
        </pc:spChg>
        <pc:spChg chg="mod">
          <ac:chgData name="Phillip Kaufman" userId="c001b2a046940d7c" providerId="LiveId" clId="{5CB25B10-5B1C-4017-B167-ED3104435743}" dt="2024-05-20T01:09:39.762" v="3998" actId="20577"/>
          <ac:spMkLst>
            <pc:docMk/>
            <pc:sldMk cId="2039276682" sldId="953"/>
            <ac:spMk id="52" creationId="{4624F2B4-C6D3-F0CE-0FA7-571D633B8EAB}"/>
          </ac:spMkLst>
        </pc:spChg>
        <pc:spChg chg="mod">
          <ac:chgData name="Phillip Kaufman" userId="c001b2a046940d7c" providerId="LiveId" clId="{5CB25B10-5B1C-4017-B167-ED3104435743}" dt="2024-05-16T19:49:11.619" v="2514"/>
          <ac:spMkLst>
            <pc:docMk/>
            <pc:sldMk cId="2039276682" sldId="953"/>
            <ac:spMk id="52" creationId="{CA453CE7-F3DC-2F63-7CE8-3CAA35542C67}"/>
          </ac:spMkLst>
        </pc:spChg>
        <pc:spChg chg="mod">
          <ac:chgData name="Phillip Kaufman" userId="c001b2a046940d7c" providerId="LiveId" clId="{5CB25B10-5B1C-4017-B167-ED3104435743}" dt="2024-05-16T19:49:11.619" v="2514"/>
          <ac:spMkLst>
            <pc:docMk/>
            <pc:sldMk cId="2039276682" sldId="953"/>
            <ac:spMk id="53" creationId="{F5708470-751A-FCDB-03AE-71AC92EE83F7}"/>
          </ac:spMkLst>
        </pc:spChg>
        <pc:spChg chg="mod">
          <ac:chgData name="Phillip Kaufman" userId="c001b2a046940d7c" providerId="LiveId" clId="{5CB25B10-5B1C-4017-B167-ED3104435743}" dt="2024-05-16T19:49:11.619" v="2514"/>
          <ac:spMkLst>
            <pc:docMk/>
            <pc:sldMk cId="2039276682" sldId="953"/>
            <ac:spMk id="54" creationId="{383B726D-455A-442A-FBF8-C18C16BA8BA1}"/>
          </ac:spMkLst>
        </pc:spChg>
        <pc:spChg chg="mod">
          <ac:chgData name="Phillip Kaufman" userId="c001b2a046940d7c" providerId="LiveId" clId="{5CB25B10-5B1C-4017-B167-ED3104435743}" dt="2024-05-16T19:49:11.619" v="2514"/>
          <ac:spMkLst>
            <pc:docMk/>
            <pc:sldMk cId="2039276682" sldId="953"/>
            <ac:spMk id="55" creationId="{CBD6AEA8-E93A-FED5-8C11-21E334506C03}"/>
          </ac:spMkLst>
        </pc:spChg>
        <pc:spChg chg="mod">
          <ac:chgData name="Phillip Kaufman" userId="c001b2a046940d7c" providerId="LiveId" clId="{5CB25B10-5B1C-4017-B167-ED3104435743}" dt="2024-05-20T00:05:06.881" v="3263" actId="571"/>
          <ac:spMkLst>
            <pc:docMk/>
            <pc:sldMk cId="2039276682" sldId="953"/>
            <ac:spMk id="55" creationId="{E0D71B23-CB80-0B3D-E05A-74FF4158D87E}"/>
          </ac:spMkLst>
        </pc:spChg>
        <pc:spChg chg="mod">
          <ac:chgData name="Phillip Kaufman" userId="c001b2a046940d7c" providerId="LiveId" clId="{5CB25B10-5B1C-4017-B167-ED3104435743}" dt="2024-05-16T19:49:11.619" v="2514"/>
          <ac:spMkLst>
            <pc:docMk/>
            <pc:sldMk cId="2039276682" sldId="953"/>
            <ac:spMk id="58" creationId="{9C17062C-4011-C726-5C2C-BF15D42AB228}"/>
          </ac:spMkLst>
        </pc:spChg>
        <pc:spChg chg="mod">
          <ac:chgData name="Phillip Kaufman" userId="c001b2a046940d7c" providerId="LiveId" clId="{5CB25B10-5B1C-4017-B167-ED3104435743}" dt="2024-05-20T00:05:06.881" v="3263" actId="571"/>
          <ac:spMkLst>
            <pc:docMk/>
            <pc:sldMk cId="2039276682" sldId="953"/>
            <ac:spMk id="58" creationId="{CD7E6A89-F77B-19FF-31C7-38CF3A55E899}"/>
          </ac:spMkLst>
        </pc:spChg>
        <pc:spChg chg="mod">
          <ac:chgData name="Phillip Kaufman" userId="c001b2a046940d7c" providerId="LiveId" clId="{5CB25B10-5B1C-4017-B167-ED3104435743}" dt="2024-05-20T00:06:18.815" v="3278" actId="571"/>
          <ac:spMkLst>
            <pc:docMk/>
            <pc:sldMk cId="2039276682" sldId="953"/>
            <ac:spMk id="60" creationId="{5C3F7771-0115-A7D5-6DEB-76FD63EB4880}"/>
          </ac:spMkLst>
        </pc:spChg>
        <pc:spChg chg="mod">
          <ac:chgData name="Phillip Kaufman" userId="c001b2a046940d7c" providerId="LiveId" clId="{5CB25B10-5B1C-4017-B167-ED3104435743}" dt="2024-05-20T00:06:18.815" v="3278" actId="571"/>
          <ac:spMkLst>
            <pc:docMk/>
            <pc:sldMk cId="2039276682" sldId="953"/>
            <ac:spMk id="61" creationId="{55284B81-C2BC-285E-BEAA-EED04F10927A}"/>
          </ac:spMkLst>
        </pc:spChg>
        <pc:spChg chg="add mod">
          <ac:chgData name="Phillip Kaufman" userId="c001b2a046940d7c" providerId="LiveId" clId="{5CB25B10-5B1C-4017-B167-ED3104435743}" dt="2024-05-14T06:43:18.645" v="710" actId="571"/>
          <ac:spMkLst>
            <pc:docMk/>
            <pc:sldMk cId="2039276682" sldId="953"/>
            <ac:spMk id="61" creationId="{DB8307F6-3491-3D11-4A94-A8C9C1C9D9E3}"/>
          </ac:spMkLst>
        </pc:spChg>
        <pc:spChg chg="mod">
          <ac:chgData name="Phillip Kaufman" userId="c001b2a046940d7c" providerId="LiveId" clId="{5CB25B10-5B1C-4017-B167-ED3104435743}" dt="2024-05-20T00:06:18.815" v="3278" actId="571"/>
          <ac:spMkLst>
            <pc:docMk/>
            <pc:sldMk cId="2039276682" sldId="953"/>
            <ac:spMk id="63" creationId="{A460A0B1-1236-0104-E4DB-FD803BA90CE4}"/>
          </ac:spMkLst>
        </pc:spChg>
        <pc:spChg chg="add del">
          <ac:chgData name="Phillip Kaufman" userId="c001b2a046940d7c" providerId="LiveId" clId="{5CB25B10-5B1C-4017-B167-ED3104435743}" dt="2024-05-14T06:39:41.221" v="632" actId="22"/>
          <ac:spMkLst>
            <pc:docMk/>
            <pc:sldMk cId="2039276682" sldId="953"/>
            <ac:spMk id="139" creationId="{1133FF2A-BE8D-676B-6415-E90118D708AB}"/>
          </ac:spMkLst>
        </pc:spChg>
        <pc:spChg chg="add mod">
          <ac:chgData name="Phillip Kaufman" userId="c001b2a046940d7c" providerId="LiveId" clId="{5CB25B10-5B1C-4017-B167-ED3104435743}" dt="2024-05-14T06:41:39.515" v="675"/>
          <ac:spMkLst>
            <pc:docMk/>
            <pc:sldMk cId="2039276682" sldId="953"/>
            <ac:spMk id="140" creationId="{23DA8838-21E0-1628-A370-2B73E80E1843}"/>
          </ac:spMkLst>
        </pc:spChg>
        <pc:spChg chg="add mod">
          <ac:chgData name="Phillip Kaufman" userId="c001b2a046940d7c" providerId="LiveId" clId="{5CB25B10-5B1C-4017-B167-ED3104435743}" dt="2024-05-14T06:41:39.515" v="675"/>
          <ac:spMkLst>
            <pc:docMk/>
            <pc:sldMk cId="2039276682" sldId="953"/>
            <ac:spMk id="141" creationId="{54CC4531-2B39-A14A-1070-956AE784FAA9}"/>
          </ac:spMkLst>
        </pc:spChg>
        <pc:spChg chg="del">
          <ac:chgData name="Phillip Kaufman" userId="c001b2a046940d7c" providerId="LiveId" clId="{5CB25B10-5B1C-4017-B167-ED3104435743}" dt="2024-05-14T06:18:20.980" v="445" actId="478"/>
          <ac:spMkLst>
            <pc:docMk/>
            <pc:sldMk cId="2039276682" sldId="953"/>
            <ac:spMk id="145" creationId="{DE88E1D0-BA71-D97F-36F6-719933A3E728}"/>
          </ac:spMkLst>
        </pc:spChg>
        <pc:spChg chg="mod">
          <ac:chgData name="Phillip Kaufman" userId="c001b2a046940d7c" providerId="LiveId" clId="{5CB25B10-5B1C-4017-B167-ED3104435743}" dt="2024-05-14T07:13:15.856" v="841" actId="1076"/>
          <ac:spMkLst>
            <pc:docMk/>
            <pc:sldMk cId="2039276682" sldId="953"/>
            <ac:spMk id="184" creationId="{A6B5FC1E-2BAB-DD93-FA52-D3B3CA502CDC}"/>
          </ac:spMkLst>
        </pc:spChg>
        <pc:spChg chg="del">
          <ac:chgData name="Phillip Kaufman" userId="c001b2a046940d7c" providerId="LiveId" clId="{5CB25B10-5B1C-4017-B167-ED3104435743}" dt="2024-05-14T07:12:39.767" v="801" actId="478"/>
          <ac:spMkLst>
            <pc:docMk/>
            <pc:sldMk cId="2039276682" sldId="953"/>
            <ac:spMk id="185" creationId="{1643CECD-95F2-36A1-CF9B-DE7F7FE623B4}"/>
          </ac:spMkLst>
        </pc:spChg>
        <pc:spChg chg="add mod">
          <ac:chgData name="Phillip Kaufman" userId="c001b2a046940d7c" providerId="LiveId" clId="{5CB25B10-5B1C-4017-B167-ED3104435743}" dt="2024-05-14T06:41:39.515" v="675"/>
          <ac:spMkLst>
            <pc:docMk/>
            <pc:sldMk cId="2039276682" sldId="953"/>
            <ac:spMk id="186" creationId="{CC17C8DD-08CF-F6A9-A19F-91E9A9BAA16F}"/>
          </ac:spMkLst>
        </pc:spChg>
        <pc:spChg chg="add mod">
          <ac:chgData name="Phillip Kaufman" userId="c001b2a046940d7c" providerId="LiveId" clId="{5CB25B10-5B1C-4017-B167-ED3104435743}" dt="2024-05-14T06:41:39.515" v="675"/>
          <ac:spMkLst>
            <pc:docMk/>
            <pc:sldMk cId="2039276682" sldId="953"/>
            <ac:spMk id="188" creationId="{05C2BBC3-AA4C-9B75-0284-0099D629E618}"/>
          </ac:spMkLst>
        </pc:spChg>
        <pc:spChg chg="add mod">
          <ac:chgData name="Phillip Kaufman" userId="c001b2a046940d7c" providerId="LiveId" clId="{5CB25B10-5B1C-4017-B167-ED3104435743}" dt="2024-05-14T06:41:39.515" v="675"/>
          <ac:spMkLst>
            <pc:docMk/>
            <pc:sldMk cId="2039276682" sldId="953"/>
            <ac:spMk id="189" creationId="{5B0ACC7D-B57D-83A5-8856-35DC65DFC7CD}"/>
          </ac:spMkLst>
        </pc:spChg>
        <pc:spChg chg="add mod">
          <ac:chgData name="Phillip Kaufman" userId="c001b2a046940d7c" providerId="LiveId" clId="{5CB25B10-5B1C-4017-B167-ED3104435743}" dt="2024-05-14T06:41:39.515" v="675"/>
          <ac:spMkLst>
            <pc:docMk/>
            <pc:sldMk cId="2039276682" sldId="953"/>
            <ac:spMk id="190" creationId="{086DCA1C-575E-0A10-34FB-0DB4E073E30A}"/>
          </ac:spMkLst>
        </pc:spChg>
        <pc:spChg chg="add mod">
          <ac:chgData name="Phillip Kaufman" userId="c001b2a046940d7c" providerId="LiveId" clId="{5CB25B10-5B1C-4017-B167-ED3104435743}" dt="2024-05-14T06:43:22.782" v="711" actId="1076"/>
          <ac:spMkLst>
            <pc:docMk/>
            <pc:sldMk cId="2039276682" sldId="953"/>
            <ac:spMk id="191" creationId="{173BA8B4-DBC7-D233-F5F1-90683A8C20CD}"/>
          </ac:spMkLst>
        </pc:spChg>
        <pc:spChg chg="mod">
          <ac:chgData name="Phillip Kaufman" userId="c001b2a046940d7c" providerId="LiveId" clId="{5CB25B10-5B1C-4017-B167-ED3104435743}" dt="2024-05-20T00:06:18.815" v="3278" actId="571"/>
          <ac:spMkLst>
            <pc:docMk/>
            <pc:sldMk cId="2039276682" sldId="953"/>
            <ac:spMk id="192" creationId="{B59042D8-3DA9-2830-9D37-0DFCEAC17986}"/>
          </ac:spMkLst>
        </pc:spChg>
        <pc:spChg chg="add mod">
          <ac:chgData name="Phillip Kaufman" userId="c001b2a046940d7c" providerId="LiveId" clId="{5CB25B10-5B1C-4017-B167-ED3104435743}" dt="2024-05-14T06:44:07.753" v="715" actId="1076"/>
          <ac:spMkLst>
            <pc:docMk/>
            <pc:sldMk cId="2039276682" sldId="953"/>
            <ac:spMk id="192" creationId="{CD413136-EC74-B57E-B502-9C31FB98A6F5}"/>
          </ac:spMkLst>
        </pc:spChg>
        <pc:spChg chg="add mod">
          <ac:chgData name="Phillip Kaufman" userId="c001b2a046940d7c" providerId="LiveId" clId="{5CB25B10-5B1C-4017-B167-ED3104435743}" dt="2024-05-14T06:44:10.670" v="716" actId="1076"/>
          <ac:spMkLst>
            <pc:docMk/>
            <pc:sldMk cId="2039276682" sldId="953"/>
            <ac:spMk id="193" creationId="{DC42DB9D-DBB5-3997-E659-764BCAADAE04}"/>
          </ac:spMkLst>
        </pc:spChg>
        <pc:spChg chg="add mod">
          <ac:chgData name="Phillip Kaufman" userId="c001b2a046940d7c" providerId="LiveId" clId="{5CB25B10-5B1C-4017-B167-ED3104435743}" dt="2024-05-14T06:43:18.645" v="710" actId="571"/>
          <ac:spMkLst>
            <pc:docMk/>
            <pc:sldMk cId="2039276682" sldId="953"/>
            <ac:spMk id="195" creationId="{3AB72CE6-0D0C-4070-F9A6-79446068A31F}"/>
          </ac:spMkLst>
        </pc:spChg>
        <pc:spChg chg="mod">
          <ac:chgData name="Phillip Kaufman" userId="c001b2a046940d7c" providerId="LiveId" clId="{5CB25B10-5B1C-4017-B167-ED3104435743}" dt="2024-05-20T00:06:18.815" v="3278" actId="571"/>
          <ac:spMkLst>
            <pc:docMk/>
            <pc:sldMk cId="2039276682" sldId="953"/>
            <ac:spMk id="195" creationId="{E7B15DCC-A8EE-C4EA-49E9-9B4003077F8E}"/>
          </ac:spMkLst>
        </pc:spChg>
        <pc:spChg chg="del mod">
          <ac:chgData name="Phillip Kaufman" userId="c001b2a046940d7c" providerId="LiveId" clId="{5CB25B10-5B1C-4017-B167-ED3104435743}" dt="2024-05-14T06:49:16.650" v="794" actId="478"/>
          <ac:spMkLst>
            <pc:docMk/>
            <pc:sldMk cId="2039276682" sldId="953"/>
            <ac:spMk id="201" creationId="{C5C7F48C-72EF-72C4-EAB9-B44D08D05376}"/>
          </ac:spMkLst>
        </pc:spChg>
        <pc:spChg chg="mod">
          <ac:chgData name="Phillip Kaufman" userId="c001b2a046940d7c" providerId="LiveId" clId="{5CB25B10-5B1C-4017-B167-ED3104435743}" dt="2024-05-16T19:43:40.428" v="2460" actId="165"/>
          <ac:spMkLst>
            <pc:docMk/>
            <pc:sldMk cId="2039276682" sldId="953"/>
            <ac:spMk id="236" creationId="{1040A751-D412-64E1-C8AD-3D847EC8A71E}"/>
          </ac:spMkLst>
        </pc:spChg>
        <pc:spChg chg="mod">
          <ac:chgData name="Phillip Kaufman" userId="c001b2a046940d7c" providerId="LiveId" clId="{5CB25B10-5B1C-4017-B167-ED3104435743}" dt="2024-05-16T19:43:40.428" v="2460" actId="165"/>
          <ac:spMkLst>
            <pc:docMk/>
            <pc:sldMk cId="2039276682" sldId="953"/>
            <ac:spMk id="237" creationId="{BEBC6671-ED7A-50BC-01FE-B0B5C5D7E83B}"/>
          </ac:spMkLst>
        </pc:spChg>
        <pc:spChg chg="add del mod topLvl">
          <ac:chgData name="Phillip Kaufman" userId="c001b2a046940d7c" providerId="LiveId" clId="{5CB25B10-5B1C-4017-B167-ED3104435743}" dt="2024-05-19T23:59:54.723" v="3148" actId="21"/>
          <ac:spMkLst>
            <pc:docMk/>
            <pc:sldMk cId="2039276682" sldId="953"/>
            <ac:spMk id="243" creationId="{ED473032-A54C-5A8A-5BBE-FB28219A419F}"/>
          </ac:spMkLst>
        </pc:spChg>
        <pc:spChg chg="add del mod topLvl">
          <ac:chgData name="Phillip Kaufman" userId="c001b2a046940d7c" providerId="LiveId" clId="{5CB25B10-5B1C-4017-B167-ED3104435743}" dt="2024-05-19T23:59:54.723" v="3148" actId="21"/>
          <ac:spMkLst>
            <pc:docMk/>
            <pc:sldMk cId="2039276682" sldId="953"/>
            <ac:spMk id="244" creationId="{93ABC70A-0589-E27F-7A5A-7409542827D7}"/>
          </ac:spMkLst>
        </pc:spChg>
        <pc:spChg chg="add del mod">
          <ac:chgData name="Phillip Kaufman" userId="c001b2a046940d7c" providerId="LiveId" clId="{5CB25B10-5B1C-4017-B167-ED3104435743}" dt="2024-05-19T23:59:54.723" v="3148" actId="21"/>
          <ac:spMkLst>
            <pc:docMk/>
            <pc:sldMk cId="2039276682" sldId="953"/>
            <ac:spMk id="245" creationId="{FF6DC506-1EEF-EFEF-77B1-DE46F5CFCAE2}"/>
          </ac:spMkLst>
        </pc:spChg>
        <pc:spChg chg="mod">
          <ac:chgData name="Phillip Kaufman" userId="c001b2a046940d7c" providerId="LiveId" clId="{5CB25B10-5B1C-4017-B167-ED3104435743}" dt="2024-05-21T04:20:40.600" v="5238" actId="20577"/>
          <ac:spMkLst>
            <pc:docMk/>
            <pc:sldMk cId="2039276682" sldId="953"/>
            <ac:spMk id="246" creationId="{A33BFFAF-2B66-51CF-9B39-2699F2D5596F}"/>
          </ac:spMkLst>
        </pc:spChg>
        <pc:spChg chg="mod">
          <ac:chgData name="Phillip Kaufman" userId="c001b2a046940d7c" providerId="LiveId" clId="{5CB25B10-5B1C-4017-B167-ED3104435743}" dt="2024-05-21T04:20:40.600" v="5238" actId="20577"/>
          <ac:spMkLst>
            <pc:docMk/>
            <pc:sldMk cId="2039276682" sldId="953"/>
            <ac:spMk id="249" creationId="{DE2774AB-BABF-FD3C-6D66-7EE910DD288F}"/>
          </ac:spMkLst>
        </pc:spChg>
        <pc:spChg chg="mod">
          <ac:chgData name="Phillip Kaufman" userId="c001b2a046940d7c" providerId="LiveId" clId="{5CB25B10-5B1C-4017-B167-ED3104435743}" dt="2024-05-16T19:43:36.147" v="2459" actId="165"/>
          <ac:spMkLst>
            <pc:docMk/>
            <pc:sldMk cId="2039276682" sldId="953"/>
            <ac:spMk id="252" creationId="{FDA1FE6F-EF4B-DB7C-2DC1-F5BAC7A2AC46}"/>
          </ac:spMkLst>
        </pc:spChg>
        <pc:spChg chg="mod">
          <ac:chgData name="Phillip Kaufman" userId="c001b2a046940d7c" providerId="LiveId" clId="{5CB25B10-5B1C-4017-B167-ED3104435743}" dt="2024-05-16T19:43:36.147" v="2459" actId="165"/>
          <ac:spMkLst>
            <pc:docMk/>
            <pc:sldMk cId="2039276682" sldId="953"/>
            <ac:spMk id="253" creationId="{249F80A8-3E4E-0720-812E-35536995BE67}"/>
          </ac:spMkLst>
        </pc:spChg>
        <pc:spChg chg="mod">
          <ac:chgData name="Phillip Kaufman" userId="c001b2a046940d7c" providerId="LiveId" clId="{5CB25B10-5B1C-4017-B167-ED3104435743}" dt="2024-05-16T19:43:36.147" v="2459" actId="165"/>
          <ac:spMkLst>
            <pc:docMk/>
            <pc:sldMk cId="2039276682" sldId="953"/>
            <ac:spMk id="254" creationId="{2B4A3200-25D0-3D80-1FBA-0624A750C467}"/>
          </ac:spMkLst>
        </pc:spChg>
        <pc:spChg chg="mod">
          <ac:chgData name="Phillip Kaufman" userId="c001b2a046940d7c" providerId="LiveId" clId="{5CB25B10-5B1C-4017-B167-ED3104435743}" dt="2024-05-16T19:43:36.147" v="2459" actId="165"/>
          <ac:spMkLst>
            <pc:docMk/>
            <pc:sldMk cId="2039276682" sldId="953"/>
            <ac:spMk id="255" creationId="{E774C00E-5B8F-CCC1-98B6-2D1514C74893}"/>
          </ac:spMkLst>
        </pc:spChg>
        <pc:spChg chg="mod">
          <ac:chgData name="Phillip Kaufman" userId="c001b2a046940d7c" providerId="LiveId" clId="{5CB25B10-5B1C-4017-B167-ED3104435743}" dt="2024-05-16T19:43:36.147" v="2459" actId="165"/>
          <ac:spMkLst>
            <pc:docMk/>
            <pc:sldMk cId="2039276682" sldId="953"/>
            <ac:spMk id="258" creationId="{AC581BF1-B0BC-D89D-FEC6-92A1C5C3E8C3}"/>
          </ac:spMkLst>
        </pc:spChg>
        <pc:spChg chg="mod">
          <ac:chgData name="Phillip Kaufman" userId="c001b2a046940d7c" providerId="LiveId" clId="{5CB25B10-5B1C-4017-B167-ED3104435743}" dt="2024-05-14T07:13:05.369" v="839" actId="571"/>
          <ac:spMkLst>
            <pc:docMk/>
            <pc:sldMk cId="2039276682" sldId="953"/>
            <ac:spMk id="295" creationId="{A6DF9BDF-B20A-B698-6347-29FE963951DA}"/>
          </ac:spMkLst>
        </pc:spChg>
        <pc:spChg chg="mod">
          <ac:chgData name="Phillip Kaufman" userId="c001b2a046940d7c" providerId="LiveId" clId="{5CB25B10-5B1C-4017-B167-ED3104435743}" dt="2024-05-14T07:13:05.369" v="839" actId="571"/>
          <ac:spMkLst>
            <pc:docMk/>
            <pc:sldMk cId="2039276682" sldId="953"/>
            <ac:spMk id="296" creationId="{CD7D38D4-3583-1130-311C-415E183318C8}"/>
          </ac:spMkLst>
        </pc:spChg>
        <pc:grpChg chg="add mod">
          <ac:chgData name="Phillip Kaufman" userId="c001b2a046940d7c" providerId="LiveId" clId="{5CB25B10-5B1C-4017-B167-ED3104435743}" dt="2024-05-21T04:20:46.350" v="5239" actId="164"/>
          <ac:grpSpMkLst>
            <pc:docMk/>
            <pc:sldMk cId="2039276682" sldId="953"/>
            <ac:grpSpMk id="5" creationId="{4AEEE6B1-8583-777E-249E-A41C6DD486CE}"/>
          </ac:grpSpMkLst>
        </pc:grpChg>
        <pc:grpChg chg="add del mod">
          <ac:chgData name="Phillip Kaufman" userId="c001b2a046940d7c" providerId="LiveId" clId="{5CB25B10-5B1C-4017-B167-ED3104435743}" dt="2024-05-19T23:57:15.109" v="3104" actId="165"/>
          <ac:grpSpMkLst>
            <pc:docMk/>
            <pc:sldMk cId="2039276682" sldId="953"/>
            <ac:grpSpMk id="6" creationId="{0BEFBDC7-8F4C-7B22-03EB-B7ACA3637A4F}"/>
          </ac:grpSpMkLst>
        </pc:grpChg>
        <pc:grpChg chg="del mod topLvl">
          <ac:chgData name="Phillip Kaufman" userId="c001b2a046940d7c" providerId="LiveId" clId="{5CB25B10-5B1C-4017-B167-ED3104435743}" dt="2024-05-20T00:02:15.587" v="3178" actId="478"/>
          <ac:grpSpMkLst>
            <pc:docMk/>
            <pc:sldMk cId="2039276682" sldId="953"/>
            <ac:grpSpMk id="7" creationId="{484AAAE3-603C-33EC-7E03-62A2E3041AE0}"/>
          </ac:grpSpMkLst>
        </pc:grpChg>
        <pc:grpChg chg="add mod">
          <ac:chgData name="Phillip Kaufman" userId="c001b2a046940d7c" providerId="LiveId" clId="{5CB25B10-5B1C-4017-B167-ED3104435743}" dt="2024-05-16T19:43:45.585" v="2461"/>
          <ac:grpSpMkLst>
            <pc:docMk/>
            <pc:sldMk cId="2039276682" sldId="953"/>
            <ac:grpSpMk id="10" creationId="{982AAD3F-9769-60A3-2599-F928FBEF8A3A}"/>
          </ac:grpSpMkLst>
        </pc:grpChg>
        <pc:grpChg chg="mod">
          <ac:chgData name="Phillip Kaufman" userId="c001b2a046940d7c" providerId="LiveId" clId="{5CB25B10-5B1C-4017-B167-ED3104435743}" dt="2024-05-16T19:43:45.585" v="2461"/>
          <ac:grpSpMkLst>
            <pc:docMk/>
            <pc:sldMk cId="2039276682" sldId="953"/>
            <ac:grpSpMk id="13" creationId="{EA78AAC7-5E17-CEA6-39B9-462FCE3F6BDC}"/>
          </ac:grpSpMkLst>
        </pc:grpChg>
        <pc:grpChg chg="add mod">
          <ac:chgData name="Phillip Kaufman" userId="c001b2a046940d7c" providerId="LiveId" clId="{5CB25B10-5B1C-4017-B167-ED3104435743}" dt="2024-05-14T06:41:39.515" v="675"/>
          <ac:grpSpMkLst>
            <pc:docMk/>
            <pc:sldMk cId="2039276682" sldId="953"/>
            <ac:grpSpMk id="34" creationId="{C933BBBB-FCC4-D795-0BAA-B23CE5BC8B69}"/>
          </ac:grpSpMkLst>
        </pc:grpChg>
        <pc:grpChg chg="add del mod">
          <ac:chgData name="Phillip Kaufman" userId="c001b2a046940d7c" providerId="LiveId" clId="{5CB25B10-5B1C-4017-B167-ED3104435743}" dt="2024-05-14T06:25:14.050" v="531" actId="165"/>
          <ac:grpSpMkLst>
            <pc:docMk/>
            <pc:sldMk cId="2039276682" sldId="953"/>
            <ac:grpSpMk id="35" creationId="{228B68A0-087D-2F1A-4275-51BF7434C748}"/>
          </ac:grpSpMkLst>
        </pc:grpChg>
        <pc:grpChg chg="add mod">
          <ac:chgData name="Phillip Kaufman" userId="c001b2a046940d7c" providerId="LiveId" clId="{5CB25B10-5B1C-4017-B167-ED3104435743}" dt="2024-05-20T01:09:39.762" v="3998" actId="20577"/>
          <ac:grpSpMkLst>
            <pc:docMk/>
            <pc:sldMk cId="2039276682" sldId="953"/>
            <ac:grpSpMk id="48" creationId="{4DFA9E4D-92C2-0A94-5174-E2B49722F975}"/>
          </ac:grpSpMkLst>
        </pc:grpChg>
        <pc:grpChg chg="add mod">
          <ac:chgData name="Phillip Kaufman" userId="c001b2a046940d7c" providerId="LiveId" clId="{5CB25B10-5B1C-4017-B167-ED3104435743}" dt="2024-05-16T19:49:11.619" v="2514"/>
          <ac:grpSpMkLst>
            <pc:docMk/>
            <pc:sldMk cId="2039276682" sldId="953"/>
            <ac:grpSpMk id="50" creationId="{14CA14C6-BA50-7BF5-3FBB-2EA8A0891ECC}"/>
          </ac:grpSpMkLst>
        </pc:grpChg>
        <pc:grpChg chg="mod">
          <ac:chgData name="Phillip Kaufman" userId="c001b2a046940d7c" providerId="LiveId" clId="{5CB25B10-5B1C-4017-B167-ED3104435743}" dt="2024-05-16T19:49:11.619" v="2514"/>
          <ac:grpSpMkLst>
            <pc:docMk/>
            <pc:sldMk cId="2039276682" sldId="953"/>
            <ac:grpSpMk id="51" creationId="{033048A1-95BC-6F13-A2BD-FD639C7232C9}"/>
          </ac:grpSpMkLst>
        </pc:grpChg>
        <pc:grpChg chg="add del mod">
          <ac:chgData name="Phillip Kaufman" userId="c001b2a046940d7c" providerId="LiveId" clId="{5CB25B10-5B1C-4017-B167-ED3104435743}" dt="2024-05-21T04:20:46.350" v="5239" actId="164"/>
          <ac:grpSpMkLst>
            <pc:docMk/>
            <pc:sldMk cId="2039276682" sldId="953"/>
            <ac:grpSpMk id="53" creationId="{76B8D001-31FD-9850-8344-FAA62E206179}"/>
          </ac:grpSpMkLst>
        </pc:grpChg>
        <pc:grpChg chg="add mod">
          <ac:chgData name="Phillip Kaufman" userId="c001b2a046940d7c" providerId="LiveId" clId="{5CB25B10-5B1C-4017-B167-ED3104435743}" dt="2024-05-20T00:05:06.881" v="3263" actId="571"/>
          <ac:grpSpMkLst>
            <pc:docMk/>
            <pc:sldMk cId="2039276682" sldId="953"/>
            <ac:grpSpMk id="54" creationId="{44928B3A-AA14-4150-D9C3-5C9C0FB67DC7}"/>
          </ac:grpSpMkLst>
        </pc:grpChg>
        <pc:grpChg chg="add mod">
          <ac:chgData name="Phillip Kaufman" userId="c001b2a046940d7c" providerId="LiveId" clId="{5CB25B10-5B1C-4017-B167-ED3104435743}" dt="2024-05-20T00:06:18.815" v="3278" actId="571"/>
          <ac:grpSpMkLst>
            <pc:docMk/>
            <pc:sldMk cId="2039276682" sldId="953"/>
            <ac:grpSpMk id="59" creationId="{98009076-A127-E4BA-CED4-BB31149B3014}"/>
          </ac:grpSpMkLst>
        </pc:grpChg>
        <pc:grpChg chg="mod">
          <ac:chgData name="Phillip Kaufman" userId="c001b2a046940d7c" providerId="LiveId" clId="{5CB25B10-5B1C-4017-B167-ED3104435743}" dt="2024-05-20T00:06:18.815" v="3278" actId="571"/>
          <ac:grpSpMkLst>
            <pc:docMk/>
            <pc:sldMk cId="2039276682" sldId="953"/>
            <ac:grpSpMk id="62" creationId="{04EEA823-7A7C-AE8B-8CC5-41D1AE9A2245}"/>
          </ac:grpSpMkLst>
        </pc:grpChg>
        <pc:grpChg chg="add mod">
          <ac:chgData name="Phillip Kaufman" userId="c001b2a046940d7c" providerId="LiveId" clId="{5CB25B10-5B1C-4017-B167-ED3104435743}" dt="2024-05-14T06:43:18.645" v="710" actId="571"/>
          <ac:grpSpMkLst>
            <pc:docMk/>
            <pc:sldMk cId="2039276682" sldId="953"/>
            <ac:grpSpMk id="137" creationId="{9AEF09CD-4309-C596-48A2-FE5A5E480987}"/>
          </ac:grpSpMkLst>
        </pc:grpChg>
        <pc:grpChg chg="del">
          <ac:chgData name="Phillip Kaufman" userId="c001b2a046940d7c" providerId="LiveId" clId="{5CB25B10-5B1C-4017-B167-ED3104435743}" dt="2024-05-14T06:49:10.439" v="791" actId="478"/>
          <ac:grpSpMkLst>
            <pc:docMk/>
            <pc:sldMk cId="2039276682" sldId="953"/>
            <ac:grpSpMk id="142" creationId="{869C243C-B9F2-7782-83EB-AA265E3A10D9}"/>
          </ac:grpSpMkLst>
        </pc:grpChg>
        <pc:grpChg chg="add del mod">
          <ac:chgData name="Phillip Kaufman" userId="c001b2a046940d7c" providerId="LiveId" clId="{5CB25B10-5B1C-4017-B167-ED3104435743}" dt="2024-05-14T06:49:12.849" v="792" actId="478"/>
          <ac:grpSpMkLst>
            <pc:docMk/>
            <pc:sldMk cId="2039276682" sldId="953"/>
            <ac:grpSpMk id="187" creationId="{AD0400D8-A0EC-2337-7A19-F390E565E070}"/>
          </ac:grpSpMkLst>
        </pc:grpChg>
        <pc:grpChg chg="add del mod">
          <ac:chgData name="Phillip Kaufman" userId="c001b2a046940d7c" providerId="LiveId" clId="{5CB25B10-5B1C-4017-B167-ED3104435743}" dt="2024-05-14T06:49:12.849" v="792" actId="478"/>
          <ac:grpSpMkLst>
            <pc:docMk/>
            <pc:sldMk cId="2039276682" sldId="953"/>
            <ac:grpSpMk id="194" creationId="{EB29D9C1-503A-FCDE-C1C0-C2E8E2AC8BAA}"/>
          </ac:grpSpMkLst>
        </pc:grpChg>
        <pc:grpChg chg="add mod">
          <ac:chgData name="Phillip Kaufman" userId="c001b2a046940d7c" providerId="LiveId" clId="{5CB25B10-5B1C-4017-B167-ED3104435743}" dt="2024-05-21T04:20:46.350" v="5239" actId="164"/>
          <ac:grpSpMkLst>
            <pc:docMk/>
            <pc:sldMk cId="2039276682" sldId="953"/>
            <ac:grpSpMk id="196" creationId="{5A1565AD-16E4-E29A-27A8-64EC3CC41CDD}"/>
          </ac:grpSpMkLst>
        </pc:grpChg>
        <pc:grpChg chg="add mod">
          <ac:chgData name="Phillip Kaufman" userId="c001b2a046940d7c" providerId="LiveId" clId="{5CB25B10-5B1C-4017-B167-ED3104435743}" dt="2024-05-21T04:20:46.350" v="5239" actId="164"/>
          <ac:grpSpMkLst>
            <pc:docMk/>
            <pc:sldMk cId="2039276682" sldId="953"/>
            <ac:grpSpMk id="197" creationId="{D2A32258-E345-8625-EC7F-B396BD3910B9}"/>
          </ac:grpSpMkLst>
        </pc:grpChg>
        <pc:grpChg chg="add del mod topLvl">
          <ac:chgData name="Phillip Kaufman" userId="c001b2a046940d7c" providerId="LiveId" clId="{5CB25B10-5B1C-4017-B167-ED3104435743}" dt="2024-05-16T19:43:40.428" v="2460" actId="165"/>
          <ac:grpSpMkLst>
            <pc:docMk/>
            <pc:sldMk cId="2039276682" sldId="953"/>
            <ac:grpSpMk id="199" creationId="{E12B2119-1C05-8A13-4528-98167F537947}"/>
          </ac:grpSpMkLst>
        </pc:grpChg>
        <pc:grpChg chg="mod topLvl">
          <ac:chgData name="Phillip Kaufman" userId="c001b2a046940d7c" providerId="LiveId" clId="{5CB25B10-5B1C-4017-B167-ED3104435743}" dt="2024-05-20T00:06:52.891" v="3289" actId="164"/>
          <ac:grpSpMkLst>
            <pc:docMk/>
            <pc:sldMk cId="2039276682" sldId="953"/>
            <ac:grpSpMk id="200" creationId="{E33182C6-5271-10F5-F438-7BE6688D9DDA}"/>
          </ac:grpSpMkLst>
        </pc:grpChg>
        <pc:grpChg chg="mod topLvl">
          <ac:chgData name="Phillip Kaufman" userId="c001b2a046940d7c" providerId="LiveId" clId="{5CB25B10-5B1C-4017-B167-ED3104435743}" dt="2024-05-20T00:06:52.891" v="3289" actId="164"/>
          <ac:grpSpMkLst>
            <pc:docMk/>
            <pc:sldMk cId="2039276682" sldId="953"/>
            <ac:grpSpMk id="202" creationId="{35E342EF-C3FC-61AC-7D69-BB1D80848532}"/>
          </ac:grpSpMkLst>
        </pc:grpChg>
        <pc:grpChg chg="mod">
          <ac:chgData name="Phillip Kaufman" userId="c001b2a046940d7c" providerId="LiveId" clId="{5CB25B10-5B1C-4017-B167-ED3104435743}" dt="2024-05-16T19:43:40.428" v="2460" actId="165"/>
          <ac:grpSpMkLst>
            <pc:docMk/>
            <pc:sldMk cId="2039276682" sldId="953"/>
            <ac:grpSpMk id="203" creationId="{4E261B54-A3D6-192E-D0C4-6AAC98FE005E}"/>
          </ac:grpSpMkLst>
        </pc:grpChg>
        <pc:grpChg chg="mod">
          <ac:chgData name="Phillip Kaufman" userId="c001b2a046940d7c" providerId="LiveId" clId="{5CB25B10-5B1C-4017-B167-ED3104435743}" dt="2024-05-16T19:43:40.428" v="2460" actId="165"/>
          <ac:grpSpMkLst>
            <pc:docMk/>
            <pc:sldMk cId="2039276682" sldId="953"/>
            <ac:grpSpMk id="238" creationId="{E6D6AE60-D537-0336-C778-014FC3A46690}"/>
          </ac:grpSpMkLst>
        </pc:grpChg>
        <pc:grpChg chg="add del mod topLvl">
          <ac:chgData name="Phillip Kaufman" userId="c001b2a046940d7c" providerId="LiveId" clId="{5CB25B10-5B1C-4017-B167-ED3104435743}" dt="2024-05-19T23:59:54.723" v="3148" actId="21"/>
          <ac:grpSpMkLst>
            <pc:docMk/>
            <pc:sldMk cId="2039276682" sldId="953"/>
            <ac:grpSpMk id="241" creationId="{A453716A-5EFE-6256-1B97-A30DA37ECAB6}"/>
          </ac:grpSpMkLst>
        </pc:grpChg>
        <pc:grpChg chg="mod topLvl">
          <ac:chgData name="Phillip Kaufman" userId="c001b2a046940d7c" providerId="LiveId" clId="{5CB25B10-5B1C-4017-B167-ED3104435743}" dt="2024-05-21T04:20:40.600" v="5238" actId="20577"/>
          <ac:grpSpMkLst>
            <pc:docMk/>
            <pc:sldMk cId="2039276682" sldId="953"/>
            <ac:grpSpMk id="242" creationId="{D58E98E3-A3F6-826E-47A2-3B12A4C117E1}"/>
          </ac:grpSpMkLst>
        </pc:grpChg>
        <pc:grpChg chg="add del mod topLvl">
          <ac:chgData name="Phillip Kaufman" userId="c001b2a046940d7c" providerId="LiveId" clId="{5CB25B10-5B1C-4017-B167-ED3104435743}" dt="2024-05-19T23:56:59.377" v="3101" actId="478"/>
          <ac:grpSpMkLst>
            <pc:docMk/>
            <pc:sldMk cId="2039276682" sldId="953"/>
            <ac:grpSpMk id="250" creationId="{DA839AAB-8467-4E4E-403E-6AC2A3EACEFF}"/>
          </ac:grpSpMkLst>
        </pc:grpChg>
        <pc:grpChg chg="mod">
          <ac:chgData name="Phillip Kaufman" userId="c001b2a046940d7c" providerId="LiveId" clId="{5CB25B10-5B1C-4017-B167-ED3104435743}" dt="2024-05-16T19:43:36.147" v="2459" actId="165"/>
          <ac:grpSpMkLst>
            <pc:docMk/>
            <pc:sldMk cId="2039276682" sldId="953"/>
            <ac:grpSpMk id="251" creationId="{902773E4-C440-4615-6EDF-49FA3DFAC953}"/>
          </ac:grpSpMkLst>
        </pc:grpChg>
        <pc:grpChg chg="add mod">
          <ac:chgData name="Phillip Kaufman" userId="c001b2a046940d7c" providerId="LiveId" clId="{5CB25B10-5B1C-4017-B167-ED3104435743}" dt="2024-05-14T07:13:05.369" v="839" actId="571"/>
          <ac:grpSpMkLst>
            <pc:docMk/>
            <pc:sldMk cId="2039276682" sldId="953"/>
            <ac:grpSpMk id="259" creationId="{C0F139F9-43AD-75E9-B4F5-A67422C999A7}"/>
          </ac:grpSpMkLst>
        </pc:grpChg>
        <pc:grpChg chg="mod">
          <ac:chgData name="Phillip Kaufman" userId="c001b2a046940d7c" providerId="LiveId" clId="{5CB25B10-5B1C-4017-B167-ED3104435743}" dt="2024-05-14T07:13:05.369" v="839" actId="571"/>
          <ac:grpSpMkLst>
            <pc:docMk/>
            <pc:sldMk cId="2039276682" sldId="953"/>
            <ac:grpSpMk id="260" creationId="{C6F3FFAF-382E-D9ED-E0B5-19FCE8D47A80}"/>
          </ac:grpSpMkLst>
        </pc:grpChg>
        <pc:grpChg chg="mod">
          <ac:chgData name="Phillip Kaufman" userId="c001b2a046940d7c" providerId="LiveId" clId="{5CB25B10-5B1C-4017-B167-ED3104435743}" dt="2024-05-14T07:13:05.369" v="839" actId="571"/>
          <ac:grpSpMkLst>
            <pc:docMk/>
            <pc:sldMk cId="2039276682" sldId="953"/>
            <ac:grpSpMk id="261" creationId="{30AF974D-870E-A045-4BE6-6887CFBCAC88}"/>
          </ac:grpSpMkLst>
        </pc:grpChg>
        <pc:grpChg chg="mod">
          <ac:chgData name="Phillip Kaufman" userId="c001b2a046940d7c" providerId="LiveId" clId="{5CB25B10-5B1C-4017-B167-ED3104435743}" dt="2024-05-14T07:13:05.369" v="839" actId="571"/>
          <ac:grpSpMkLst>
            <pc:docMk/>
            <pc:sldMk cId="2039276682" sldId="953"/>
            <ac:grpSpMk id="262" creationId="{CAB4872A-22AA-B9BD-A74D-4EF99A370786}"/>
          </ac:grpSpMkLst>
        </pc:grpChg>
        <pc:grpChg chg="mod">
          <ac:chgData name="Phillip Kaufman" userId="c001b2a046940d7c" providerId="LiveId" clId="{5CB25B10-5B1C-4017-B167-ED3104435743}" dt="2024-05-14T07:13:05.369" v="839" actId="571"/>
          <ac:grpSpMkLst>
            <pc:docMk/>
            <pc:sldMk cId="2039276682" sldId="953"/>
            <ac:grpSpMk id="297" creationId="{48F246E7-7078-74C9-DF5C-3E03ABA8D186}"/>
          </ac:grpSpMkLst>
        </pc:grpChg>
        <pc:grpChg chg="add del mod">
          <ac:chgData name="Phillip Kaufman" userId="c001b2a046940d7c" providerId="LiveId" clId="{5CB25B10-5B1C-4017-B167-ED3104435743}" dt="2024-05-16T19:43:36.147" v="2459" actId="165"/>
          <ac:grpSpMkLst>
            <pc:docMk/>
            <pc:sldMk cId="2039276682" sldId="953"/>
            <ac:grpSpMk id="300" creationId="{3D7563AC-3662-2C9B-04C8-E7D5E9ECA77E}"/>
          </ac:grpSpMkLst>
        </pc:grpChg>
        <pc:cxnChg chg="mod ord">
          <ac:chgData name="Phillip Kaufman" userId="c001b2a046940d7c" providerId="LiveId" clId="{5CB25B10-5B1C-4017-B167-ED3104435743}" dt="2024-05-14T06:49:12.849" v="792" actId="478"/>
          <ac:cxnSpMkLst>
            <pc:docMk/>
            <pc:sldMk cId="2039276682" sldId="953"/>
            <ac:cxnSpMk id="4" creationId="{AF76587F-C56C-1948-70D7-CE39AF9C9012}"/>
          </ac:cxnSpMkLst>
        </pc:cxnChg>
        <pc:cxnChg chg="mod ord">
          <ac:chgData name="Phillip Kaufman" userId="c001b2a046940d7c" providerId="LiveId" clId="{5CB25B10-5B1C-4017-B167-ED3104435743}" dt="2024-05-14T06:41:39.515" v="675"/>
          <ac:cxnSpMkLst>
            <pc:docMk/>
            <pc:sldMk cId="2039276682" sldId="953"/>
            <ac:cxnSpMk id="5" creationId="{18405476-9BA7-ACC6-B76F-C620F512F81F}"/>
          </ac:cxnSpMkLst>
        </pc:cxnChg>
        <pc:cxnChg chg="del mod">
          <ac:chgData name="Phillip Kaufman" userId="c001b2a046940d7c" providerId="LiveId" clId="{5CB25B10-5B1C-4017-B167-ED3104435743}" dt="2024-05-14T06:31:36.986" v="623" actId="478"/>
          <ac:cxnSpMkLst>
            <pc:docMk/>
            <pc:sldMk cId="2039276682" sldId="953"/>
            <ac:cxnSpMk id="6" creationId="{1DC062BA-1474-58A1-0D44-09BCB9004390}"/>
          </ac:cxnSpMkLst>
        </pc:cxnChg>
        <pc:cxnChg chg="mod ord">
          <ac:chgData name="Phillip Kaufman" userId="c001b2a046940d7c" providerId="LiveId" clId="{5CB25B10-5B1C-4017-B167-ED3104435743}" dt="2024-05-14T06:43:18.645" v="710" actId="571"/>
          <ac:cxnSpMkLst>
            <pc:docMk/>
            <pc:sldMk cId="2039276682" sldId="953"/>
            <ac:cxnSpMk id="7" creationId="{AD8E9983-F4B2-0051-B9F0-3595B22EDD5B}"/>
          </ac:cxnSpMkLst>
        </pc:cxnChg>
        <pc:cxnChg chg="mod">
          <ac:chgData name="Phillip Kaufman" userId="c001b2a046940d7c" providerId="LiveId" clId="{5CB25B10-5B1C-4017-B167-ED3104435743}" dt="2024-05-16T19:43:45.585" v="2461"/>
          <ac:cxnSpMkLst>
            <pc:docMk/>
            <pc:sldMk cId="2039276682" sldId="953"/>
            <ac:cxnSpMk id="14" creationId="{B196BB5D-B7A2-88E6-4490-06665C7DB082}"/>
          </ac:cxnSpMkLst>
        </pc:cxnChg>
        <pc:cxnChg chg="mod">
          <ac:chgData name="Phillip Kaufman" userId="c001b2a046940d7c" providerId="LiveId" clId="{5CB25B10-5B1C-4017-B167-ED3104435743}" dt="2024-05-16T19:43:45.585" v="2461"/>
          <ac:cxnSpMkLst>
            <pc:docMk/>
            <pc:sldMk cId="2039276682" sldId="953"/>
            <ac:cxnSpMk id="15" creationId="{652D7CED-978D-D5C4-BE6E-1FA0A730F912}"/>
          </ac:cxnSpMkLst>
        </pc:cxnChg>
        <pc:cxnChg chg="mod">
          <ac:chgData name="Phillip Kaufman" userId="c001b2a046940d7c" providerId="LiveId" clId="{5CB25B10-5B1C-4017-B167-ED3104435743}" dt="2024-05-20T00:02:15.587" v="3178" actId="478"/>
          <ac:cxnSpMkLst>
            <pc:docMk/>
            <pc:sldMk cId="2039276682" sldId="953"/>
            <ac:cxnSpMk id="16" creationId="{BD628766-2599-6E0F-E3A0-BDC48763B8DD}"/>
          </ac:cxnSpMkLst>
        </pc:cxnChg>
        <pc:cxnChg chg="mod">
          <ac:chgData name="Phillip Kaufman" userId="c001b2a046940d7c" providerId="LiveId" clId="{5CB25B10-5B1C-4017-B167-ED3104435743}" dt="2024-05-16T19:43:45.585" v="2461"/>
          <ac:cxnSpMkLst>
            <pc:docMk/>
            <pc:sldMk cId="2039276682" sldId="953"/>
            <ac:cxnSpMk id="16" creationId="{D87BB483-3B65-30BB-8AEF-CE91A7399214}"/>
          </ac:cxnSpMkLst>
        </pc:cxnChg>
        <pc:cxnChg chg="mod">
          <ac:chgData name="Phillip Kaufman" userId="c001b2a046940d7c" providerId="LiveId" clId="{5CB25B10-5B1C-4017-B167-ED3104435743}" dt="2024-05-16T19:43:45.585" v="2461"/>
          <ac:cxnSpMkLst>
            <pc:docMk/>
            <pc:sldMk cId="2039276682" sldId="953"/>
            <ac:cxnSpMk id="17" creationId="{2F97A67A-935F-52E4-9A68-23C9509BBC55}"/>
          </ac:cxnSpMkLst>
        </pc:cxnChg>
        <pc:cxnChg chg="mod">
          <ac:chgData name="Phillip Kaufman" userId="c001b2a046940d7c" providerId="LiveId" clId="{5CB25B10-5B1C-4017-B167-ED3104435743}" dt="2024-05-19T23:57:15.109" v="3104" actId="165"/>
          <ac:cxnSpMkLst>
            <pc:docMk/>
            <pc:sldMk cId="2039276682" sldId="953"/>
            <ac:cxnSpMk id="17" creationId="{FCD49817-A644-DA46-895F-566C3E4C3B13}"/>
          </ac:cxnSpMkLst>
        </pc:cxnChg>
        <pc:cxnChg chg="mod">
          <ac:chgData name="Phillip Kaufman" userId="c001b2a046940d7c" providerId="LiveId" clId="{5CB25B10-5B1C-4017-B167-ED3104435743}" dt="2024-05-16T19:43:45.585" v="2461"/>
          <ac:cxnSpMkLst>
            <pc:docMk/>
            <pc:sldMk cId="2039276682" sldId="953"/>
            <ac:cxnSpMk id="18" creationId="{E218E8F8-0C45-B303-51E5-7CA08EAE6628}"/>
          </ac:cxnSpMkLst>
        </pc:cxnChg>
        <pc:cxnChg chg="mod">
          <ac:chgData name="Phillip Kaufman" userId="c001b2a046940d7c" providerId="LiveId" clId="{5CB25B10-5B1C-4017-B167-ED3104435743}" dt="2024-05-16T19:43:45.585" v="2461"/>
          <ac:cxnSpMkLst>
            <pc:docMk/>
            <pc:sldMk cId="2039276682" sldId="953"/>
            <ac:cxnSpMk id="19" creationId="{B2DABB26-A381-795B-C6C5-25CBB5154C7D}"/>
          </ac:cxnSpMkLst>
        </pc:cxnChg>
        <pc:cxnChg chg="mod">
          <ac:chgData name="Phillip Kaufman" userId="c001b2a046940d7c" providerId="LiveId" clId="{5CB25B10-5B1C-4017-B167-ED3104435743}" dt="2024-05-16T19:43:45.585" v="2461"/>
          <ac:cxnSpMkLst>
            <pc:docMk/>
            <pc:sldMk cId="2039276682" sldId="953"/>
            <ac:cxnSpMk id="20" creationId="{E403277F-D317-AD29-90DD-DE92B1C14B84}"/>
          </ac:cxnSpMkLst>
        </pc:cxnChg>
        <pc:cxnChg chg="mod">
          <ac:chgData name="Phillip Kaufman" userId="c001b2a046940d7c" providerId="LiveId" clId="{5CB25B10-5B1C-4017-B167-ED3104435743}" dt="2024-05-16T19:43:45.585" v="2461"/>
          <ac:cxnSpMkLst>
            <pc:docMk/>
            <pc:sldMk cId="2039276682" sldId="953"/>
            <ac:cxnSpMk id="21" creationId="{BF6478E4-2284-CCD4-8C7C-EDD777936163}"/>
          </ac:cxnSpMkLst>
        </pc:cxnChg>
        <pc:cxnChg chg="mod">
          <ac:chgData name="Phillip Kaufman" userId="c001b2a046940d7c" providerId="LiveId" clId="{5CB25B10-5B1C-4017-B167-ED3104435743}" dt="2024-05-16T19:43:45.585" v="2461"/>
          <ac:cxnSpMkLst>
            <pc:docMk/>
            <pc:sldMk cId="2039276682" sldId="953"/>
            <ac:cxnSpMk id="22" creationId="{4AB4A72C-B948-A830-48DF-40A6E1559B76}"/>
          </ac:cxnSpMkLst>
        </pc:cxnChg>
        <pc:cxnChg chg="mod">
          <ac:chgData name="Phillip Kaufman" userId="c001b2a046940d7c" providerId="LiveId" clId="{5CB25B10-5B1C-4017-B167-ED3104435743}" dt="2024-05-16T19:43:45.585" v="2461"/>
          <ac:cxnSpMkLst>
            <pc:docMk/>
            <pc:sldMk cId="2039276682" sldId="953"/>
            <ac:cxnSpMk id="23" creationId="{C14C6C1A-5354-5B94-AF18-A6C3A0D4E716}"/>
          </ac:cxnSpMkLst>
        </pc:cxnChg>
        <pc:cxnChg chg="mod">
          <ac:chgData name="Phillip Kaufman" userId="c001b2a046940d7c" providerId="LiveId" clId="{5CB25B10-5B1C-4017-B167-ED3104435743}" dt="2024-05-16T19:43:45.585" v="2461"/>
          <ac:cxnSpMkLst>
            <pc:docMk/>
            <pc:sldMk cId="2039276682" sldId="953"/>
            <ac:cxnSpMk id="24" creationId="{C3187618-F6DC-806B-8D37-F17300257ADC}"/>
          </ac:cxnSpMkLst>
        </pc:cxnChg>
        <pc:cxnChg chg="mod">
          <ac:chgData name="Phillip Kaufman" userId="c001b2a046940d7c" providerId="LiveId" clId="{5CB25B10-5B1C-4017-B167-ED3104435743}" dt="2024-05-16T19:43:45.585" v="2461"/>
          <ac:cxnSpMkLst>
            <pc:docMk/>
            <pc:sldMk cId="2039276682" sldId="953"/>
            <ac:cxnSpMk id="25" creationId="{F756911C-57B5-B056-C6DB-A2D20627784A}"/>
          </ac:cxnSpMkLst>
        </pc:cxnChg>
        <pc:cxnChg chg="mod">
          <ac:chgData name="Phillip Kaufman" userId="c001b2a046940d7c" providerId="LiveId" clId="{5CB25B10-5B1C-4017-B167-ED3104435743}" dt="2024-05-16T19:43:45.585" v="2461"/>
          <ac:cxnSpMkLst>
            <pc:docMk/>
            <pc:sldMk cId="2039276682" sldId="953"/>
            <ac:cxnSpMk id="26" creationId="{14BC2296-A55C-B801-E42E-4D5E833753FD}"/>
          </ac:cxnSpMkLst>
        </pc:cxnChg>
        <pc:cxnChg chg="mod">
          <ac:chgData name="Phillip Kaufman" userId="c001b2a046940d7c" providerId="LiveId" clId="{5CB25B10-5B1C-4017-B167-ED3104435743}" dt="2024-05-16T19:43:45.585" v="2461"/>
          <ac:cxnSpMkLst>
            <pc:docMk/>
            <pc:sldMk cId="2039276682" sldId="953"/>
            <ac:cxnSpMk id="27" creationId="{EECA3315-6E5C-C058-3280-3BA0152FF354}"/>
          </ac:cxnSpMkLst>
        </pc:cxnChg>
        <pc:cxnChg chg="mod">
          <ac:chgData name="Phillip Kaufman" userId="c001b2a046940d7c" providerId="LiveId" clId="{5CB25B10-5B1C-4017-B167-ED3104435743}" dt="2024-05-16T19:43:45.585" v="2461"/>
          <ac:cxnSpMkLst>
            <pc:docMk/>
            <pc:sldMk cId="2039276682" sldId="953"/>
            <ac:cxnSpMk id="28" creationId="{31AABC01-F6F6-FB62-761A-85FF246F7EDF}"/>
          </ac:cxnSpMkLst>
        </pc:cxnChg>
        <pc:cxnChg chg="mod">
          <ac:chgData name="Phillip Kaufman" userId="c001b2a046940d7c" providerId="LiveId" clId="{5CB25B10-5B1C-4017-B167-ED3104435743}" dt="2024-05-16T19:43:45.585" v="2461"/>
          <ac:cxnSpMkLst>
            <pc:docMk/>
            <pc:sldMk cId="2039276682" sldId="953"/>
            <ac:cxnSpMk id="29" creationId="{62DCA3AE-4741-DBDC-35F5-101F323ED8E7}"/>
          </ac:cxnSpMkLst>
        </pc:cxnChg>
        <pc:cxnChg chg="mod">
          <ac:chgData name="Phillip Kaufman" userId="c001b2a046940d7c" providerId="LiveId" clId="{5CB25B10-5B1C-4017-B167-ED3104435743}" dt="2024-05-16T19:43:45.585" v="2461"/>
          <ac:cxnSpMkLst>
            <pc:docMk/>
            <pc:sldMk cId="2039276682" sldId="953"/>
            <ac:cxnSpMk id="30" creationId="{83D1CF61-40BE-12BB-2B3C-54832423693D}"/>
          </ac:cxnSpMkLst>
        </pc:cxnChg>
        <pc:cxnChg chg="mod">
          <ac:chgData name="Phillip Kaufman" userId="c001b2a046940d7c" providerId="LiveId" clId="{5CB25B10-5B1C-4017-B167-ED3104435743}" dt="2024-05-16T19:43:45.585" v="2461"/>
          <ac:cxnSpMkLst>
            <pc:docMk/>
            <pc:sldMk cId="2039276682" sldId="953"/>
            <ac:cxnSpMk id="31" creationId="{3F30D2EA-55DC-7D00-9A91-CF9C836CD223}"/>
          </ac:cxnSpMkLst>
        </pc:cxnChg>
        <pc:cxnChg chg="mod">
          <ac:chgData name="Phillip Kaufman" userId="c001b2a046940d7c" providerId="LiveId" clId="{5CB25B10-5B1C-4017-B167-ED3104435743}" dt="2024-05-16T19:43:45.585" v="2461"/>
          <ac:cxnSpMkLst>
            <pc:docMk/>
            <pc:sldMk cId="2039276682" sldId="953"/>
            <ac:cxnSpMk id="32" creationId="{E9C2B8A5-FF61-51D6-081A-8CAB22954B8E}"/>
          </ac:cxnSpMkLst>
        </pc:cxnChg>
        <pc:cxnChg chg="mod">
          <ac:chgData name="Phillip Kaufman" userId="c001b2a046940d7c" providerId="LiveId" clId="{5CB25B10-5B1C-4017-B167-ED3104435743}" dt="2024-05-16T19:43:45.585" v="2461"/>
          <ac:cxnSpMkLst>
            <pc:docMk/>
            <pc:sldMk cId="2039276682" sldId="953"/>
            <ac:cxnSpMk id="34" creationId="{65A8CD52-097F-8F0B-52AB-580075549FFB}"/>
          </ac:cxnSpMkLst>
        </pc:cxnChg>
        <pc:cxnChg chg="mod">
          <ac:chgData name="Phillip Kaufman" userId="c001b2a046940d7c" providerId="LiveId" clId="{5CB25B10-5B1C-4017-B167-ED3104435743}" dt="2024-05-16T19:43:45.585" v="2461"/>
          <ac:cxnSpMkLst>
            <pc:docMk/>
            <pc:sldMk cId="2039276682" sldId="953"/>
            <ac:cxnSpMk id="35" creationId="{527A0E29-0251-783A-526A-76EDE1B69279}"/>
          </ac:cxnSpMkLst>
        </pc:cxnChg>
        <pc:cxnChg chg="mod">
          <ac:chgData name="Phillip Kaufman" userId="c001b2a046940d7c" providerId="LiveId" clId="{5CB25B10-5B1C-4017-B167-ED3104435743}" dt="2024-05-16T19:43:45.585" v="2461"/>
          <ac:cxnSpMkLst>
            <pc:docMk/>
            <pc:sldMk cId="2039276682" sldId="953"/>
            <ac:cxnSpMk id="36" creationId="{95AD2326-DCCE-074A-10B2-CBEE218E9759}"/>
          </ac:cxnSpMkLst>
        </pc:cxnChg>
        <pc:cxnChg chg="del mod topLvl">
          <ac:chgData name="Phillip Kaufman" userId="c001b2a046940d7c" providerId="LiveId" clId="{5CB25B10-5B1C-4017-B167-ED3104435743}" dt="2024-05-14T06:26:21.495" v="551" actId="478"/>
          <ac:cxnSpMkLst>
            <pc:docMk/>
            <pc:sldMk cId="2039276682" sldId="953"/>
            <ac:cxnSpMk id="39" creationId="{26C11F5A-A298-EE5D-4A42-5B6ED92CD200}"/>
          </ac:cxnSpMkLst>
        </pc:cxnChg>
        <pc:cxnChg chg="mod">
          <ac:chgData name="Phillip Kaufman" userId="c001b2a046940d7c" providerId="LiveId" clId="{5CB25B10-5B1C-4017-B167-ED3104435743}" dt="2024-05-16T19:43:45.585" v="2461"/>
          <ac:cxnSpMkLst>
            <pc:docMk/>
            <pc:sldMk cId="2039276682" sldId="953"/>
            <ac:cxnSpMk id="39" creationId="{ED5DDFA0-FE1D-D75B-4E79-EC218CAC5736}"/>
          </ac:cxnSpMkLst>
        </pc:cxnChg>
        <pc:cxnChg chg="mod ord topLvl">
          <ac:chgData name="Phillip Kaufman" userId="c001b2a046940d7c" providerId="LiveId" clId="{5CB25B10-5B1C-4017-B167-ED3104435743}" dt="2024-05-14T06:49:12.849" v="792" actId="478"/>
          <ac:cxnSpMkLst>
            <pc:docMk/>
            <pc:sldMk cId="2039276682" sldId="953"/>
            <ac:cxnSpMk id="40" creationId="{3C0FD050-3D43-8177-732C-43E27CE92B24}"/>
          </ac:cxnSpMkLst>
        </pc:cxnChg>
        <pc:cxnChg chg="mod">
          <ac:chgData name="Phillip Kaufman" userId="c001b2a046940d7c" providerId="LiveId" clId="{5CB25B10-5B1C-4017-B167-ED3104435743}" dt="2024-05-16T19:43:45.585" v="2461"/>
          <ac:cxnSpMkLst>
            <pc:docMk/>
            <pc:sldMk cId="2039276682" sldId="953"/>
            <ac:cxnSpMk id="40" creationId="{7F8351E9-1A73-9950-F8AE-AB1A7D7FD0FF}"/>
          </ac:cxnSpMkLst>
        </pc:cxnChg>
        <pc:cxnChg chg="mod">
          <ac:chgData name="Phillip Kaufman" userId="c001b2a046940d7c" providerId="LiveId" clId="{5CB25B10-5B1C-4017-B167-ED3104435743}" dt="2024-05-16T19:43:45.585" v="2461"/>
          <ac:cxnSpMkLst>
            <pc:docMk/>
            <pc:sldMk cId="2039276682" sldId="953"/>
            <ac:cxnSpMk id="42" creationId="{B16EE5D6-815C-45D3-57E4-2241368912EE}"/>
          </ac:cxnSpMkLst>
        </pc:cxnChg>
        <pc:cxnChg chg="mod">
          <ac:chgData name="Phillip Kaufman" userId="c001b2a046940d7c" providerId="LiveId" clId="{5CB25B10-5B1C-4017-B167-ED3104435743}" dt="2024-05-16T19:43:45.585" v="2461"/>
          <ac:cxnSpMkLst>
            <pc:docMk/>
            <pc:sldMk cId="2039276682" sldId="953"/>
            <ac:cxnSpMk id="43" creationId="{9B22C568-49D5-AF72-DB6D-5F2B9534D032}"/>
          </ac:cxnSpMkLst>
        </pc:cxnChg>
        <pc:cxnChg chg="mod">
          <ac:chgData name="Phillip Kaufman" userId="c001b2a046940d7c" providerId="LiveId" clId="{5CB25B10-5B1C-4017-B167-ED3104435743}" dt="2024-05-16T19:43:45.585" v="2461"/>
          <ac:cxnSpMkLst>
            <pc:docMk/>
            <pc:sldMk cId="2039276682" sldId="953"/>
            <ac:cxnSpMk id="44" creationId="{C20499F8-C03C-0056-35A0-8701A2F99222}"/>
          </ac:cxnSpMkLst>
        </pc:cxnChg>
        <pc:cxnChg chg="mod">
          <ac:chgData name="Phillip Kaufman" userId="c001b2a046940d7c" providerId="LiveId" clId="{5CB25B10-5B1C-4017-B167-ED3104435743}" dt="2024-05-16T19:43:45.585" v="2461"/>
          <ac:cxnSpMkLst>
            <pc:docMk/>
            <pc:sldMk cId="2039276682" sldId="953"/>
            <ac:cxnSpMk id="45" creationId="{98EC04D2-C985-33BE-E5CA-6845393394EE}"/>
          </ac:cxnSpMkLst>
        </pc:cxnChg>
        <pc:cxnChg chg="mod">
          <ac:chgData name="Phillip Kaufman" userId="c001b2a046940d7c" providerId="LiveId" clId="{5CB25B10-5B1C-4017-B167-ED3104435743}" dt="2024-05-16T19:43:45.585" v="2461"/>
          <ac:cxnSpMkLst>
            <pc:docMk/>
            <pc:sldMk cId="2039276682" sldId="953"/>
            <ac:cxnSpMk id="46" creationId="{8EA6D7DA-619E-5429-006A-0DAA7B85B83A}"/>
          </ac:cxnSpMkLst>
        </pc:cxnChg>
        <pc:cxnChg chg="mod">
          <ac:chgData name="Phillip Kaufman" userId="c001b2a046940d7c" providerId="LiveId" clId="{5CB25B10-5B1C-4017-B167-ED3104435743}" dt="2024-05-16T19:43:45.585" v="2461"/>
          <ac:cxnSpMkLst>
            <pc:docMk/>
            <pc:sldMk cId="2039276682" sldId="953"/>
            <ac:cxnSpMk id="47" creationId="{1D44CB22-E816-FC1C-CBCC-CB78BB61CEB7}"/>
          </ac:cxnSpMkLst>
        </pc:cxnChg>
        <pc:cxnChg chg="mod">
          <ac:chgData name="Phillip Kaufman" userId="c001b2a046940d7c" providerId="LiveId" clId="{5CB25B10-5B1C-4017-B167-ED3104435743}" dt="2024-05-16T19:43:45.585" v="2461"/>
          <ac:cxnSpMkLst>
            <pc:docMk/>
            <pc:sldMk cId="2039276682" sldId="953"/>
            <ac:cxnSpMk id="48" creationId="{564ECE47-1B19-34D9-1E68-8D2E2854307D}"/>
          </ac:cxnSpMkLst>
        </pc:cxnChg>
        <pc:cxnChg chg="mod">
          <ac:chgData name="Phillip Kaufman" userId="c001b2a046940d7c" providerId="LiveId" clId="{5CB25B10-5B1C-4017-B167-ED3104435743}" dt="2024-05-16T19:43:45.585" v="2461"/>
          <ac:cxnSpMkLst>
            <pc:docMk/>
            <pc:sldMk cId="2039276682" sldId="953"/>
            <ac:cxnSpMk id="49" creationId="{9F4D001A-50BD-0F67-A751-EA0A981F8128}"/>
          </ac:cxnSpMkLst>
        </pc:cxnChg>
        <pc:cxnChg chg="mod">
          <ac:chgData name="Phillip Kaufman" userId="c001b2a046940d7c" providerId="LiveId" clId="{5CB25B10-5B1C-4017-B167-ED3104435743}" dt="2024-05-20T01:09:39.762" v="3998" actId="20577"/>
          <ac:cxnSpMkLst>
            <pc:docMk/>
            <pc:sldMk cId="2039276682" sldId="953"/>
            <ac:cxnSpMk id="50" creationId="{70B23814-A54E-BD12-9713-551FD9B1F381}"/>
          </ac:cxnSpMkLst>
        </pc:cxnChg>
        <pc:cxnChg chg="mod">
          <ac:chgData name="Phillip Kaufman" userId="c001b2a046940d7c" providerId="LiveId" clId="{5CB25B10-5B1C-4017-B167-ED3104435743}" dt="2024-05-20T01:09:39.762" v="3998" actId="20577"/>
          <ac:cxnSpMkLst>
            <pc:docMk/>
            <pc:sldMk cId="2039276682" sldId="953"/>
            <ac:cxnSpMk id="51" creationId="{B9871FA9-D0E8-7D4D-9ABC-FC8A31445F17}"/>
          </ac:cxnSpMkLst>
        </pc:cxnChg>
        <pc:cxnChg chg="mod">
          <ac:chgData name="Phillip Kaufman" userId="c001b2a046940d7c" providerId="LiveId" clId="{5CB25B10-5B1C-4017-B167-ED3104435743}" dt="2024-05-20T00:05:06.881" v="3263" actId="571"/>
          <ac:cxnSpMkLst>
            <pc:docMk/>
            <pc:sldMk cId="2039276682" sldId="953"/>
            <ac:cxnSpMk id="56" creationId="{C8ECF9D4-9CD9-7EA6-852A-6AFB1580ED0E}"/>
          </ac:cxnSpMkLst>
        </pc:cxnChg>
        <pc:cxnChg chg="mod">
          <ac:chgData name="Phillip Kaufman" userId="c001b2a046940d7c" providerId="LiveId" clId="{5CB25B10-5B1C-4017-B167-ED3104435743}" dt="2024-05-16T19:49:11.619" v="2514"/>
          <ac:cxnSpMkLst>
            <pc:docMk/>
            <pc:sldMk cId="2039276682" sldId="953"/>
            <ac:cxnSpMk id="56" creationId="{DB95C207-0B27-70D3-8FA3-E5A452DF1232}"/>
          </ac:cxnSpMkLst>
        </pc:cxnChg>
        <pc:cxnChg chg="mod">
          <ac:chgData name="Phillip Kaufman" userId="c001b2a046940d7c" providerId="LiveId" clId="{5CB25B10-5B1C-4017-B167-ED3104435743}" dt="2024-05-20T00:05:06.881" v="3263" actId="571"/>
          <ac:cxnSpMkLst>
            <pc:docMk/>
            <pc:sldMk cId="2039276682" sldId="953"/>
            <ac:cxnSpMk id="57" creationId="{0D7FFAFB-5C9A-FF84-454C-111B191E4605}"/>
          </ac:cxnSpMkLst>
        </pc:cxnChg>
        <pc:cxnChg chg="mod">
          <ac:chgData name="Phillip Kaufman" userId="c001b2a046940d7c" providerId="LiveId" clId="{5CB25B10-5B1C-4017-B167-ED3104435743}" dt="2024-05-16T19:49:11.619" v="2514"/>
          <ac:cxnSpMkLst>
            <pc:docMk/>
            <pc:sldMk cId="2039276682" sldId="953"/>
            <ac:cxnSpMk id="57" creationId="{728AA968-CC32-6745-7ABB-A6D5EDA55A16}"/>
          </ac:cxnSpMkLst>
        </pc:cxnChg>
        <pc:cxnChg chg="add del mod">
          <ac:chgData name="Phillip Kaufman" userId="c001b2a046940d7c" providerId="LiveId" clId="{5CB25B10-5B1C-4017-B167-ED3104435743}" dt="2024-05-14T06:30:01.327" v="605" actId="478"/>
          <ac:cxnSpMkLst>
            <pc:docMk/>
            <pc:sldMk cId="2039276682" sldId="953"/>
            <ac:cxnSpMk id="59" creationId="{BF593A5C-6759-A663-BFE4-C81B82B1DCBE}"/>
          </ac:cxnSpMkLst>
        </pc:cxnChg>
        <pc:cxnChg chg="add del mod">
          <ac:chgData name="Phillip Kaufman" userId="c001b2a046940d7c" providerId="LiveId" clId="{5CB25B10-5B1C-4017-B167-ED3104435743}" dt="2024-05-14T06:31:36.986" v="623" actId="478"/>
          <ac:cxnSpMkLst>
            <pc:docMk/>
            <pc:sldMk cId="2039276682" sldId="953"/>
            <ac:cxnSpMk id="60" creationId="{CD08358F-B685-A96B-BC91-9B728B5CE6EB}"/>
          </ac:cxnSpMkLst>
        </pc:cxnChg>
        <pc:cxnChg chg="mod">
          <ac:chgData name="Phillip Kaufman" userId="c001b2a046940d7c" providerId="LiveId" clId="{5CB25B10-5B1C-4017-B167-ED3104435743}" dt="2024-05-20T00:06:18.815" v="3278" actId="571"/>
          <ac:cxnSpMkLst>
            <pc:docMk/>
            <pc:sldMk cId="2039276682" sldId="953"/>
            <ac:cxnSpMk id="193" creationId="{DFA6BE72-EBFF-7452-0FD8-631C04118C85}"/>
          </ac:cxnSpMkLst>
        </pc:cxnChg>
        <pc:cxnChg chg="mod">
          <ac:chgData name="Phillip Kaufman" userId="c001b2a046940d7c" providerId="LiveId" clId="{5CB25B10-5B1C-4017-B167-ED3104435743}" dt="2024-05-20T00:06:18.815" v="3278" actId="571"/>
          <ac:cxnSpMkLst>
            <pc:docMk/>
            <pc:sldMk cId="2039276682" sldId="953"/>
            <ac:cxnSpMk id="194" creationId="{FF6551C6-7945-B04C-BE8C-5224E18C9B03}"/>
          </ac:cxnSpMkLst>
        </pc:cxnChg>
        <pc:cxnChg chg="mod">
          <ac:chgData name="Phillip Kaufman" userId="c001b2a046940d7c" providerId="LiveId" clId="{5CB25B10-5B1C-4017-B167-ED3104435743}" dt="2024-05-16T19:43:40.428" v="2460" actId="165"/>
          <ac:cxnSpMkLst>
            <pc:docMk/>
            <pc:sldMk cId="2039276682" sldId="953"/>
            <ac:cxnSpMk id="204" creationId="{E0DC2C98-4507-3AB4-DEA0-DDCE3EEAFF15}"/>
          </ac:cxnSpMkLst>
        </pc:cxnChg>
        <pc:cxnChg chg="mod">
          <ac:chgData name="Phillip Kaufman" userId="c001b2a046940d7c" providerId="LiveId" clId="{5CB25B10-5B1C-4017-B167-ED3104435743}" dt="2024-05-16T19:43:40.428" v="2460" actId="165"/>
          <ac:cxnSpMkLst>
            <pc:docMk/>
            <pc:sldMk cId="2039276682" sldId="953"/>
            <ac:cxnSpMk id="205" creationId="{04A25962-BBED-47D9-7DF8-37F16D95D2C2}"/>
          </ac:cxnSpMkLst>
        </pc:cxnChg>
        <pc:cxnChg chg="mod">
          <ac:chgData name="Phillip Kaufman" userId="c001b2a046940d7c" providerId="LiveId" clId="{5CB25B10-5B1C-4017-B167-ED3104435743}" dt="2024-05-16T19:43:40.428" v="2460" actId="165"/>
          <ac:cxnSpMkLst>
            <pc:docMk/>
            <pc:sldMk cId="2039276682" sldId="953"/>
            <ac:cxnSpMk id="206" creationId="{3C5CCEE5-F12B-99A3-EA50-DE5A9D812413}"/>
          </ac:cxnSpMkLst>
        </pc:cxnChg>
        <pc:cxnChg chg="mod">
          <ac:chgData name="Phillip Kaufman" userId="c001b2a046940d7c" providerId="LiveId" clId="{5CB25B10-5B1C-4017-B167-ED3104435743}" dt="2024-05-16T19:43:40.428" v="2460" actId="165"/>
          <ac:cxnSpMkLst>
            <pc:docMk/>
            <pc:sldMk cId="2039276682" sldId="953"/>
            <ac:cxnSpMk id="207" creationId="{FB5C974B-6FA1-BC65-E46A-883401131A40}"/>
          </ac:cxnSpMkLst>
        </pc:cxnChg>
        <pc:cxnChg chg="mod">
          <ac:chgData name="Phillip Kaufman" userId="c001b2a046940d7c" providerId="LiveId" clId="{5CB25B10-5B1C-4017-B167-ED3104435743}" dt="2024-05-16T19:43:40.428" v="2460" actId="165"/>
          <ac:cxnSpMkLst>
            <pc:docMk/>
            <pc:sldMk cId="2039276682" sldId="953"/>
            <ac:cxnSpMk id="208" creationId="{FCF99D97-C72D-7563-F19B-A5C6F96EC047}"/>
          </ac:cxnSpMkLst>
        </pc:cxnChg>
        <pc:cxnChg chg="mod">
          <ac:chgData name="Phillip Kaufman" userId="c001b2a046940d7c" providerId="LiveId" clId="{5CB25B10-5B1C-4017-B167-ED3104435743}" dt="2024-05-16T19:43:40.428" v="2460" actId="165"/>
          <ac:cxnSpMkLst>
            <pc:docMk/>
            <pc:sldMk cId="2039276682" sldId="953"/>
            <ac:cxnSpMk id="209" creationId="{51EC8D62-3FD6-92C5-8E87-BE34F8C68DC4}"/>
          </ac:cxnSpMkLst>
        </pc:cxnChg>
        <pc:cxnChg chg="mod">
          <ac:chgData name="Phillip Kaufman" userId="c001b2a046940d7c" providerId="LiveId" clId="{5CB25B10-5B1C-4017-B167-ED3104435743}" dt="2024-05-16T19:43:40.428" v="2460" actId="165"/>
          <ac:cxnSpMkLst>
            <pc:docMk/>
            <pc:sldMk cId="2039276682" sldId="953"/>
            <ac:cxnSpMk id="210" creationId="{B8ED34C1-57C5-F2F9-24A2-0F71BC648385}"/>
          </ac:cxnSpMkLst>
        </pc:cxnChg>
        <pc:cxnChg chg="mod">
          <ac:chgData name="Phillip Kaufman" userId="c001b2a046940d7c" providerId="LiveId" clId="{5CB25B10-5B1C-4017-B167-ED3104435743}" dt="2024-05-16T19:43:40.428" v="2460" actId="165"/>
          <ac:cxnSpMkLst>
            <pc:docMk/>
            <pc:sldMk cId="2039276682" sldId="953"/>
            <ac:cxnSpMk id="211" creationId="{C5809A54-E655-6995-50BF-AA07A1987089}"/>
          </ac:cxnSpMkLst>
        </pc:cxnChg>
        <pc:cxnChg chg="mod">
          <ac:chgData name="Phillip Kaufman" userId="c001b2a046940d7c" providerId="LiveId" clId="{5CB25B10-5B1C-4017-B167-ED3104435743}" dt="2024-05-16T19:43:40.428" v="2460" actId="165"/>
          <ac:cxnSpMkLst>
            <pc:docMk/>
            <pc:sldMk cId="2039276682" sldId="953"/>
            <ac:cxnSpMk id="212" creationId="{E3AC7537-8D26-14F3-688A-6566321238CE}"/>
          </ac:cxnSpMkLst>
        </pc:cxnChg>
        <pc:cxnChg chg="mod">
          <ac:chgData name="Phillip Kaufman" userId="c001b2a046940d7c" providerId="LiveId" clId="{5CB25B10-5B1C-4017-B167-ED3104435743}" dt="2024-05-16T19:43:40.428" v="2460" actId="165"/>
          <ac:cxnSpMkLst>
            <pc:docMk/>
            <pc:sldMk cId="2039276682" sldId="953"/>
            <ac:cxnSpMk id="213" creationId="{24CAE603-D32C-14B8-5D0A-7EC983F5A2F0}"/>
          </ac:cxnSpMkLst>
        </pc:cxnChg>
        <pc:cxnChg chg="mod">
          <ac:chgData name="Phillip Kaufman" userId="c001b2a046940d7c" providerId="LiveId" clId="{5CB25B10-5B1C-4017-B167-ED3104435743}" dt="2024-05-16T19:43:40.428" v="2460" actId="165"/>
          <ac:cxnSpMkLst>
            <pc:docMk/>
            <pc:sldMk cId="2039276682" sldId="953"/>
            <ac:cxnSpMk id="214" creationId="{8535ED5D-83F6-A92E-2937-26660801BF1D}"/>
          </ac:cxnSpMkLst>
        </pc:cxnChg>
        <pc:cxnChg chg="mod">
          <ac:chgData name="Phillip Kaufman" userId="c001b2a046940d7c" providerId="LiveId" clId="{5CB25B10-5B1C-4017-B167-ED3104435743}" dt="2024-05-16T19:43:40.428" v="2460" actId="165"/>
          <ac:cxnSpMkLst>
            <pc:docMk/>
            <pc:sldMk cId="2039276682" sldId="953"/>
            <ac:cxnSpMk id="215" creationId="{5241EF4C-9A71-DE0E-C5F5-659F88E6B345}"/>
          </ac:cxnSpMkLst>
        </pc:cxnChg>
        <pc:cxnChg chg="mod">
          <ac:chgData name="Phillip Kaufman" userId="c001b2a046940d7c" providerId="LiveId" clId="{5CB25B10-5B1C-4017-B167-ED3104435743}" dt="2024-05-16T19:43:40.428" v="2460" actId="165"/>
          <ac:cxnSpMkLst>
            <pc:docMk/>
            <pc:sldMk cId="2039276682" sldId="953"/>
            <ac:cxnSpMk id="216" creationId="{32F923B8-22C4-6DCA-3E33-60D41A7EA58F}"/>
          </ac:cxnSpMkLst>
        </pc:cxnChg>
        <pc:cxnChg chg="mod">
          <ac:chgData name="Phillip Kaufman" userId="c001b2a046940d7c" providerId="LiveId" clId="{5CB25B10-5B1C-4017-B167-ED3104435743}" dt="2024-05-16T19:43:40.428" v="2460" actId="165"/>
          <ac:cxnSpMkLst>
            <pc:docMk/>
            <pc:sldMk cId="2039276682" sldId="953"/>
            <ac:cxnSpMk id="217" creationId="{938100B3-49F2-1ADC-5D3B-948A0456943F}"/>
          </ac:cxnSpMkLst>
        </pc:cxnChg>
        <pc:cxnChg chg="mod">
          <ac:chgData name="Phillip Kaufman" userId="c001b2a046940d7c" providerId="LiveId" clId="{5CB25B10-5B1C-4017-B167-ED3104435743}" dt="2024-05-16T19:43:40.428" v="2460" actId="165"/>
          <ac:cxnSpMkLst>
            <pc:docMk/>
            <pc:sldMk cId="2039276682" sldId="953"/>
            <ac:cxnSpMk id="218" creationId="{8B4D7658-2DC5-171C-F3D2-E2F694DB7E14}"/>
          </ac:cxnSpMkLst>
        </pc:cxnChg>
        <pc:cxnChg chg="mod">
          <ac:chgData name="Phillip Kaufman" userId="c001b2a046940d7c" providerId="LiveId" clId="{5CB25B10-5B1C-4017-B167-ED3104435743}" dt="2024-05-16T19:43:40.428" v="2460" actId="165"/>
          <ac:cxnSpMkLst>
            <pc:docMk/>
            <pc:sldMk cId="2039276682" sldId="953"/>
            <ac:cxnSpMk id="219" creationId="{8959C753-2B7E-D6F1-DC67-D636C5A93FBA}"/>
          </ac:cxnSpMkLst>
        </pc:cxnChg>
        <pc:cxnChg chg="mod">
          <ac:chgData name="Phillip Kaufman" userId="c001b2a046940d7c" providerId="LiveId" clId="{5CB25B10-5B1C-4017-B167-ED3104435743}" dt="2024-05-16T19:43:40.428" v="2460" actId="165"/>
          <ac:cxnSpMkLst>
            <pc:docMk/>
            <pc:sldMk cId="2039276682" sldId="953"/>
            <ac:cxnSpMk id="220" creationId="{EAC673E5-6B26-0DA9-5778-5BCE7113E255}"/>
          </ac:cxnSpMkLst>
        </pc:cxnChg>
        <pc:cxnChg chg="mod">
          <ac:chgData name="Phillip Kaufman" userId="c001b2a046940d7c" providerId="LiveId" clId="{5CB25B10-5B1C-4017-B167-ED3104435743}" dt="2024-05-16T19:43:40.428" v="2460" actId="165"/>
          <ac:cxnSpMkLst>
            <pc:docMk/>
            <pc:sldMk cId="2039276682" sldId="953"/>
            <ac:cxnSpMk id="221" creationId="{7275A68F-A276-4414-104A-F69246440F30}"/>
          </ac:cxnSpMkLst>
        </pc:cxnChg>
        <pc:cxnChg chg="mod">
          <ac:chgData name="Phillip Kaufman" userId="c001b2a046940d7c" providerId="LiveId" clId="{5CB25B10-5B1C-4017-B167-ED3104435743}" dt="2024-05-16T19:43:40.428" v="2460" actId="165"/>
          <ac:cxnSpMkLst>
            <pc:docMk/>
            <pc:sldMk cId="2039276682" sldId="953"/>
            <ac:cxnSpMk id="222" creationId="{4B6CDF55-A568-8C2C-C431-1196AB393F0A}"/>
          </ac:cxnSpMkLst>
        </pc:cxnChg>
        <pc:cxnChg chg="mod">
          <ac:chgData name="Phillip Kaufman" userId="c001b2a046940d7c" providerId="LiveId" clId="{5CB25B10-5B1C-4017-B167-ED3104435743}" dt="2024-05-16T19:43:40.428" v="2460" actId="165"/>
          <ac:cxnSpMkLst>
            <pc:docMk/>
            <pc:sldMk cId="2039276682" sldId="953"/>
            <ac:cxnSpMk id="223" creationId="{6D981ECE-88C9-1F7E-DBCD-8AFAAF2926EF}"/>
          </ac:cxnSpMkLst>
        </pc:cxnChg>
        <pc:cxnChg chg="mod">
          <ac:chgData name="Phillip Kaufman" userId="c001b2a046940d7c" providerId="LiveId" clId="{5CB25B10-5B1C-4017-B167-ED3104435743}" dt="2024-05-16T19:43:40.428" v="2460" actId="165"/>
          <ac:cxnSpMkLst>
            <pc:docMk/>
            <pc:sldMk cId="2039276682" sldId="953"/>
            <ac:cxnSpMk id="224" creationId="{004CBD9A-1604-617E-365B-1556F6486794}"/>
          </ac:cxnSpMkLst>
        </pc:cxnChg>
        <pc:cxnChg chg="mod">
          <ac:chgData name="Phillip Kaufman" userId="c001b2a046940d7c" providerId="LiveId" clId="{5CB25B10-5B1C-4017-B167-ED3104435743}" dt="2024-05-16T19:43:40.428" v="2460" actId="165"/>
          <ac:cxnSpMkLst>
            <pc:docMk/>
            <pc:sldMk cId="2039276682" sldId="953"/>
            <ac:cxnSpMk id="225" creationId="{1E96D156-70B4-A52B-36A8-5EE54FC3AFCC}"/>
          </ac:cxnSpMkLst>
        </pc:cxnChg>
        <pc:cxnChg chg="mod">
          <ac:chgData name="Phillip Kaufman" userId="c001b2a046940d7c" providerId="LiveId" clId="{5CB25B10-5B1C-4017-B167-ED3104435743}" dt="2024-05-16T19:43:40.428" v="2460" actId="165"/>
          <ac:cxnSpMkLst>
            <pc:docMk/>
            <pc:sldMk cId="2039276682" sldId="953"/>
            <ac:cxnSpMk id="226" creationId="{4C117DBE-E7C8-BC89-BDF8-24B31307D258}"/>
          </ac:cxnSpMkLst>
        </pc:cxnChg>
        <pc:cxnChg chg="mod">
          <ac:chgData name="Phillip Kaufman" userId="c001b2a046940d7c" providerId="LiveId" clId="{5CB25B10-5B1C-4017-B167-ED3104435743}" dt="2024-05-16T19:43:40.428" v="2460" actId="165"/>
          <ac:cxnSpMkLst>
            <pc:docMk/>
            <pc:sldMk cId="2039276682" sldId="953"/>
            <ac:cxnSpMk id="227" creationId="{6037F4BB-D70A-A4AB-FE9D-1393D4B6D09F}"/>
          </ac:cxnSpMkLst>
        </pc:cxnChg>
        <pc:cxnChg chg="mod">
          <ac:chgData name="Phillip Kaufman" userId="c001b2a046940d7c" providerId="LiveId" clId="{5CB25B10-5B1C-4017-B167-ED3104435743}" dt="2024-05-16T19:43:40.428" v="2460" actId="165"/>
          <ac:cxnSpMkLst>
            <pc:docMk/>
            <pc:sldMk cId="2039276682" sldId="953"/>
            <ac:cxnSpMk id="228" creationId="{CDF15A5F-6D30-B079-8946-7A55FDD479A0}"/>
          </ac:cxnSpMkLst>
        </pc:cxnChg>
        <pc:cxnChg chg="mod">
          <ac:chgData name="Phillip Kaufman" userId="c001b2a046940d7c" providerId="LiveId" clId="{5CB25B10-5B1C-4017-B167-ED3104435743}" dt="2024-05-16T19:43:40.428" v="2460" actId="165"/>
          <ac:cxnSpMkLst>
            <pc:docMk/>
            <pc:sldMk cId="2039276682" sldId="953"/>
            <ac:cxnSpMk id="229" creationId="{42AA545A-17EF-422A-7114-819FEE814B65}"/>
          </ac:cxnSpMkLst>
        </pc:cxnChg>
        <pc:cxnChg chg="mod">
          <ac:chgData name="Phillip Kaufman" userId="c001b2a046940d7c" providerId="LiveId" clId="{5CB25B10-5B1C-4017-B167-ED3104435743}" dt="2024-05-16T19:43:40.428" v="2460" actId="165"/>
          <ac:cxnSpMkLst>
            <pc:docMk/>
            <pc:sldMk cId="2039276682" sldId="953"/>
            <ac:cxnSpMk id="230" creationId="{F6EF9A71-0412-73B9-35CE-0A8ADC58BB39}"/>
          </ac:cxnSpMkLst>
        </pc:cxnChg>
        <pc:cxnChg chg="mod">
          <ac:chgData name="Phillip Kaufman" userId="c001b2a046940d7c" providerId="LiveId" clId="{5CB25B10-5B1C-4017-B167-ED3104435743}" dt="2024-05-16T19:43:40.428" v="2460" actId="165"/>
          <ac:cxnSpMkLst>
            <pc:docMk/>
            <pc:sldMk cId="2039276682" sldId="953"/>
            <ac:cxnSpMk id="231" creationId="{1ED323AC-EEA2-6344-5CD9-744448B3FDD4}"/>
          </ac:cxnSpMkLst>
        </pc:cxnChg>
        <pc:cxnChg chg="mod">
          <ac:chgData name="Phillip Kaufman" userId="c001b2a046940d7c" providerId="LiveId" clId="{5CB25B10-5B1C-4017-B167-ED3104435743}" dt="2024-05-16T19:43:40.428" v="2460" actId="165"/>
          <ac:cxnSpMkLst>
            <pc:docMk/>
            <pc:sldMk cId="2039276682" sldId="953"/>
            <ac:cxnSpMk id="232" creationId="{976011C8-8BA8-3513-FF68-DCF68834DC22}"/>
          </ac:cxnSpMkLst>
        </pc:cxnChg>
        <pc:cxnChg chg="mod">
          <ac:chgData name="Phillip Kaufman" userId="c001b2a046940d7c" providerId="LiveId" clId="{5CB25B10-5B1C-4017-B167-ED3104435743}" dt="2024-05-16T19:43:40.428" v="2460" actId="165"/>
          <ac:cxnSpMkLst>
            <pc:docMk/>
            <pc:sldMk cId="2039276682" sldId="953"/>
            <ac:cxnSpMk id="233" creationId="{2F4DA1FA-A75B-026D-8C04-75B7272F642B}"/>
          </ac:cxnSpMkLst>
        </pc:cxnChg>
        <pc:cxnChg chg="mod">
          <ac:chgData name="Phillip Kaufman" userId="c001b2a046940d7c" providerId="LiveId" clId="{5CB25B10-5B1C-4017-B167-ED3104435743}" dt="2024-05-16T19:43:40.428" v="2460" actId="165"/>
          <ac:cxnSpMkLst>
            <pc:docMk/>
            <pc:sldMk cId="2039276682" sldId="953"/>
            <ac:cxnSpMk id="234" creationId="{A6C36C63-76B4-A936-DFE1-E6774966B344}"/>
          </ac:cxnSpMkLst>
        </pc:cxnChg>
        <pc:cxnChg chg="mod">
          <ac:chgData name="Phillip Kaufman" userId="c001b2a046940d7c" providerId="LiveId" clId="{5CB25B10-5B1C-4017-B167-ED3104435743}" dt="2024-05-16T19:43:40.428" v="2460" actId="165"/>
          <ac:cxnSpMkLst>
            <pc:docMk/>
            <pc:sldMk cId="2039276682" sldId="953"/>
            <ac:cxnSpMk id="235" creationId="{A253C2CD-AA72-7DF0-D795-18C11D934678}"/>
          </ac:cxnSpMkLst>
        </pc:cxnChg>
        <pc:cxnChg chg="mod">
          <ac:chgData name="Phillip Kaufman" userId="c001b2a046940d7c" providerId="LiveId" clId="{5CB25B10-5B1C-4017-B167-ED3104435743}" dt="2024-05-16T19:43:40.428" v="2460" actId="165"/>
          <ac:cxnSpMkLst>
            <pc:docMk/>
            <pc:sldMk cId="2039276682" sldId="953"/>
            <ac:cxnSpMk id="239" creationId="{CA182733-48A1-9849-8EC5-F24622E8A51D}"/>
          </ac:cxnSpMkLst>
        </pc:cxnChg>
        <pc:cxnChg chg="mod">
          <ac:chgData name="Phillip Kaufman" userId="c001b2a046940d7c" providerId="LiveId" clId="{5CB25B10-5B1C-4017-B167-ED3104435743}" dt="2024-05-16T19:43:40.428" v="2460" actId="165"/>
          <ac:cxnSpMkLst>
            <pc:docMk/>
            <pc:sldMk cId="2039276682" sldId="953"/>
            <ac:cxnSpMk id="240" creationId="{8A89249E-37FC-B6E5-C32B-764FC85D895F}"/>
          </ac:cxnSpMkLst>
        </pc:cxnChg>
        <pc:cxnChg chg="mod">
          <ac:chgData name="Phillip Kaufman" userId="c001b2a046940d7c" providerId="LiveId" clId="{5CB25B10-5B1C-4017-B167-ED3104435743}" dt="2024-05-21T04:20:40.600" v="5238" actId="20577"/>
          <ac:cxnSpMkLst>
            <pc:docMk/>
            <pc:sldMk cId="2039276682" sldId="953"/>
            <ac:cxnSpMk id="247" creationId="{1F5F3A5C-9250-90CD-E03D-58C7CA091045}"/>
          </ac:cxnSpMkLst>
        </pc:cxnChg>
        <pc:cxnChg chg="mod">
          <ac:chgData name="Phillip Kaufman" userId="c001b2a046940d7c" providerId="LiveId" clId="{5CB25B10-5B1C-4017-B167-ED3104435743}" dt="2024-05-21T04:20:40.600" v="5238" actId="20577"/>
          <ac:cxnSpMkLst>
            <pc:docMk/>
            <pc:sldMk cId="2039276682" sldId="953"/>
            <ac:cxnSpMk id="248" creationId="{5BA7A91C-1EFC-F6BF-B307-6FC3A74ADD68}"/>
          </ac:cxnSpMkLst>
        </pc:cxnChg>
        <pc:cxnChg chg="mod">
          <ac:chgData name="Phillip Kaufman" userId="c001b2a046940d7c" providerId="LiveId" clId="{5CB25B10-5B1C-4017-B167-ED3104435743}" dt="2024-05-16T19:43:36.147" v="2459" actId="165"/>
          <ac:cxnSpMkLst>
            <pc:docMk/>
            <pc:sldMk cId="2039276682" sldId="953"/>
            <ac:cxnSpMk id="256" creationId="{432F569E-E1CC-B44A-2254-DEF4805A7C1E}"/>
          </ac:cxnSpMkLst>
        </pc:cxnChg>
        <pc:cxnChg chg="mod">
          <ac:chgData name="Phillip Kaufman" userId="c001b2a046940d7c" providerId="LiveId" clId="{5CB25B10-5B1C-4017-B167-ED3104435743}" dt="2024-05-16T19:43:36.147" v="2459" actId="165"/>
          <ac:cxnSpMkLst>
            <pc:docMk/>
            <pc:sldMk cId="2039276682" sldId="953"/>
            <ac:cxnSpMk id="257" creationId="{9F330E62-54B5-D77B-EDF1-5B3E86C87F70}"/>
          </ac:cxnSpMkLst>
        </pc:cxnChg>
        <pc:cxnChg chg="mod">
          <ac:chgData name="Phillip Kaufman" userId="c001b2a046940d7c" providerId="LiveId" clId="{5CB25B10-5B1C-4017-B167-ED3104435743}" dt="2024-05-14T07:13:05.369" v="839" actId="571"/>
          <ac:cxnSpMkLst>
            <pc:docMk/>
            <pc:sldMk cId="2039276682" sldId="953"/>
            <ac:cxnSpMk id="263" creationId="{F3C341D9-7614-9235-2286-C4217AC48958}"/>
          </ac:cxnSpMkLst>
        </pc:cxnChg>
        <pc:cxnChg chg="mod">
          <ac:chgData name="Phillip Kaufman" userId="c001b2a046940d7c" providerId="LiveId" clId="{5CB25B10-5B1C-4017-B167-ED3104435743}" dt="2024-05-14T07:13:05.369" v="839" actId="571"/>
          <ac:cxnSpMkLst>
            <pc:docMk/>
            <pc:sldMk cId="2039276682" sldId="953"/>
            <ac:cxnSpMk id="264" creationId="{ABD009D3-890A-AFFC-777D-CFAFC8F90D89}"/>
          </ac:cxnSpMkLst>
        </pc:cxnChg>
        <pc:cxnChg chg="mod">
          <ac:chgData name="Phillip Kaufman" userId="c001b2a046940d7c" providerId="LiveId" clId="{5CB25B10-5B1C-4017-B167-ED3104435743}" dt="2024-05-14T07:13:05.369" v="839" actId="571"/>
          <ac:cxnSpMkLst>
            <pc:docMk/>
            <pc:sldMk cId="2039276682" sldId="953"/>
            <ac:cxnSpMk id="265" creationId="{A8D31029-DE87-3553-BCC4-79DC29335E5F}"/>
          </ac:cxnSpMkLst>
        </pc:cxnChg>
        <pc:cxnChg chg="mod">
          <ac:chgData name="Phillip Kaufman" userId="c001b2a046940d7c" providerId="LiveId" clId="{5CB25B10-5B1C-4017-B167-ED3104435743}" dt="2024-05-14T07:13:05.369" v="839" actId="571"/>
          <ac:cxnSpMkLst>
            <pc:docMk/>
            <pc:sldMk cId="2039276682" sldId="953"/>
            <ac:cxnSpMk id="266" creationId="{96B1177F-B5A4-65AC-7E8A-979C9E2BE88A}"/>
          </ac:cxnSpMkLst>
        </pc:cxnChg>
        <pc:cxnChg chg="mod">
          <ac:chgData name="Phillip Kaufman" userId="c001b2a046940d7c" providerId="LiveId" clId="{5CB25B10-5B1C-4017-B167-ED3104435743}" dt="2024-05-14T07:13:05.369" v="839" actId="571"/>
          <ac:cxnSpMkLst>
            <pc:docMk/>
            <pc:sldMk cId="2039276682" sldId="953"/>
            <ac:cxnSpMk id="267" creationId="{1D90E9B0-C52F-6373-14A3-26445EF16A57}"/>
          </ac:cxnSpMkLst>
        </pc:cxnChg>
        <pc:cxnChg chg="mod">
          <ac:chgData name="Phillip Kaufman" userId="c001b2a046940d7c" providerId="LiveId" clId="{5CB25B10-5B1C-4017-B167-ED3104435743}" dt="2024-05-14T07:13:05.369" v="839" actId="571"/>
          <ac:cxnSpMkLst>
            <pc:docMk/>
            <pc:sldMk cId="2039276682" sldId="953"/>
            <ac:cxnSpMk id="268" creationId="{0FFAB47F-9EE9-637C-FFD1-7AAE146B6041}"/>
          </ac:cxnSpMkLst>
        </pc:cxnChg>
        <pc:cxnChg chg="mod">
          <ac:chgData name="Phillip Kaufman" userId="c001b2a046940d7c" providerId="LiveId" clId="{5CB25B10-5B1C-4017-B167-ED3104435743}" dt="2024-05-14T07:13:05.369" v="839" actId="571"/>
          <ac:cxnSpMkLst>
            <pc:docMk/>
            <pc:sldMk cId="2039276682" sldId="953"/>
            <ac:cxnSpMk id="269" creationId="{15A7F8F8-D59A-34D4-D3C7-CFE88530AE58}"/>
          </ac:cxnSpMkLst>
        </pc:cxnChg>
        <pc:cxnChg chg="mod">
          <ac:chgData name="Phillip Kaufman" userId="c001b2a046940d7c" providerId="LiveId" clId="{5CB25B10-5B1C-4017-B167-ED3104435743}" dt="2024-05-14T07:13:05.369" v="839" actId="571"/>
          <ac:cxnSpMkLst>
            <pc:docMk/>
            <pc:sldMk cId="2039276682" sldId="953"/>
            <ac:cxnSpMk id="270" creationId="{03A85FA6-950C-89CF-8B87-74D29F8E2490}"/>
          </ac:cxnSpMkLst>
        </pc:cxnChg>
        <pc:cxnChg chg="mod">
          <ac:chgData name="Phillip Kaufman" userId="c001b2a046940d7c" providerId="LiveId" clId="{5CB25B10-5B1C-4017-B167-ED3104435743}" dt="2024-05-14T07:13:05.369" v="839" actId="571"/>
          <ac:cxnSpMkLst>
            <pc:docMk/>
            <pc:sldMk cId="2039276682" sldId="953"/>
            <ac:cxnSpMk id="271" creationId="{AF207A3C-1220-4216-F9E6-6409F1C6FC67}"/>
          </ac:cxnSpMkLst>
        </pc:cxnChg>
        <pc:cxnChg chg="mod">
          <ac:chgData name="Phillip Kaufman" userId="c001b2a046940d7c" providerId="LiveId" clId="{5CB25B10-5B1C-4017-B167-ED3104435743}" dt="2024-05-14T07:13:05.369" v="839" actId="571"/>
          <ac:cxnSpMkLst>
            <pc:docMk/>
            <pc:sldMk cId="2039276682" sldId="953"/>
            <ac:cxnSpMk id="272" creationId="{A05B7E1F-0E06-9C82-DA2E-803A2B45EFA0}"/>
          </ac:cxnSpMkLst>
        </pc:cxnChg>
        <pc:cxnChg chg="mod">
          <ac:chgData name="Phillip Kaufman" userId="c001b2a046940d7c" providerId="LiveId" clId="{5CB25B10-5B1C-4017-B167-ED3104435743}" dt="2024-05-14T07:13:05.369" v="839" actId="571"/>
          <ac:cxnSpMkLst>
            <pc:docMk/>
            <pc:sldMk cId="2039276682" sldId="953"/>
            <ac:cxnSpMk id="273" creationId="{4514B4E4-73A8-FD00-113E-8172CA47D3FD}"/>
          </ac:cxnSpMkLst>
        </pc:cxnChg>
        <pc:cxnChg chg="mod">
          <ac:chgData name="Phillip Kaufman" userId="c001b2a046940d7c" providerId="LiveId" clId="{5CB25B10-5B1C-4017-B167-ED3104435743}" dt="2024-05-14T07:13:05.369" v="839" actId="571"/>
          <ac:cxnSpMkLst>
            <pc:docMk/>
            <pc:sldMk cId="2039276682" sldId="953"/>
            <ac:cxnSpMk id="274" creationId="{01ADB1B7-F35E-1842-476E-BDC2C92CB59D}"/>
          </ac:cxnSpMkLst>
        </pc:cxnChg>
        <pc:cxnChg chg="mod">
          <ac:chgData name="Phillip Kaufman" userId="c001b2a046940d7c" providerId="LiveId" clId="{5CB25B10-5B1C-4017-B167-ED3104435743}" dt="2024-05-14T07:13:05.369" v="839" actId="571"/>
          <ac:cxnSpMkLst>
            <pc:docMk/>
            <pc:sldMk cId="2039276682" sldId="953"/>
            <ac:cxnSpMk id="275" creationId="{42947485-D0EF-36CD-2077-8864F92ABE77}"/>
          </ac:cxnSpMkLst>
        </pc:cxnChg>
        <pc:cxnChg chg="mod">
          <ac:chgData name="Phillip Kaufman" userId="c001b2a046940d7c" providerId="LiveId" clId="{5CB25B10-5B1C-4017-B167-ED3104435743}" dt="2024-05-14T07:13:05.369" v="839" actId="571"/>
          <ac:cxnSpMkLst>
            <pc:docMk/>
            <pc:sldMk cId="2039276682" sldId="953"/>
            <ac:cxnSpMk id="276" creationId="{21AB1520-EEB0-147E-78D8-2930329D9D24}"/>
          </ac:cxnSpMkLst>
        </pc:cxnChg>
        <pc:cxnChg chg="mod">
          <ac:chgData name="Phillip Kaufman" userId="c001b2a046940d7c" providerId="LiveId" clId="{5CB25B10-5B1C-4017-B167-ED3104435743}" dt="2024-05-14T07:13:05.369" v="839" actId="571"/>
          <ac:cxnSpMkLst>
            <pc:docMk/>
            <pc:sldMk cId="2039276682" sldId="953"/>
            <ac:cxnSpMk id="277" creationId="{925C8A5C-491F-66F5-61C3-278CBC6D5C5D}"/>
          </ac:cxnSpMkLst>
        </pc:cxnChg>
        <pc:cxnChg chg="mod">
          <ac:chgData name="Phillip Kaufman" userId="c001b2a046940d7c" providerId="LiveId" clId="{5CB25B10-5B1C-4017-B167-ED3104435743}" dt="2024-05-14T07:13:05.369" v="839" actId="571"/>
          <ac:cxnSpMkLst>
            <pc:docMk/>
            <pc:sldMk cId="2039276682" sldId="953"/>
            <ac:cxnSpMk id="278" creationId="{EA61C07D-1FEE-ECCB-D50D-A5C7B95E3993}"/>
          </ac:cxnSpMkLst>
        </pc:cxnChg>
        <pc:cxnChg chg="mod">
          <ac:chgData name="Phillip Kaufman" userId="c001b2a046940d7c" providerId="LiveId" clId="{5CB25B10-5B1C-4017-B167-ED3104435743}" dt="2024-05-14T07:13:05.369" v="839" actId="571"/>
          <ac:cxnSpMkLst>
            <pc:docMk/>
            <pc:sldMk cId="2039276682" sldId="953"/>
            <ac:cxnSpMk id="279" creationId="{195B1FB3-2EF3-DF1C-B0F4-E48E4DCA598B}"/>
          </ac:cxnSpMkLst>
        </pc:cxnChg>
        <pc:cxnChg chg="mod">
          <ac:chgData name="Phillip Kaufman" userId="c001b2a046940d7c" providerId="LiveId" clId="{5CB25B10-5B1C-4017-B167-ED3104435743}" dt="2024-05-14T07:13:05.369" v="839" actId="571"/>
          <ac:cxnSpMkLst>
            <pc:docMk/>
            <pc:sldMk cId="2039276682" sldId="953"/>
            <ac:cxnSpMk id="280" creationId="{220DAB0C-6AAB-2928-00F1-FA97C2330535}"/>
          </ac:cxnSpMkLst>
        </pc:cxnChg>
        <pc:cxnChg chg="mod">
          <ac:chgData name="Phillip Kaufman" userId="c001b2a046940d7c" providerId="LiveId" clId="{5CB25B10-5B1C-4017-B167-ED3104435743}" dt="2024-05-14T07:13:05.369" v="839" actId="571"/>
          <ac:cxnSpMkLst>
            <pc:docMk/>
            <pc:sldMk cId="2039276682" sldId="953"/>
            <ac:cxnSpMk id="281" creationId="{4F8644B0-1511-0212-057F-52C6F0DABA8B}"/>
          </ac:cxnSpMkLst>
        </pc:cxnChg>
        <pc:cxnChg chg="mod">
          <ac:chgData name="Phillip Kaufman" userId="c001b2a046940d7c" providerId="LiveId" clId="{5CB25B10-5B1C-4017-B167-ED3104435743}" dt="2024-05-14T07:13:05.369" v="839" actId="571"/>
          <ac:cxnSpMkLst>
            <pc:docMk/>
            <pc:sldMk cId="2039276682" sldId="953"/>
            <ac:cxnSpMk id="282" creationId="{24B4A719-7BF4-B968-F753-8F8B801107B6}"/>
          </ac:cxnSpMkLst>
        </pc:cxnChg>
        <pc:cxnChg chg="mod">
          <ac:chgData name="Phillip Kaufman" userId="c001b2a046940d7c" providerId="LiveId" clId="{5CB25B10-5B1C-4017-B167-ED3104435743}" dt="2024-05-14T07:13:05.369" v="839" actId="571"/>
          <ac:cxnSpMkLst>
            <pc:docMk/>
            <pc:sldMk cId="2039276682" sldId="953"/>
            <ac:cxnSpMk id="283" creationId="{FDFD35C6-CD72-E71B-638B-E2D973E105A7}"/>
          </ac:cxnSpMkLst>
        </pc:cxnChg>
        <pc:cxnChg chg="mod">
          <ac:chgData name="Phillip Kaufman" userId="c001b2a046940d7c" providerId="LiveId" clId="{5CB25B10-5B1C-4017-B167-ED3104435743}" dt="2024-05-14T07:13:05.369" v="839" actId="571"/>
          <ac:cxnSpMkLst>
            <pc:docMk/>
            <pc:sldMk cId="2039276682" sldId="953"/>
            <ac:cxnSpMk id="284" creationId="{2C9522C8-08E5-4B06-C3A0-E5499C31309B}"/>
          </ac:cxnSpMkLst>
        </pc:cxnChg>
        <pc:cxnChg chg="mod">
          <ac:chgData name="Phillip Kaufman" userId="c001b2a046940d7c" providerId="LiveId" clId="{5CB25B10-5B1C-4017-B167-ED3104435743}" dt="2024-05-14T07:13:05.369" v="839" actId="571"/>
          <ac:cxnSpMkLst>
            <pc:docMk/>
            <pc:sldMk cId="2039276682" sldId="953"/>
            <ac:cxnSpMk id="285" creationId="{167BB082-C45C-0C2D-41D5-B14B721E4198}"/>
          </ac:cxnSpMkLst>
        </pc:cxnChg>
        <pc:cxnChg chg="mod">
          <ac:chgData name="Phillip Kaufman" userId="c001b2a046940d7c" providerId="LiveId" clId="{5CB25B10-5B1C-4017-B167-ED3104435743}" dt="2024-05-14T07:13:05.369" v="839" actId="571"/>
          <ac:cxnSpMkLst>
            <pc:docMk/>
            <pc:sldMk cId="2039276682" sldId="953"/>
            <ac:cxnSpMk id="286" creationId="{E36D160A-4AB2-941C-345A-5107AA13D720}"/>
          </ac:cxnSpMkLst>
        </pc:cxnChg>
        <pc:cxnChg chg="mod">
          <ac:chgData name="Phillip Kaufman" userId="c001b2a046940d7c" providerId="LiveId" clId="{5CB25B10-5B1C-4017-B167-ED3104435743}" dt="2024-05-14T07:13:05.369" v="839" actId="571"/>
          <ac:cxnSpMkLst>
            <pc:docMk/>
            <pc:sldMk cId="2039276682" sldId="953"/>
            <ac:cxnSpMk id="287" creationId="{486DF864-76ED-C5AE-94DA-D6D737696554}"/>
          </ac:cxnSpMkLst>
        </pc:cxnChg>
        <pc:cxnChg chg="mod">
          <ac:chgData name="Phillip Kaufman" userId="c001b2a046940d7c" providerId="LiveId" clId="{5CB25B10-5B1C-4017-B167-ED3104435743}" dt="2024-05-14T07:13:05.369" v="839" actId="571"/>
          <ac:cxnSpMkLst>
            <pc:docMk/>
            <pc:sldMk cId="2039276682" sldId="953"/>
            <ac:cxnSpMk id="288" creationId="{0A468BFC-E75F-ED72-7F70-745B86129481}"/>
          </ac:cxnSpMkLst>
        </pc:cxnChg>
        <pc:cxnChg chg="mod">
          <ac:chgData name="Phillip Kaufman" userId="c001b2a046940d7c" providerId="LiveId" clId="{5CB25B10-5B1C-4017-B167-ED3104435743}" dt="2024-05-14T07:13:05.369" v="839" actId="571"/>
          <ac:cxnSpMkLst>
            <pc:docMk/>
            <pc:sldMk cId="2039276682" sldId="953"/>
            <ac:cxnSpMk id="289" creationId="{AC741D24-450A-C3E7-9EE6-1615D9524175}"/>
          </ac:cxnSpMkLst>
        </pc:cxnChg>
        <pc:cxnChg chg="mod">
          <ac:chgData name="Phillip Kaufman" userId="c001b2a046940d7c" providerId="LiveId" clId="{5CB25B10-5B1C-4017-B167-ED3104435743}" dt="2024-05-14T07:13:05.369" v="839" actId="571"/>
          <ac:cxnSpMkLst>
            <pc:docMk/>
            <pc:sldMk cId="2039276682" sldId="953"/>
            <ac:cxnSpMk id="290" creationId="{8DFF8860-94A0-C83C-9277-6A47B0442D6E}"/>
          </ac:cxnSpMkLst>
        </pc:cxnChg>
        <pc:cxnChg chg="mod">
          <ac:chgData name="Phillip Kaufman" userId="c001b2a046940d7c" providerId="LiveId" clId="{5CB25B10-5B1C-4017-B167-ED3104435743}" dt="2024-05-14T07:13:05.369" v="839" actId="571"/>
          <ac:cxnSpMkLst>
            <pc:docMk/>
            <pc:sldMk cId="2039276682" sldId="953"/>
            <ac:cxnSpMk id="291" creationId="{13FD4E78-D87F-9CC5-356B-2CA5407F123C}"/>
          </ac:cxnSpMkLst>
        </pc:cxnChg>
        <pc:cxnChg chg="mod">
          <ac:chgData name="Phillip Kaufman" userId="c001b2a046940d7c" providerId="LiveId" clId="{5CB25B10-5B1C-4017-B167-ED3104435743}" dt="2024-05-14T07:13:05.369" v="839" actId="571"/>
          <ac:cxnSpMkLst>
            <pc:docMk/>
            <pc:sldMk cId="2039276682" sldId="953"/>
            <ac:cxnSpMk id="292" creationId="{D8A844C2-3143-C091-961D-9C3CD992A8A0}"/>
          </ac:cxnSpMkLst>
        </pc:cxnChg>
        <pc:cxnChg chg="mod">
          <ac:chgData name="Phillip Kaufman" userId="c001b2a046940d7c" providerId="LiveId" clId="{5CB25B10-5B1C-4017-B167-ED3104435743}" dt="2024-05-14T07:13:05.369" v="839" actId="571"/>
          <ac:cxnSpMkLst>
            <pc:docMk/>
            <pc:sldMk cId="2039276682" sldId="953"/>
            <ac:cxnSpMk id="293" creationId="{02B2D568-F39A-CAAC-FC3B-D60576CB8D6A}"/>
          </ac:cxnSpMkLst>
        </pc:cxnChg>
        <pc:cxnChg chg="mod">
          <ac:chgData name="Phillip Kaufman" userId="c001b2a046940d7c" providerId="LiveId" clId="{5CB25B10-5B1C-4017-B167-ED3104435743}" dt="2024-05-14T07:13:05.369" v="839" actId="571"/>
          <ac:cxnSpMkLst>
            <pc:docMk/>
            <pc:sldMk cId="2039276682" sldId="953"/>
            <ac:cxnSpMk id="294" creationId="{A2DE3DB1-4761-4490-5056-4A7FE934E9C6}"/>
          </ac:cxnSpMkLst>
        </pc:cxnChg>
        <pc:cxnChg chg="mod">
          <ac:chgData name="Phillip Kaufman" userId="c001b2a046940d7c" providerId="LiveId" clId="{5CB25B10-5B1C-4017-B167-ED3104435743}" dt="2024-05-14T07:13:05.369" v="839" actId="571"/>
          <ac:cxnSpMkLst>
            <pc:docMk/>
            <pc:sldMk cId="2039276682" sldId="953"/>
            <ac:cxnSpMk id="298" creationId="{3DB893B9-6046-9D8C-E83B-6C021D55982E}"/>
          </ac:cxnSpMkLst>
        </pc:cxnChg>
        <pc:cxnChg chg="mod">
          <ac:chgData name="Phillip Kaufman" userId="c001b2a046940d7c" providerId="LiveId" clId="{5CB25B10-5B1C-4017-B167-ED3104435743}" dt="2024-05-14T07:13:05.369" v="839" actId="571"/>
          <ac:cxnSpMkLst>
            <pc:docMk/>
            <pc:sldMk cId="2039276682" sldId="953"/>
            <ac:cxnSpMk id="299" creationId="{3E39F9E4-6BC4-22A2-D8DD-77260EEDD20E}"/>
          </ac:cxnSpMkLst>
        </pc:cxnChg>
      </pc:sldChg>
      <pc:sldChg chg="addSp delSp modSp del mod">
        <pc:chgData name="Phillip Kaufman" userId="c001b2a046940d7c" providerId="LiveId" clId="{5CB25B10-5B1C-4017-B167-ED3104435743}" dt="2024-05-15T00:15:00.742" v="945" actId="47"/>
        <pc:sldMkLst>
          <pc:docMk/>
          <pc:sldMk cId="2372874198" sldId="954"/>
        </pc:sldMkLst>
        <pc:spChg chg="add mod">
          <ac:chgData name="Phillip Kaufman" userId="c001b2a046940d7c" providerId="LiveId" clId="{5CB25B10-5B1C-4017-B167-ED3104435743}" dt="2024-05-14T07:13:28.265" v="842"/>
          <ac:spMkLst>
            <pc:docMk/>
            <pc:sldMk cId="2372874198" sldId="954"/>
            <ac:spMk id="4" creationId="{3B424E0E-78C0-ECDC-4B64-25F8BE986C85}"/>
          </ac:spMkLst>
        </pc:spChg>
        <pc:spChg chg="mod">
          <ac:chgData name="Phillip Kaufman" userId="c001b2a046940d7c" providerId="LiveId" clId="{5CB25B10-5B1C-4017-B167-ED3104435743}" dt="2024-05-14T07:16:59.653" v="901" actId="1076"/>
          <ac:spMkLst>
            <pc:docMk/>
            <pc:sldMk cId="2372874198" sldId="954"/>
            <ac:spMk id="6" creationId="{052921EA-5A15-EB17-BA6F-9495CD2DEBED}"/>
          </ac:spMkLst>
        </pc:spChg>
        <pc:spChg chg="mod">
          <ac:chgData name="Phillip Kaufman" userId="c001b2a046940d7c" providerId="LiveId" clId="{5CB25B10-5B1C-4017-B167-ED3104435743}" dt="2024-05-15T00:14:55.811" v="944" actId="120"/>
          <ac:spMkLst>
            <pc:docMk/>
            <pc:sldMk cId="2372874198" sldId="954"/>
            <ac:spMk id="8" creationId="{682FFE77-826D-8979-6044-DE5B24FBDD3F}"/>
          </ac:spMkLst>
        </pc:spChg>
        <pc:spChg chg="del mod">
          <ac:chgData name="Phillip Kaufman" userId="c001b2a046940d7c" providerId="LiveId" clId="{5CB25B10-5B1C-4017-B167-ED3104435743}" dt="2024-05-14T07:14:28.017" v="865"/>
          <ac:spMkLst>
            <pc:docMk/>
            <pc:sldMk cId="2372874198" sldId="954"/>
            <ac:spMk id="10" creationId="{2A1F389F-6207-8EB8-5269-5601395B87EF}"/>
          </ac:spMkLst>
        </pc:spChg>
        <pc:spChg chg="mod">
          <ac:chgData name="Phillip Kaufman" userId="c001b2a046940d7c" providerId="LiveId" clId="{5CB25B10-5B1C-4017-B167-ED3104435743}" dt="2024-05-14T07:13:28.265" v="842"/>
          <ac:spMkLst>
            <pc:docMk/>
            <pc:sldMk cId="2372874198" sldId="954"/>
            <ac:spMk id="13" creationId="{01FFB494-E5D9-354E-3F36-788A5E3134D3}"/>
          </ac:spMkLst>
        </pc:spChg>
        <pc:spChg chg="mod">
          <ac:chgData name="Phillip Kaufman" userId="c001b2a046940d7c" providerId="LiveId" clId="{5CB25B10-5B1C-4017-B167-ED3104435743}" dt="2024-05-14T07:13:28.265" v="842"/>
          <ac:spMkLst>
            <pc:docMk/>
            <pc:sldMk cId="2372874198" sldId="954"/>
            <ac:spMk id="14" creationId="{FD36E7DE-D741-3167-9487-9288DB75B919}"/>
          </ac:spMkLst>
        </pc:spChg>
        <pc:spChg chg="mod">
          <ac:chgData name="Phillip Kaufman" userId="c001b2a046940d7c" providerId="LiveId" clId="{5CB25B10-5B1C-4017-B167-ED3104435743}" dt="2024-05-14T07:13:28.265" v="842"/>
          <ac:spMkLst>
            <pc:docMk/>
            <pc:sldMk cId="2372874198" sldId="954"/>
            <ac:spMk id="15" creationId="{2D3B178A-4D7E-05A8-9760-113B8EB4D051}"/>
          </ac:spMkLst>
        </pc:spChg>
        <pc:spChg chg="mod">
          <ac:chgData name="Phillip Kaufman" userId="c001b2a046940d7c" providerId="LiveId" clId="{5CB25B10-5B1C-4017-B167-ED3104435743}" dt="2024-05-14T07:13:28.265" v="842"/>
          <ac:spMkLst>
            <pc:docMk/>
            <pc:sldMk cId="2372874198" sldId="954"/>
            <ac:spMk id="16" creationId="{335FABC0-4EEE-52FA-CA98-3A64C14EB575}"/>
          </ac:spMkLst>
        </pc:spChg>
        <pc:spChg chg="mod">
          <ac:chgData name="Phillip Kaufman" userId="c001b2a046940d7c" providerId="LiveId" clId="{5CB25B10-5B1C-4017-B167-ED3104435743}" dt="2024-05-14T07:13:28.265" v="842"/>
          <ac:spMkLst>
            <pc:docMk/>
            <pc:sldMk cId="2372874198" sldId="954"/>
            <ac:spMk id="19" creationId="{1176941B-C7C2-536C-408F-9BEE9DFA0927}"/>
          </ac:spMkLst>
        </pc:spChg>
        <pc:spChg chg="mod">
          <ac:chgData name="Phillip Kaufman" userId="c001b2a046940d7c" providerId="LiveId" clId="{5CB25B10-5B1C-4017-B167-ED3104435743}" dt="2024-05-14T07:13:28.265" v="842"/>
          <ac:spMkLst>
            <pc:docMk/>
            <pc:sldMk cId="2372874198" sldId="954"/>
            <ac:spMk id="21" creationId="{2E970192-F556-7A74-938A-C7ABD6DEB6E6}"/>
          </ac:spMkLst>
        </pc:spChg>
        <pc:spChg chg="mod">
          <ac:chgData name="Phillip Kaufman" userId="c001b2a046940d7c" providerId="LiveId" clId="{5CB25B10-5B1C-4017-B167-ED3104435743}" dt="2024-05-14T07:13:28.265" v="842"/>
          <ac:spMkLst>
            <pc:docMk/>
            <pc:sldMk cId="2372874198" sldId="954"/>
            <ac:spMk id="22" creationId="{DEA88EB9-8D85-41FE-7D60-95D930F001F7}"/>
          </ac:spMkLst>
        </pc:spChg>
        <pc:spChg chg="mod">
          <ac:chgData name="Phillip Kaufman" userId="c001b2a046940d7c" providerId="LiveId" clId="{5CB25B10-5B1C-4017-B167-ED3104435743}" dt="2024-05-14T07:13:28.265" v="842"/>
          <ac:spMkLst>
            <pc:docMk/>
            <pc:sldMk cId="2372874198" sldId="954"/>
            <ac:spMk id="23" creationId="{8ECFDDC2-C0DF-07C9-BAB4-8D2F5EFEBA70}"/>
          </ac:spMkLst>
        </pc:spChg>
        <pc:spChg chg="mod">
          <ac:chgData name="Phillip Kaufman" userId="c001b2a046940d7c" providerId="LiveId" clId="{5CB25B10-5B1C-4017-B167-ED3104435743}" dt="2024-05-14T07:13:28.265" v="842"/>
          <ac:spMkLst>
            <pc:docMk/>
            <pc:sldMk cId="2372874198" sldId="954"/>
            <ac:spMk id="24" creationId="{7B69FA8B-E6E4-7C85-11D4-59D79082CFE7}"/>
          </ac:spMkLst>
        </pc:spChg>
        <pc:spChg chg="mod">
          <ac:chgData name="Phillip Kaufman" userId="c001b2a046940d7c" providerId="LiveId" clId="{5CB25B10-5B1C-4017-B167-ED3104435743}" dt="2024-05-14T07:13:28.265" v="842"/>
          <ac:spMkLst>
            <pc:docMk/>
            <pc:sldMk cId="2372874198" sldId="954"/>
            <ac:spMk id="27" creationId="{F64F91B2-F50C-7B1C-7522-273DBD4B0722}"/>
          </ac:spMkLst>
        </pc:spChg>
        <pc:spChg chg="mod">
          <ac:chgData name="Phillip Kaufman" userId="c001b2a046940d7c" providerId="LiveId" clId="{5CB25B10-5B1C-4017-B167-ED3104435743}" dt="2024-05-14T07:13:28.265" v="842"/>
          <ac:spMkLst>
            <pc:docMk/>
            <pc:sldMk cId="2372874198" sldId="954"/>
            <ac:spMk id="63" creationId="{A912AEE4-87B8-43BE-5B4D-DFF718BB90D1}"/>
          </ac:spMkLst>
        </pc:spChg>
        <pc:spChg chg="mod">
          <ac:chgData name="Phillip Kaufman" userId="c001b2a046940d7c" providerId="LiveId" clId="{5CB25B10-5B1C-4017-B167-ED3104435743}" dt="2024-05-14T07:13:28.265" v="842"/>
          <ac:spMkLst>
            <pc:docMk/>
            <pc:sldMk cId="2372874198" sldId="954"/>
            <ac:spMk id="64" creationId="{7D00AA12-DDFA-9C9F-2A06-9D630D151503}"/>
          </ac:spMkLst>
        </pc:spChg>
        <pc:spChg chg="add del mod">
          <ac:chgData name="Phillip Kaufman" userId="c001b2a046940d7c" providerId="LiveId" clId="{5CB25B10-5B1C-4017-B167-ED3104435743}" dt="2024-05-14T07:14:28.008" v="863" actId="478"/>
          <ac:spMkLst>
            <pc:docMk/>
            <pc:sldMk cId="2372874198" sldId="954"/>
            <ac:spMk id="68" creationId="{6F0A3DDE-A3A8-D397-31CA-7CD26FCCF527}"/>
          </ac:spMkLst>
        </pc:spChg>
        <pc:spChg chg="add del mod">
          <ac:chgData name="Phillip Kaufman" userId="c001b2a046940d7c" providerId="LiveId" clId="{5CB25B10-5B1C-4017-B167-ED3104435743}" dt="2024-05-14T07:17:55.333" v="909"/>
          <ac:spMkLst>
            <pc:docMk/>
            <pc:sldMk cId="2372874198" sldId="954"/>
            <ac:spMk id="69" creationId="{DD0D8CE1-7AC8-A644-A3EA-C2C497CEC4F4}"/>
          </ac:spMkLst>
        </pc:spChg>
        <pc:grpChg chg="add mod">
          <ac:chgData name="Phillip Kaufman" userId="c001b2a046940d7c" providerId="LiveId" clId="{5CB25B10-5B1C-4017-B167-ED3104435743}" dt="2024-05-14T07:13:28.265" v="842"/>
          <ac:grpSpMkLst>
            <pc:docMk/>
            <pc:sldMk cId="2372874198" sldId="954"/>
            <ac:grpSpMk id="5" creationId="{995F0D82-52D5-A893-AA9D-38CD83192C58}"/>
          </ac:grpSpMkLst>
        </pc:grpChg>
        <pc:grpChg chg="mod">
          <ac:chgData name="Phillip Kaufman" userId="c001b2a046940d7c" providerId="LiveId" clId="{5CB25B10-5B1C-4017-B167-ED3104435743}" dt="2024-05-14T07:13:28.265" v="842"/>
          <ac:grpSpMkLst>
            <pc:docMk/>
            <pc:sldMk cId="2372874198" sldId="954"/>
            <ac:grpSpMk id="7" creationId="{D82825E8-96D2-2F64-31F0-40E2C4F4C5F4}"/>
          </ac:grpSpMkLst>
        </pc:grpChg>
        <pc:grpChg chg="mod">
          <ac:chgData name="Phillip Kaufman" userId="c001b2a046940d7c" providerId="LiveId" clId="{5CB25B10-5B1C-4017-B167-ED3104435743}" dt="2024-05-14T07:13:28.265" v="842"/>
          <ac:grpSpMkLst>
            <pc:docMk/>
            <pc:sldMk cId="2372874198" sldId="954"/>
            <ac:grpSpMk id="9" creationId="{0F317DA4-6507-233E-3941-8BBA2E2C7A72}"/>
          </ac:grpSpMkLst>
        </pc:grpChg>
        <pc:grpChg chg="mod">
          <ac:chgData name="Phillip Kaufman" userId="c001b2a046940d7c" providerId="LiveId" clId="{5CB25B10-5B1C-4017-B167-ED3104435743}" dt="2024-05-14T07:13:28.265" v="842"/>
          <ac:grpSpMkLst>
            <pc:docMk/>
            <pc:sldMk cId="2372874198" sldId="954"/>
            <ac:grpSpMk id="11" creationId="{CEFF358F-E8CA-365F-F640-F2572242B2FA}"/>
          </ac:grpSpMkLst>
        </pc:grpChg>
        <pc:grpChg chg="mod">
          <ac:chgData name="Phillip Kaufman" userId="c001b2a046940d7c" providerId="LiveId" clId="{5CB25B10-5B1C-4017-B167-ED3104435743}" dt="2024-05-14T07:13:28.265" v="842"/>
          <ac:grpSpMkLst>
            <pc:docMk/>
            <pc:sldMk cId="2372874198" sldId="954"/>
            <ac:grpSpMk id="12" creationId="{0A3264AA-6408-547E-1D8E-0F4B13581B5B}"/>
          </ac:grpSpMkLst>
        </pc:grpChg>
        <pc:grpChg chg="mod">
          <ac:chgData name="Phillip Kaufman" userId="c001b2a046940d7c" providerId="LiveId" clId="{5CB25B10-5B1C-4017-B167-ED3104435743}" dt="2024-05-14T07:13:28.265" v="842"/>
          <ac:grpSpMkLst>
            <pc:docMk/>
            <pc:sldMk cId="2372874198" sldId="954"/>
            <ac:grpSpMk id="20" creationId="{BE566893-5AA6-B34B-E316-80C1CC82BA1B}"/>
          </ac:grpSpMkLst>
        </pc:grpChg>
        <pc:grpChg chg="mod">
          <ac:chgData name="Phillip Kaufman" userId="c001b2a046940d7c" providerId="LiveId" clId="{5CB25B10-5B1C-4017-B167-ED3104435743}" dt="2024-05-14T07:13:28.265" v="842"/>
          <ac:grpSpMkLst>
            <pc:docMk/>
            <pc:sldMk cId="2372874198" sldId="954"/>
            <ac:grpSpMk id="28" creationId="{756B511B-7B1B-EE46-4929-9E2003B11177}"/>
          </ac:grpSpMkLst>
        </pc:grpChg>
        <pc:grpChg chg="mod">
          <ac:chgData name="Phillip Kaufman" userId="c001b2a046940d7c" providerId="LiveId" clId="{5CB25B10-5B1C-4017-B167-ED3104435743}" dt="2024-05-14T07:13:28.265" v="842"/>
          <ac:grpSpMkLst>
            <pc:docMk/>
            <pc:sldMk cId="2372874198" sldId="954"/>
            <ac:grpSpMk id="29" creationId="{801B5DCC-E3B5-3C76-44B0-9FCB6858EDE5}"/>
          </ac:grpSpMkLst>
        </pc:grpChg>
        <pc:grpChg chg="mod">
          <ac:chgData name="Phillip Kaufman" userId="c001b2a046940d7c" providerId="LiveId" clId="{5CB25B10-5B1C-4017-B167-ED3104435743}" dt="2024-05-14T07:13:28.265" v="842"/>
          <ac:grpSpMkLst>
            <pc:docMk/>
            <pc:sldMk cId="2372874198" sldId="954"/>
            <ac:grpSpMk id="30" creationId="{52A40FF3-25D2-5199-DB78-5C416A660D23}"/>
          </ac:grpSpMkLst>
        </pc:grpChg>
        <pc:grpChg chg="mod">
          <ac:chgData name="Phillip Kaufman" userId="c001b2a046940d7c" providerId="LiveId" clId="{5CB25B10-5B1C-4017-B167-ED3104435743}" dt="2024-05-14T07:13:28.265" v="842"/>
          <ac:grpSpMkLst>
            <pc:docMk/>
            <pc:sldMk cId="2372874198" sldId="954"/>
            <ac:grpSpMk id="65" creationId="{D462D4DE-A928-99EE-333B-C7DFA474B3B4}"/>
          </ac:grpSpMkLst>
        </pc:grpChg>
        <pc:cxnChg chg="mod">
          <ac:chgData name="Phillip Kaufman" userId="c001b2a046940d7c" providerId="LiveId" clId="{5CB25B10-5B1C-4017-B167-ED3104435743}" dt="2024-05-14T07:13:28.265" v="842"/>
          <ac:cxnSpMkLst>
            <pc:docMk/>
            <pc:sldMk cId="2372874198" sldId="954"/>
            <ac:cxnSpMk id="17" creationId="{EF4F2354-F68E-6902-6481-9AE19760C342}"/>
          </ac:cxnSpMkLst>
        </pc:cxnChg>
        <pc:cxnChg chg="mod">
          <ac:chgData name="Phillip Kaufman" userId="c001b2a046940d7c" providerId="LiveId" clId="{5CB25B10-5B1C-4017-B167-ED3104435743}" dt="2024-05-14T07:13:28.265" v="842"/>
          <ac:cxnSpMkLst>
            <pc:docMk/>
            <pc:sldMk cId="2372874198" sldId="954"/>
            <ac:cxnSpMk id="18" creationId="{99EEC7DC-2774-F4E5-2DE5-C683CB213608}"/>
          </ac:cxnSpMkLst>
        </pc:cxnChg>
        <pc:cxnChg chg="mod">
          <ac:chgData name="Phillip Kaufman" userId="c001b2a046940d7c" providerId="LiveId" clId="{5CB25B10-5B1C-4017-B167-ED3104435743}" dt="2024-05-14T07:13:28.265" v="842"/>
          <ac:cxnSpMkLst>
            <pc:docMk/>
            <pc:sldMk cId="2372874198" sldId="954"/>
            <ac:cxnSpMk id="25" creationId="{65694112-0CCA-AE0E-516D-9E479197C790}"/>
          </ac:cxnSpMkLst>
        </pc:cxnChg>
        <pc:cxnChg chg="mod">
          <ac:chgData name="Phillip Kaufman" userId="c001b2a046940d7c" providerId="LiveId" clId="{5CB25B10-5B1C-4017-B167-ED3104435743}" dt="2024-05-14T07:13:28.265" v="842"/>
          <ac:cxnSpMkLst>
            <pc:docMk/>
            <pc:sldMk cId="2372874198" sldId="954"/>
            <ac:cxnSpMk id="26" creationId="{8A8155E5-6440-EE87-BAFF-C973F78EEE2E}"/>
          </ac:cxnSpMkLst>
        </pc:cxnChg>
        <pc:cxnChg chg="mod">
          <ac:chgData name="Phillip Kaufman" userId="c001b2a046940d7c" providerId="LiveId" clId="{5CB25B10-5B1C-4017-B167-ED3104435743}" dt="2024-05-14T07:13:28.265" v="842"/>
          <ac:cxnSpMkLst>
            <pc:docMk/>
            <pc:sldMk cId="2372874198" sldId="954"/>
            <ac:cxnSpMk id="31" creationId="{2385DECB-4922-685B-D6B3-0191E320D2E7}"/>
          </ac:cxnSpMkLst>
        </pc:cxnChg>
        <pc:cxnChg chg="mod">
          <ac:chgData name="Phillip Kaufman" userId="c001b2a046940d7c" providerId="LiveId" clId="{5CB25B10-5B1C-4017-B167-ED3104435743}" dt="2024-05-14T07:13:28.265" v="842"/>
          <ac:cxnSpMkLst>
            <pc:docMk/>
            <pc:sldMk cId="2372874198" sldId="954"/>
            <ac:cxnSpMk id="32" creationId="{48EC2E6B-D359-76DD-2CA2-E1136050D507}"/>
          </ac:cxnSpMkLst>
        </pc:cxnChg>
        <pc:cxnChg chg="mod">
          <ac:chgData name="Phillip Kaufman" userId="c001b2a046940d7c" providerId="LiveId" clId="{5CB25B10-5B1C-4017-B167-ED3104435743}" dt="2024-05-14T07:13:28.265" v="842"/>
          <ac:cxnSpMkLst>
            <pc:docMk/>
            <pc:sldMk cId="2372874198" sldId="954"/>
            <ac:cxnSpMk id="33" creationId="{8F157543-DF8D-995D-F518-B56990510DAD}"/>
          </ac:cxnSpMkLst>
        </pc:cxnChg>
        <pc:cxnChg chg="mod">
          <ac:chgData name="Phillip Kaufman" userId="c001b2a046940d7c" providerId="LiveId" clId="{5CB25B10-5B1C-4017-B167-ED3104435743}" dt="2024-05-14T07:13:28.265" v="842"/>
          <ac:cxnSpMkLst>
            <pc:docMk/>
            <pc:sldMk cId="2372874198" sldId="954"/>
            <ac:cxnSpMk id="34" creationId="{5C16A66D-B09F-3FF0-2791-03E19D9CD59D}"/>
          </ac:cxnSpMkLst>
        </pc:cxnChg>
        <pc:cxnChg chg="mod">
          <ac:chgData name="Phillip Kaufman" userId="c001b2a046940d7c" providerId="LiveId" clId="{5CB25B10-5B1C-4017-B167-ED3104435743}" dt="2024-05-14T07:13:28.265" v="842"/>
          <ac:cxnSpMkLst>
            <pc:docMk/>
            <pc:sldMk cId="2372874198" sldId="954"/>
            <ac:cxnSpMk id="35" creationId="{D374C63D-98DD-9A23-51DA-84A0E775A72D}"/>
          </ac:cxnSpMkLst>
        </pc:cxnChg>
        <pc:cxnChg chg="mod">
          <ac:chgData name="Phillip Kaufman" userId="c001b2a046940d7c" providerId="LiveId" clId="{5CB25B10-5B1C-4017-B167-ED3104435743}" dt="2024-05-14T07:13:28.265" v="842"/>
          <ac:cxnSpMkLst>
            <pc:docMk/>
            <pc:sldMk cId="2372874198" sldId="954"/>
            <ac:cxnSpMk id="36" creationId="{70CE7182-CFF2-0428-C5B1-F57D4E672E83}"/>
          </ac:cxnSpMkLst>
        </pc:cxnChg>
        <pc:cxnChg chg="mod">
          <ac:chgData name="Phillip Kaufman" userId="c001b2a046940d7c" providerId="LiveId" clId="{5CB25B10-5B1C-4017-B167-ED3104435743}" dt="2024-05-14T07:13:28.265" v="842"/>
          <ac:cxnSpMkLst>
            <pc:docMk/>
            <pc:sldMk cId="2372874198" sldId="954"/>
            <ac:cxnSpMk id="37" creationId="{6FDADD84-8963-85BD-23C3-B03C99BDD3C2}"/>
          </ac:cxnSpMkLst>
        </pc:cxnChg>
        <pc:cxnChg chg="mod">
          <ac:chgData name="Phillip Kaufman" userId="c001b2a046940d7c" providerId="LiveId" clId="{5CB25B10-5B1C-4017-B167-ED3104435743}" dt="2024-05-14T07:13:28.265" v="842"/>
          <ac:cxnSpMkLst>
            <pc:docMk/>
            <pc:sldMk cId="2372874198" sldId="954"/>
            <ac:cxnSpMk id="38" creationId="{C2F3D417-43C8-2E34-0623-9538B11306C6}"/>
          </ac:cxnSpMkLst>
        </pc:cxnChg>
        <pc:cxnChg chg="mod">
          <ac:chgData name="Phillip Kaufman" userId="c001b2a046940d7c" providerId="LiveId" clId="{5CB25B10-5B1C-4017-B167-ED3104435743}" dt="2024-05-14T07:13:28.265" v="842"/>
          <ac:cxnSpMkLst>
            <pc:docMk/>
            <pc:sldMk cId="2372874198" sldId="954"/>
            <ac:cxnSpMk id="39" creationId="{F9BF2A2A-2850-EBCF-0B17-0452916D76B5}"/>
          </ac:cxnSpMkLst>
        </pc:cxnChg>
        <pc:cxnChg chg="mod">
          <ac:chgData name="Phillip Kaufman" userId="c001b2a046940d7c" providerId="LiveId" clId="{5CB25B10-5B1C-4017-B167-ED3104435743}" dt="2024-05-14T07:13:28.265" v="842"/>
          <ac:cxnSpMkLst>
            <pc:docMk/>
            <pc:sldMk cId="2372874198" sldId="954"/>
            <ac:cxnSpMk id="40" creationId="{D803AA77-D5C7-ACE2-9D14-AC6FA30BE068}"/>
          </ac:cxnSpMkLst>
        </pc:cxnChg>
        <pc:cxnChg chg="mod">
          <ac:chgData name="Phillip Kaufman" userId="c001b2a046940d7c" providerId="LiveId" clId="{5CB25B10-5B1C-4017-B167-ED3104435743}" dt="2024-05-14T07:13:28.265" v="842"/>
          <ac:cxnSpMkLst>
            <pc:docMk/>
            <pc:sldMk cId="2372874198" sldId="954"/>
            <ac:cxnSpMk id="41" creationId="{18558997-8F3F-1247-58A9-1B699E5EE492}"/>
          </ac:cxnSpMkLst>
        </pc:cxnChg>
        <pc:cxnChg chg="mod">
          <ac:chgData name="Phillip Kaufman" userId="c001b2a046940d7c" providerId="LiveId" clId="{5CB25B10-5B1C-4017-B167-ED3104435743}" dt="2024-05-14T07:13:28.265" v="842"/>
          <ac:cxnSpMkLst>
            <pc:docMk/>
            <pc:sldMk cId="2372874198" sldId="954"/>
            <ac:cxnSpMk id="42" creationId="{4C6953A8-EB04-D7DA-309E-93BE566F9AD4}"/>
          </ac:cxnSpMkLst>
        </pc:cxnChg>
        <pc:cxnChg chg="mod">
          <ac:chgData name="Phillip Kaufman" userId="c001b2a046940d7c" providerId="LiveId" clId="{5CB25B10-5B1C-4017-B167-ED3104435743}" dt="2024-05-14T07:13:28.265" v="842"/>
          <ac:cxnSpMkLst>
            <pc:docMk/>
            <pc:sldMk cId="2372874198" sldId="954"/>
            <ac:cxnSpMk id="43" creationId="{AA099378-F74A-414B-9054-5CB7E0FDC3B3}"/>
          </ac:cxnSpMkLst>
        </pc:cxnChg>
        <pc:cxnChg chg="mod">
          <ac:chgData name="Phillip Kaufman" userId="c001b2a046940d7c" providerId="LiveId" clId="{5CB25B10-5B1C-4017-B167-ED3104435743}" dt="2024-05-14T07:13:28.265" v="842"/>
          <ac:cxnSpMkLst>
            <pc:docMk/>
            <pc:sldMk cId="2372874198" sldId="954"/>
            <ac:cxnSpMk id="44" creationId="{B8342CD6-2E3E-8C85-DE2F-498C6320428F}"/>
          </ac:cxnSpMkLst>
        </pc:cxnChg>
        <pc:cxnChg chg="mod">
          <ac:chgData name="Phillip Kaufman" userId="c001b2a046940d7c" providerId="LiveId" clId="{5CB25B10-5B1C-4017-B167-ED3104435743}" dt="2024-05-14T07:13:28.265" v="842"/>
          <ac:cxnSpMkLst>
            <pc:docMk/>
            <pc:sldMk cId="2372874198" sldId="954"/>
            <ac:cxnSpMk id="45" creationId="{FE583347-1811-BEDC-1A3B-F9767E140560}"/>
          </ac:cxnSpMkLst>
        </pc:cxnChg>
        <pc:cxnChg chg="mod">
          <ac:chgData name="Phillip Kaufman" userId="c001b2a046940d7c" providerId="LiveId" clId="{5CB25B10-5B1C-4017-B167-ED3104435743}" dt="2024-05-14T07:13:28.265" v="842"/>
          <ac:cxnSpMkLst>
            <pc:docMk/>
            <pc:sldMk cId="2372874198" sldId="954"/>
            <ac:cxnSpMk id="46" creationId="{5B30AB7A-773D-1323-DE3F-263A24758C23}"/>
          </ac:cxnSpMkLst>
        </pc:cxnChg>
        <pc:cxnChg chg="mod">
          <ac:chgData name="Phillip Kaufman" userId="c001b2a046940d7c" providerId="LiveId" clId="{5CB25B10-5B1C-4017-B167-ED3104435743}" dt="2024-05-14T07:13:28.265" v="842"/>
          <ac:cxnSpMkLst>
            <pc:docMk/>
            <pc:sldMk cId="2372874198" sldId="954"/>
            <ac:cxnSpMk id="47" creationId="{B2B0D0DF-14F6-7CA7-D219-686E07826E57}"/>
          </ac:cxnSpMkLst>
        </pc:cxnChg>
        <pc:cxnChg chg="mod">
          <ac:chgData name="Phillip Kaufman" userId="c001b2a046940d7c" providerId="LiveId" clId="{5CB25B10-5B1C-4017-B167-ED3104435743}" dt="2024-05-14T07:13:28.265" v="842"/>
          <ac:cxnSpMkLst>
            <pc:docMk/>
            <pc:sldMk cId="2372874198" sldId="954"/>
            <ac:cxnSpMk id="48" creationId="{3E8BBF0E-5D98-481D-5CDC-4A14F8BF809A}"/>
          </ac:cxnSpMkLst>
        </pc:cxnChg>
        <pc:cxnChg chg="mod">
          <ac:chgData name="Phillip Kaufman" userId="c001b2a046940d7c" providerId="LiveId" clId="{5CB25B10-5B1C-4017-B167-ED3104435743}" dt="2024-05-14T07:13:28.265" v="842"/>
          <ac:cxnSpMkLst>
            <pc:docMk/>
            <pc:sldMk cId="2372874198" sldId="954"/>
            <ac:cxnSpMk id="49" creationId="{873D15E8-2DB3-4BD4-ABAD-2593E6174B25}"/>
          </ac:cxnSpMkLst>
        </pc:cxnChg>
        <pc:cxnChg chg="mod">
          <ac:chgData name="Phillip Kaufman" userId="c001b2a046940d7c" providerId="LiveId" clId="{5CB25B10-5B1C-4017-B167-ED3104435743}" dt="2024-05-14T07:13:28.265" v="842"/>
          <ac:cxnSpMkLst>
            <pc:docMk/>
            <pc:sldMk cId="2372874198" sldId="954"/>
            <ac:cxnSpMk id="50" creationId="{9BE675C9-89D1-ACA3-EF3C-61829A0C6ADC}"/>
          </ac:cxnSpMkLst>
        </pc:cxnChg>
        <pc:cxnChg chg="mod">
          <ac:chgData name="Phillip Kaufman" userId="c001b2a046940d7c" providerId="LiveId" clId="{5CB25B10-5B1C-4017-B167-ED3104435743}" dt="2024-05-14T07:13:28.265" v="842"/>
          <ac:cxnSpMkLst>
            <pc:docMk/>
            <pc:sldMk cId="2372874198" sldId="954"/>
            <ac:cxnSpMk id="51" creationId="{ACE21514-9060-F5D8-C7D1-4FA86400AE95}"/>
          </ac:cxnSpMkLst>
        </pc:cxnChg>
        <pc:cxnChg chg="mod">
          <ac:chgData name="Phillip Kaufman" userId="c001b2a046940d7c" providerId="LiveId" clId="{5CB25B10-5B1C-4017-B167-ED3104435743}" dt="2024-05-14T07:13:28.265" v="842"/>
          <ac:cxnSpMkLst>
            <pc:docMk/>
            <pc:sldMk cId="2372874198" sldId="954"/>
            <ac:cxnSpMk id="52" creationId="{A22A87E9-B47D-CA1B-EC36-276AB6C818B0}"/>
          </ac:cxnSpMkLst>
        </pc:cxnChg>
        <pc:cxnChg chg="mod">
          <ac:chgData name="Phillip Kaufman" userId="c001b2a046940d7c" providerId="LiveId" clId="{5CB25B10-5B1C-4017-B167-ED3104435743}" dt="2024-05-14T07:13:28.265" v="842"/>
          <ac:cxnSpMkLst>
            <pc:docMk/>
            <pc:sldMk cId="2372874198" sldId="954"/>
            <ac:cxnSpMk id="53" creationId="{8BE93428-7115-5392-71ED-F1440F79BCE0}"/>
          </ac:cxnSpMkLst>
        </pc:cxnChg>
        <pc:cxnChg chg="mod">
          <ac:chgData name="Phillip Kaufman" userId="c001b2a046940d7c" providerId="LiveId" clId="{5CB25B10-5B1C-4017-B167-ED3104435743}" dt="2024-05-14T07:13:28.265" v="842"/>
          <ac:cxnSpMkLst>
            <pc:docMk/>
            <pc:sldMk cId="2372874198" sldId="954"/>
            <ac:cxnSpMk id="54" creationId="{4D64FE7C-93A1-680A-6898-2DB0B22B6425}"/>
          </ac:cxnSpMkLst>
        </pc:cxnChg>
        <pc:cxnChg chg="mod">
          <ac:chgData name="Phillip Kaufman" userId="c001b2a046940d7c" providerId="LiveId" clId="{5CB25B10-5B1C-4017-B167-ED3104435743}" dt="2024-05-14T07:13:28.265" v="842"/>
          <ac:cxnSpMkLst>
            <pc:docMk/>
            <pc:sldMk cId="2372874198" sldId="954"/>
            <ac:cxnSpMk id="55" creationId="{FEFD6DC0-77B4-3D06-2E97-83752536988C}"/>
          </ac:cxnSpMkLst>
        </pc:cxnChg>
        <pc:cxnChg chg="mod">
          <ac:chgData name="Phillip Kaufman" userId="c001b2a046940d7c" providerId="LiveId" clId="{5CB25B10-5B1C-4017-B167-ED3104435743}" dt="2024-05-14T07:13:28.265" v="842"/>
          <ac:cxnSpMkLst>
            <pc:docMk/>
            <pc:sldMk cId="2372874198" sldId="954"/>
            <ac:cxnSpMk id="56" creationId="{4315B5D0-6F76-2E49-E97C-CF0A10FE0FD0}"/>
          </ac:cxnSpMkLst>
        </pc:cxnChg>
        <pc:cxnChg chg="mod">
          <ac:chgData name="Phillip Kaufman" userId="c001b2a046940d7c" providerId="LiveId" clId="{5CB25B10-5B1C-4017-B167-ED3104435743}" dt="2024-05-14T07:13:28.265" v="842"/>
          <ac:cxnSpMkLst>
            <pc:docMk/>
            <pc:sldMk cId="2372874198" sldId="954"/>
            <ac:cxnSpMk id="57" creationId="{17E76F80-FB1D-625E-3616-DC03B899EF2B}"/>
          </ac:cxnSpMkLst>
        </pc:cxnChg>
        <pc:cxnChg chg="mod">
          <ac:chgData name="Phillip Kaufman" userId="c001b2a046940d7c" providerId="LiveId" clId="{5CB25B10-5B1C-4017-B167-ED3104435743}" dt="2024-05-14T07:13:28.265" v="842"/>
          <ac:cxnSpMkLst>
            <pc:docMk/>
            <pc:sldMk cId="2372874198" sldId="954"/>
            <ac:cxnSpMk id="58" creationId="{B20B6E7C-6B50-8B6C-ACA5-779CA0752898}"/>
          </ac:cxnSpMkLst>
        </pc:cxnChg>
        <pc:cxnChg chg="mod">
          <ac:chgData name="Phillip Kaufman" userId="c001b2a046940d7c" providerId="LiveId" clId="{5CB25B10-5B1C-4017-B167-ED3104435743}" dt="2024-05-14T07:13:28.265" v="842"/>
          <ac:cxnSpMkLst>
            <pc:docMk/>
            <pc:sldMk cId="2372874198" sldId="954"/>
            <ac:cxnSpMk id="59" creationId="{D0D04CD6-A4D1-A81C-F867-B0B56B4F0602}"/>
          </ac:cxnSpMkLst>
        </pc:cxnChg>
        <pc:cxnChg chg="mod">
          <ac:chgData name="Phillip Kaufman" userId="c001b2a046940d7c" providerId="LiveId" clId="{5CB25B10-5B1C-4017-B167-ED3104435743}" dt="2024-05-14T07:13:28.265" v="842"/>
          <ac:cxnSpMkLst>
            <pc:docMk/>
            <pc:sldMk cId="2372874198" sldId="954"/>
            <ac:cxnSpMk id="60" creationId="{B88E505F-E609-ABEC-2B6B-97F3062306C8}"/>
          </ac:cxnSpMkLst>
        </pc:cxnChg>
        <pc:cxnChg chg="mod">
          <ac:chgData name="Phillip Kaufman" userId="c001b2a046940d7c" providerId="LiveId" clId="{5CB25B10-5B1C-4017-B167-ED3104435743}" dt="2024-05-14T07:13:28.265" v="842"/>
          <ac:cxnSpMkLst>
            <pc:docMk/>
            <pc:sldMk cId="2372874198" sldId="954"/>
            <ac:cxnSpMk id="61" creationId="{4513C779-E587-5883-8EBC-802ED4CFA7BF}"/>
          </ac:cxnSpMkLst>
        </pc:cxnChg>
        <pc:cxnChg chg="mod">
          <ac:chgData name="Phillip Kaufman" userId="c001b2a046940d7c" providerId="LiveId" clId="{5CB25B10-5B1C-4017-B167-ED3104435743}" dt="2024-05-14T07:13:28.265" v="842"/>
          <ac:cxnSpMkLst>
            <pc:docMk/>
            <pc:sldMk cId="2372874198" sldId="954"/>
            <ac:cxnSpMk id="62" creationId="{CE265321-4BD5-39A3-4E89-4E9E6F60B0B5}"/>
          </ac:cxnSpMkLst>
        </pc:cxnChg>
        <pc:cxnChg chg="mod">
          <ac:chgData name="Phillip Kaufman" userId="c001b2a046940d7c" providerId="LiveId" clId="{5CB25B10-5B1C-4017-B167-ED3104435743}" dt="2024-05-14T07:13:28.265" v="842"/>
          <ac:cxnSpMkLst>
            <pc:docMk/>
            <pc:sldMk cId="2372874198" sldId="954"/>
            <ac:cxnSpMk id="66" creationId="{EB620C02-EEE3-8AC8-0315-D495416F5003}"/>
          </ac:cxnSpMkLst>
        </pc:cxnChg>
        <pc:cxnChg chg="mod">
          <ac:chgData name="Phillip Kaufman" userId="c001b2a046940d7c" providerId="LiveId" clId="{5CB25B10-5B1C-4017-B167-ED3104435743}" dt="2024-05-14T07:13:28.265" v="842"/>
          <ac:cxnSpMkLst>
            <pc:docMk/>
            <pc:sldMk cId="2372874198" sldId="954"/>
            <ac:cxnSpMk id="67" creationId="{56801C7C-9977-B017-9E75-82B926181F6B}"/>
          </ac:cxnSpMkLst>
        </pc:cxnChg>
      </pc:sldChg>
      <pc:sldChg chg="addSp delSp modSp mod">
        <pc:chgData name="Phillip Kaufman" userId="c001b2a046940d7c" providerId="LiveId" clId="{5CB25B10-5B1C-4017-B167-ED3104435743}" dt="2024-05-21T05:20:03.065" v="5445" actId="1076"/>
        <pc:sldMkLst>
          <pc:docMk/>
          <pc:sldMk cId="3289506844" sldId="955"/>
        </pc:sldMkLst>
        <pc:spChg chg="mod">
          <ac:chgData name="Phillip Kaufman" userId="c001b2a046940d7c" providerId="LiveId" clId="{5CB25B10-5B1C-4017-B167-ED3104435743}" dt="2024-05-15T06:32:22.511" v="1152" actId="255"/>
          <ac:spMkLst>
            <pc:docMk/>
            <pc:sldMk cId="3289506844" sldId="955"/>
            <ac:spMk id="4" creationId="{68656457-9A7F-27AB-CC62-A88653A8B75F}"/>
          </ac:spMkLst>
        </pc:spChg>
        <pc:spChg chg="mod">
          <ac:chgData name="Phillip Kaufman" userId="c001b2a046940d7c" providerId="LiveId" clId="{5CB25B10-5B1C-4017-B167-ED3104435743}" dt="2024-05-15T06:32:35.429" v="1158" actId="1076"/>
          <ac:spMkLst>
            <pc:docMk/>
            <pc:sldMk cId="3289506844" sldId="955"/>
            <ac:spMk id="5" creationId="{02EDCDAC-60A1-AE6A-DC54-8DD7438633A6}"/>
          </ac:spMkLst>
        </pc:spChg>
        <pc:spChg chg="add">
          <ac:chgData name="Phillip Kaufman" userId="c001b2a046940d7c" providerId="LiveId" clId="{5CB25B10-5B1C-4017-B167-ED3104435743}" dt="2024-05-15T00:31:38.927" v="947"/>
          <ac:spMkLst>
            <pc:docMk/>
            <pc:sldMk cId="3289506844" sldId="955"/>
            <ac:spMk id="6" creationId="{260E26C8-636B-7122-2382-AE73A8A5341A}"/>
          </ac:spMkLst>
        </pc:spChg>
        <pc:spChg chg="add mod">
          <ac:chgData name="Phillip Kaufman" userId="c001b2a046940d7c" providerId="LiveId" clId="{5CB25B10-5B1C-4017-B167-ED3104435743}" dt="2024-05-21T05:19:42.553" v="5440" actId="1076"/>
          <ac:spMkLst>
            <pc:docMk/>
            <pc:sldMk cId="3289506844" sldId="955"/>
            <ac:spMk id="6" creationId="{2BEC5AC6-FCBF-B84B-6D80-C7FD36DF3A80}"/>
          </ac:spMkLst>
        </pc:spChg>
        <pc:spChg chg="mod">
          <ac:chgData name="Phillip Kaufman" userId="c001b2a046940d7c" providerId="LiveId" clId="{5CB25B10-5B1C-4017-B167-ED3104435743}" dt="2024-05-15T06:32:37.454" v="1159" actId="1076"/>
          <ac:spMkLst>
            <pc:docMk/>
            <pc:sldMk cId="3289506844" sldId="955"/>
            <ac:spMk id="7" creationId="{E226828A-2FCE-B35E-677F-111701BC2331}"/>
          </ac:spMkLst>
        </pc:spChg>
        <pc:spChg chg="add mod">
          <ac:chgData name="Phillip Kaufman" userId="c001b2a046940d7c" providerId="LiveId" clId="{5CB25B10-5B1C-4017-B167-ED3104435743}" dt="2024-05-15T06:29:15.942" v="1137" actId="1076"/>
          <ac:spMkLst>
            <pc:docMk/>
            <pc:sldMk cId="3289506844" sldId="955"/>
            <ac:spMk id="9" creationId="{6CA98CD5-3DB7-ED02-E147-39C5D8F17F8F}"/>
          </ac:spMkLst>
        </pc:spChg>
        <pc:spChg chg="add mod">
          <ac:chgData name="Phillip Kaufman" userId="c001b2a046940d7c" providerId="LiveId" clId="{5CB25B10-5B1C-4017-B167-ED3104435743}" dt="2024-05-15T00:31:48.263" v="950" actId="14100"/>
          <ac:spMkLst>
            <pc:docMk/>
            <pc:sldMk cId="3289506844" sldId="955"/>
            <ac:spMk id="9" creationId="{75A114D7-77AE-E503-3470-D4940413F2CB}"/>
          </ac:spMkLst>
        </pc:spChg>
        <pc:spChg chg="add mod">
          <ac:chgData name="Phillip Kaufman" userId="c001b2a046940d7c" providerId="LiveId" clId="{5CB25B10-5B1C-4017-B167-ED3104435743}" dt="2024-05-15T06:40:02.335" v="1249" actId="1076"/>
          <ac:spMkLst>
            <pc:docMk/>
            <pc:sldMk cId="3289506844" sldId="955"/>
            <ac:spMk id="10" creationId="{9458F193-FF33-4937-3134-6E2D5477EB0B}"/>
          </ac:spMkLst>
        </pc:spChg>
        <pc:spChg chg="add mod">
          <ac:chgData name="Phillip Kaufman" userId="c001b2a046940d7c" providerId="LiveId" clId="{5CB25B10-5B1C-4017-B167-ED3104435743}" dt="2024-05-15T06:39:59.744" v="1248" actId="1076"/>
          <ac:spMkLst>
            <pc:docMk/>
            <pc:sldMk cId="3289506844" sldId="955"/>
            <ac:spMk id="12" creationId="{E18CB0D5-B47D-6294-DBA3-4D14120BCCF7}"/>
          </ac:spMkLst>
        </pc:spChg>
        <pc:spChg chg="add mod">
          <ac:chgData name="Phillip Kaufman" userId="c001b2a046940d7c" providerId="LiveId" clId="{5CB25B10-5B1C-4017-B167-ED3104435743}" dt="2024-05-21T05:19:15.576" v="5435"/>
          <ac:spMkLst>
            <pc:docMk/>
            <pc:sldMk cId="3289506844" sldId="955"/>
            <ac:spMk id="13" creationId="{B858AC0B-0D73-6039-A843-17CB1EB9FEA0}"/>
          </ac:spMkLst>
        </pc:spChg>
        <pc:spChg chg="add mod">
          <ac:chgData name="Phillip Kaufman" userId="c001b2a046940d7c" providerId="LiveId" clId="{5CB25B10-5B1C-4017-B167-ED3104435743}" dt="2024-05-21T05:19:18.509" v="5436"/>
          <ac:spMkLst>
            <pc:docMk/>
            <pc:sldMk cId="3289506844" sldId="955"/>
            <ac:spMk id="14" creationId="{5BE9B570-61EF-E214-298E-471C0D0DBD08}"/>
          </ac:spMkLst>
        </pc:spChg>
        <pc:spChg chg="add del mod">
          <ac:chgData name="Phillip Kaufman" userId="c001b2a046940d7c" providerId="LiveId" clId="{5CB25B10-5B1C-4017-B167-ED3104435743}" dt="2024-05-15T06:39:55.410" v="1246" actId="21"/>
          <ac:spMkLst>
            <pc:docMk/>
            <pc:sldMk cId="3289506844" sldId="955"/>
            <ac:spMk id="15" creationId="{0A47D3EF-447D-13B3-96A9-81261502FB96}"/>
          </ac:spMkLst>
        </pc:spChg>
        <pc:picChg chg="add del mod modCrop">
          <ac:chgData name="Phillip Kaufman" userId="c001b2a046940d7c" providerId="LiveId" clId="{5CB25B10-5B1C-4017-B167-ED3104435743}" dt="2024-05-21T05:19:46.072" v="5442" actId="478"/>
          <ac:picMkLst>
            <pc:docMk/>
            <pc:sldMk cId="3289506844" sldId="955"/>
            <ac:picMk id="11" creationId="{A3ACCFC6-5B95-3AAB-ECE6-20E64CEF8158}"/>
          </ac:picMkLst>
        </pc:picChg>
        <pc:picChg chg="add del mod">
          <ac:chgData name="Phillip Kaufman" userId="c001b2a046940d7c" providerId="LiveId" clId="{5CB25B10-5B1C-4017-B167-ED3104435743}" dt="2024-05-15T06:28:09.379" v="1057" actId="478"/>
          <ac:picMkLst>
            <pc:docMk/>
            <pc:sldMk cId="3289506844" sldId="955"/>
            <ac:picMk id="13" creationId="{F7DF87E3-5D57-7675-603D-D441C3B83849}"/>
          </ac:picMkLst>
        </pc:picChg>
        <pc:picChg chg="add del mod">
          <ac:chgData name="Phillip Kaufman" userId="c001b2a046940d7c" providerId="LiveId" clId="{5CB25B10-5B1C-4017-B167-ED3104435743}" dt="2024-05-15T06:39:55.410" v="1246" actId="21"/>
          <ac:picMkLst>
            <pc:docMk/>
            <pc:sldMk cId="3289506844" sldId="955"/>
            <ac:picMk id="14" creationId="{5E741F73-AD21-F915-982C-ECFA33060A9C}"/>
          </ac:picMkLst>
        </pc:picChg>
        <pc:picChg chg="add mod">
          <ac:chgData name="Phillip Kaufman" userId="c001b2a046940d7c" providerId="LiveId" clId="{5CB25B10-5B1C-4017-B167-ED3104435743}" dt="2024-05-21T05:20:03.065" v="5445" actId="1076"/>
          <ac:picMkLst>
            <pc:docMk/>
            <pc:sldMk cId="3289506844" sldId="955"/>
            <ac:picMk id="15" creationId="{66C9ED97-C5C4-340C-67E8-45E2AFEC74A6}"/>
          </ac:picMkLst>
        </pc:picChg>
        <pc:picChg chg="add mod">
          <ac:chgData name="Phillip Kaufman" userId="c001b2a046940d7c" providerId="LiveId" clId="{5CB25B10-5B1C-4017-B167-ED3104435743}" dt="2024-05-15T06:39:56.734" v="1247" actId="1076"/>
          <ac:picMkLst>
            <pc:docMk/>
            <pc:sldMk cId="3289506844" sldId="955"/>
            <ac:picMk id="18" creationId="{4A30D5C1-8A64-AD7B-B6EA-98379188F8B4}"/>
          </ac:picMkLst>
        </pc:picChg>
      </pc:sldChg>
      <pc:sldChg chg="addSp delSp modSp del mod">
        <pc:chgData name="Phillip Kaufman" userId="c001b2a046940d7c" providerId="LiveId" clId="{5CB25B10-5B1C-4017-B167-ED3104435743}" dt="2024-05-15T21:30:26.280" v="1458" actId="47"/>
        <pc:sldMkLst>
          <pc:docMk/>
          <pc:sldMk cId="611190909" sldId="956"/>
        </pc:sldMkLst>
        <pc:spChg chg="mod">
          <ac:chgData name="Phillip Kaufman" userId="c001b2a046940d7c" providerId="LiveId" clId="{5CB25B10-5B1C-4017-B167-ED3104435743}" dt="2024-05-15T21:30:17.347" v="1456" actId="3064"/>
          <ac:spMkLst>
            <pc:docMk/>
            <pc:sldMk cId="611190909" sldId="956"/>
            <ac:spMk id="6" creationId="{5FE8170B-91FE-51F9-1F86-3B7F2E54264C}"/>
          </ac:spMkLst>
        </pc:spChg>
        <pc:spChg chg="add mod">
          <ac:chgData name="Phillip Kaufman" userId="c001b2a046940d7c" providerId="LiveId" clId="{5CB25B10-5B1C-4017-B167-ED3104435743}" dt="2024-05-15T21:30:17.270" v="1454" actId="1076"/>
          <ac:spMkLst>
            <pc:docMk/>
            <pc:sldMk cId="611190909" sldId="956"/>
            <ac:spMk id="7" creationId="{F3653E2C-656A-5BF2-29A9-6F3D173263E2}"/>
          </ac:spMkLst>
        </pc:spChg>
        <pc:spChg chg="add del mod">
          <ac:chgData name="Phillip Kaufman" userId="c001b2a046940d7c" providerId="LiveId" clId="{5CB25B10-5B1C-4017-B167-ED3104435743}" dt="2024-05-15T21:30:17.240" v="1453" actId="478"/>
          <ac:spMkLst>
            <pc:docMk/>
            <pc:sldMk cId="611190909" sldId="956"/>
            <ac:spMk id="8" creationId="{682FFE77-826D-8979-6044-DE5B24FBDD3F}"/>
          </ac:spMkLst>
        </pc:spChg>
        <pc:spChg chg="mod">
          <ac:chgData name="Phillip Kaufman" userId="c001b2a046940d7c" providerId="LiveId" clId="{5CB25B10-5B1C-4017-B167-ED3104435743}" dt="2024-05-15T21:30:05.891" v="1439" actId="1076"/>
          <ac:spMkLst>
            <pc:docMk/>
            <pc:sldMk cId="611190909" sldId="956"/>
            <ac:spMk id="9" creationId="{2A7EA6FA-8750-F5E2-BF9D-C47CE89BE1D0}"/>
          </ac:spMkLst>
        </pc:spChg>
        <pc:spChg chg="mod">
          <ac:chgData name="Phillip Kaufman" userId="c001b2a046940d7c" providerId="LiveId" clId="{5CB25B10-5B1C-4017-B167-ED3104435743}" dt="2024-05-15T21:30:05.638" v="1438" actId="1076"/>
          <ac:spMkLst>
            <pc:docMk/>
            <pc:sldMk cId="611190909" sldId="956"/>
            <ac:spMk id="10" creationId="{A0B572DD-BD48-372C-9089-0C25554C6283}"/>
          </ac:spMkLst>
        </pc:spChg>
        <pc:spChg chg="del">
          <ac:chgData name="Phillip Kaufman" userId="c001b2a046940d7c" providerId="LiveId" clId="{5CB25B10-5B1C-4017-B167-ED3104435743}" dt="2024-05-15T21:24:48.032" v="1344" actId="21"/>
          <ac:spMkLst>
            <pc:docMk/>
            <pc:sldMk cId="611190909" sldId="956"/>
            <ac:spMk id="21" creationId="{DF8A454A-336C-EF3F-66EA-2C2C84BB3C54}"/>
          </ac:spMkLst>
        </pc:spChg>
        <pc:grpChg chg="del">
          <ac:chgData name="Phillip Kaufman" userId="c001b2a046940d7c" providerId="LiveId" clId="{5CB25B10-5B1C-4017-B167-ED3104435743}" dt="2024-05-15T21:24:48.032" v="1344" actId="21"/>
          <ac:grpSpMkLst>
            <pc:docMk/>
            <pc:sldMk cId="611190909" sldId="956"/>
            <ac:grpSpMk id="11" creationId="{F890A726-9F96-13BA-03CB-1D2B15F20FA7}"/>
          </ac:grpSpMkLst>
        </pc:grpChg>
        <pc:picChg chg="add mod modCrop">
          <ac:chgData name="Phillip Kaufman" userId="c001b2a046940d7c" providerId="LiveId" clId="{5CB25B10-5B1C-4017-B167-ED3104435743}" dt="2024-05-15T21:30:17.270" v="1454" actId="1076"/>
          <ac:picMkLst>
            <pc:docMk/>
            <pc:sldMk cId="611190909" sldId="956"/>
            <ac:picMk id="5" creationId="{875A8F71-2C59-303F-E5F8-5D4FAD05420F}"/>
          </ac:picMkLst>
        </pc:picChg>
        <pc:cxnChg chg="mod">
          <ac:chgData name="Phillip Kaufman" userId="c001b2a046940d7c" providerId="LiveId" clId="{5CB25B10-5B1C-4017-B167-ED3104435743}" dt="2024-05-15T21:24:48.032" v="1344" actId="21"/>
          <ac:cxnSpMkLst>
            <pc:docMk/>
            <pc:sldMk cId="611190909" sldId="956"/>
            <ac:cxnSpMk id="19" creationId="{707EF4E8-113B-9F08-EBF3-77D59139F19C}"/>
          </ac:cxnSpMkLst>
        </pc:cxnChg>
      </pc:sldChg>
      <pc:sldChg chg="addSp delSp modSp mod modNotesTx">
        <pc:chgData name="Phillip Kaufman" userId="c001b2a046940d7c" providerId="LiveId" clId="{5CB25B10-5B1C-4017-B167-ED3104435743}" dt="2024-05-22T02:59:16.642" v="5540"/>
        <pc:sldMkLst>
          <pc:docMk/>
          <pc:sldMk cId="3790965183" sldId="957"/>
        </pc:sldMkLst>
        <pc:spChg chg="add del mod">
          <ac:chgData name="Phillip Kaufman" userId="c001b2a046940d7c" providerId="LiveId" clId="{5CB25B10-5B1C-4017-B167-ED3104435743}" dt="2024-05-15T21:32:16.996" v="1478" actId="1076"/>
          <ac:spMkLst>
            <pc:docMk/>
            <pc:sldMk cId="3790965183" sldId="957"/>
            <ac:spMk id="4" creationId="{E1A1F6D8-E622-CE8B-98E6-357986E58008}"/>
          </ac:spMkLst>
        </pc:spChg>
        <pc:spChg chg="mod">
          <ac:chgData name="Phillip Kaufman" userId="c001b2a046940d7c" providerId="LiveId" clId="{5CB25B10-5B1C-4017-B167-ED3104435743}" dt="2024-05-15T21:32:07.372" v="1471" actId="1076"/>
          <ac:spMkLst>
            <pc:docMk/>
            <pc:sldMk cId="3790965183" sldId="957"/>
            <ac:spMk id="5" creationId="{10AA1843-BC79-833D-60AA-6F923C70563B}"/>
          </ac:spMkLst>
        </pc:spChg>
        <pc:spChg chg="add mod">
          <ac:chgData name="Phillip Kaufman" userId="c001b2a046940d7c" providerId="LiveId" clId="{5CB25B10-5B1C-4017-B167-ED3104435743}" dt="2024-05-15T21:29:59.255" v="1429"/>
          <ac:spMkLst>
            <pc:docMk/>
            <pc:sldMk cId="3790965183" sldId="957"/>
            <ac:spMk id="6" creationId="{749791A6-FB1D-D1C1-895D-0936B2EA2925}"/>
          </ac:spMkLst>
        </pc:spChg>
        <pc:spChg chg="mod">
          <ac:chgData name="Phillip Kaufman" userId="c001b2a046940d7c" providerId="LiveId" clId="{5CB25B10-5B1C-4017-B167-ED3104435743}" dt="2024-05-15T21:31:57.654" v="1466" actId="1076"/>
          <ac:spMkLst>
            <pc:docMk/>
            <pc:sldMk cId="3790965183" sldId="957"/>
            <ac:spMk id="8" creationId="{682FFE77-826D-8979-6044-DE5B24FBDD3F}"/>
          </ac:spMkLst>
        </pc:spChg>
        <pc:spChg chg="add mod">
          <ac:chgData name="Phillip Kaufman" userId="c001b2a046940d7c" providerId="LiveId" clId="{5CB25B10-5B1C-4017-B167-ED3104435743}" dt="2024-05-15T22:10:22.193" v="1650" actId="122"/>
          <ac:spMkLst>
            <pc:docMk/>
            <pc:sldMk cId="3790965183" sldId="957"/>
            <ac:spMk id="9" creationId="{DF8A454A-336C-EF3F-66EA-2C2C84BB3C54}"/>
          </ac:spMkLst>
        </pc:spChg>
        <pc:spChg chg="add mod">
          <ac:chgData name="Phillip Kaufman" userId="c001b2a046940d7c" providerId="LiveId" clId="{5CB25B10-5B1C-4017-B167-ED3104435743}" dt="2024-05-15T21:30:44.369" v="1459"/>
          <ac:spMkLst>
            <pc:docMk/>
            <pc:sldMk cId="3790965183" sldId="957"/>
            <ac:spMk id="14" creationId="{135EA846-A7C3-5272-A8BA-960857766DBA}"/>
          </ac:spMkLst>
        </pc:spChg>
        <pc:spChg chg="add mod">
          <ac:chgData name="Phillip Kaufman" userId="c001b2a046940d7c" providerId="LiveId" clId="{5CB25B10-5B1C-4017-B167-ED3104435743}" dt="2024-05-15T21:30:44.369" v="1459"/>
          <ac:spMkLst>
            <pc:docMk/>
            <pc:sldMk cId="3790965183" sldId="957"/>
            <ac:spMk id="15" creationId="{78A7CBAF-5CB9-0FA8-59D2-FE8372B1BE2D}"/>
          </ac:spMkLst>
        </pc:spChg>
        <pc:spChg chg="add mod">
          <ac:chgData name="Phillip Kaufman" userId="c001b2a046940d7c" providerId="LiveId" clId="{5CB25B10-5B1C-4017-B167-ED3104435743}" dt="2024-05-15T21:30:44.369" v="1459"/>
          <ac:spMkLst>
            <pc:docMk/>
            <pc:sldMk cId="3790965183" sldId="957"/>
            <ac:spMk id="16" creationId="{F25D8EAB-0441-368F-1745-C5D63D7A74F0}"/>
          </ac:spMkLst>
        </pc:spChg>
        <pc:spChg chg="add mod">
          <ac:chgData name="Phillip Kaufman" userId="c001b2a046940d7c" providerId="LiveId" clId="{5CB25B10-5B1C-4017-B167-ED3104435743}" dt="2024-05-15T21:30:44.369" v="1459"/>
          <ac:spMkLst>
            <pc:docMk/>
            <pc:sldMk cId="3790965183" sldId="957"/>
            <ac:spMk id="17" creationId="{A2BC41AB-D1DE-4AA5-8F10-1FDC5460283B}"/>
          </ac:spMkLst>
        </pc:spChg>
        <pc:spChg chg="mod">
          <ac:chgData name="Phillip Kaufman" userId="c001b2a046940d7c" providerId="LiveId" clId="{5CB25B10-5B1C-4017-B167-ED3104435743}" dt="2024-05-22T02:59:13.358" v="5538"/>
          <ac:spMkLst>
            <pc:docMk/>
            <pc:sldMk cId="3790965183" sldId="957"/>
            <ac:spMk id="23" creationId="{8D71975B-BC4C-6701-945E-73635127E276}"/>
          </ac:spMkLst>
        </pc:spChg>
        <pc:spChg chg="mod">
          <ac:chgData name="Phillip Kaufman" userId="c001b2a046940d7c" providerId="LiveId" clId="{5CB25B10-5B1C-4017-B167-ED3104435743}" dt="2024-05-22T02:59:13.358" v="5538"/>
          <ac:spMkLst>
            <pc:docMk/>
            <pc:sldMk cId="3790965183" sldId="957"/>
            <ac:spMk id="24" creationId="{32AED0FB-8A6C-0382-C6F7-B29F5B33942E}"/>
          </ac:spMkLst>
        </pc:spChg>
        <pc:spChg chg="mod">
          <ac:chgData name="Phillip Kaufman" userId="c001b2a046940d7c" providerId="LiveId" clId="{5CB25B10-5B1C-4017-B167-ED3104435743}" dt="2024-05-22T02:59:13.358" v="5538"/>
          <ac:spMkLst>
            <pc:docMk/>
            <pc:sldMk cId="3790965183" sldId="957"/>
            <ac:spMk id="25" creationId="{A64421AC-23EA-4ECD-61CA-456A3223756D}"/>
          </ac:spMkLst>
        </pc:spChg>
        <pc:spChg chg="mod">
          <ac:chgData name="Phillip Kaufman" userId="c001b2a046940d7c" providerId="LiveId" clId="{5CB25B10-5B1C-4017-B167-ED3104435743}" dt="2024-05-22T02:59:13.358" v="5538"/>
          <ac:spMkLst>
            <pc:docMk/>
            <pc:sldMk cId="3790965183" sldId="957"/>
            <ac:spMk id="26" creationId="{A14F29D4-948C-DB45-B16F-C10643C1DE7F}"/>
          </ac:spMkLst>
        </pc:spChg>
        <pc:spChg chg="mod">
          <ac:chgData name="Phillip Kaufman" userId="c001b2a046940d7c" providerId="LiveId" clId="{5CB25B10-5B1C-4017-B167-ED3104435743}" dt="2024-05-22T02:59:16.642" v="5540"/>
          <ac:spMkLst>
            <pc:docMk/>
            <pc:sldMk cId="3790965183" sldId="957"/>
            <ac:spMk id="33" creationId="{9FD00B10-96F9-ECF1-067C-DB2149033084}"/>
          </ac:spMkLst>
        </pc:spChg>
        <pc:spChg chg="mod">
          <ac:chgData name="Phillip Kaufman" userId="c001b2a046940d7c" providerId="LiveId" clId="{5CB25B10-5B1C-4017-B167-ED3104435743}" dt="2024-05-22T02:59:16.642" v="5540"/>
          <ac:spMkLst>
            <pc:docMk/>
            <pc:sldMk cId="3790965183" sldId="957"/>
            <ac:spMk id="34" creationId="{2E5AEDCF-B5E6-0F2E-54A6-1E2BAFED957F}"/>
          </ac:spMkLst>
        </pc:spChg>
        <pc:spChg chg="mod">
          <ac:chgData name="Phillip Kaufman" userId="c001b2a046940d7c" providerId="LiveId" clId="{5CB25B10-5B1C-4017-B167-ED3104435743}" dt="2024-05-22T02:59:16.642" v="5540"/>
          <ac:spMkLst>
            <pc:docMk/>
            <pc:sldMk cId="3790965183" sldId="957"/>
            <ac:spMk id="35" creationId="{F4F30782-C809-F2A4-4F49-3F30F4A8531F}"/>
          </ac:spMkLst>
        </pc:spChg>
        <pc:spChg chg="mod">
          <ac:chgData name="Phillip Kaufman" userId="c001b2a046940d7c" providerId="LiveId" clId="{5CB25B10-5B1C-4017-B167-ED3104435743}" dt="2024-05-22T02:59:16.642" v="5540"/>
          <ac:spMkLst>
            <pc:docMk/>
            <pc:sldMk cId="3790965183" sldId="957"/>
            <ac:spMk id="36" creationId="{234CCC76-253C-9D14-6787-7E4E36957C1D}"/>
          </ac:spMkLst>
        </pc:spChg>
        <pc:grpChg chg="add mod">
          <ac:chgData name="Phillip Kaufman" userId="c001b2a046940d7c" providerId="LiveId" clId="{5CB25B10-5B1C-4017-B167-ED3104435743}" dt="2024-05-22T02:59:13.358" v="5538"/>
          <ac:grpSpMkLst>
            <pc:docMk/>
            <pc:sldMk cId="3790965183" sldId="957"/>
            <ac:grpSpMk id="6" creationId="{8D9107A0-24D2-BF7D-89AB-515045845818}"/>
          </ac:grpSpMkLst>
        </pc:grpChg>
        <pc:grpChg chg="add del mod">
          <ac:chgData name="Phillip Kaufman" userId="c001b2a046940d7c" providerId="LiveId" clId="{5CB25B10-5B1C-4017-B167-ED3104435743}" dt="2024-05-22T02:59:16.416" v="5539" actId="478"/>
          <ac:grpSpMkLst>
            <pc:docMk/>
            <pc:sldMk cId="3790965183" sldId="957"/>
            <ac:grpSpMk id="7" creationId="{F890A726-9F96-13BA-03CB-1D2B15F20FA7}"/>
          </ac:grpSpMkLst>
        </pc:grpChg>
        <pc:grpChg chg="add mod">
          <ac:chgData name="Phillip Kaufman" userId="c001b2a046940d7c" providerId="LiveId" clId="{5CB25B10-5B1C-4017-B167-ED3104435743}" dt="2024-05-22T02:59:16.642" v="5540"/>
          <ac:grpSpMkLst>
            <pc:docMk/>
            <pc:sldMk cId="3790965183" sldId="957"/>
            <ac:grpSpMk id="29" creationId="{EA0A6E81-9CF0-F4EA-05D1-98F1AE6FDF4C}"/>
          </ac:grpSpMkLst>
        </pc:grpChg>
        <pc:cxnChg chg="add mod">
          <ac:chgData name="Phillip Kaufman" userId="c001b2a046940d7c" providerId="LiveId" clId="{5CB25B10-5B1C-4017-B167-ED3104435743}" dt="2024-05-15T21:30:44.369" v="1459"/>
          <ac:cxnSpMkLst>
            <pc:docMk/>
            <pc:sldMk cId="3790965183" sldId="957"/>
            <ac:cxnSpMk id="10" creationId="{D4A37123-BCD9-3720-9E90-313EB2143895}"/>
          </ac:cxnSpMkLst>
        </pc:cxnChg>
        <pc:cxnChg chg="add mod">
          <ac:chgData name="Phillip Kaufman" userId="c001b2a046940d7c" providerId="LiveId" clId="{5CB25B10-5B1C-4017-B167-ED3104435743}" dt="2024-05-15T21:30:44.369" v="1459"/>
          <ac:cxnSpMkLst>
            <pc:docMk/>
            <pc:sldMk cId="3790965183" sldId="957"/>
            <ac:cxnSpMk id="12" creationId="{6509172A-5AF0-03AE-8722-10358DB824F6}"/>
          </ac:cxnSpMkLst>
        </pc:cxnChg>
        <pc:cxnChg chg="add mod">
          <ac:chgData name="Phillip Kaufman" userId="c001b2a046940d7c" providerId="LiveId" clId="{5CB25B10-5B1C-4017-B167-ED3104435743}" dt="2024-05-15T21:30:44.369" v="1459"/>
          <ac:cxnSpMkLst>
            <pc:docMk/>
            <pc:sldMk cId="3790965183" sldId="957"/>
            <ac:cxnSpMk id="13" creationId="{B8C0CF79-8964-3665-5075-0EB50D2E4764}"/>
          </ac:cxnSpMkLst>
        </pc:cxnChg>
        <pc:cxnChg chg="add mod">
          <ac:chgData name="Phillip Kaufman" userId="c001b2a046940d7c" providerId="LiveId" clId="{5CB25B10-5B1C-4017-B167-ED3104435743}" dt="2024-05-22T02:59:16.416" v="5539" actId="478"/>
          <ac:cxnSpMkLst>
            <pc:docMk/>
            <pc:sldMk cId="3790965183" sldId="957"/>
            <ac:cxnSpMk id="18" creationId="{707EF4E8-113B-9F08-EBF3-77D59139F19C}"/>
          </ac:cxnSpMkLst>
        </pc:cxnChg>
        <pc:cxnChg chg="add mod">
          <ac:chgData name="Phillip Kaufman" userId="c001b2a046940d7c" providerId="LiveId" clId="{5CB25B10-5B1C-4017-B167-ED3104435743}" dt="2024-05-15T21:30:44.369" v="1459"/>
          <ac:cxnSpMkLst>
            <pc:docMk/>
            <pc:sldMk cId="3790965183" sldId="957"/>
            <ac:cxnSpMk id="19" creationId="{E9AD28C0-0C34-717D-8C61-FFDDCFF41635}"/>
          </ac:cxnSpMkLst>
        </pc:cxnChg>
        <pc:cxnChg chg="mod">
          <ac:chgData name="Phillip Kaufman" userId="c001b2a046940d7c" providerId="LiveId" clId="{5CB25B10-5B1C-4017-B167-ED3104435743}" dt="2024-05-22T02:59:13.358" v="5538"/>
          <ac:cxnSpMkLst>
            <pc:docMk/>
            <pc:sldMk cId="3790965183" sldId="957"/>
            <ac:cxnSpMk id="20" creationId="{A8C41AC5-6C34-3886-C5AD-52A20F4F1C5E}"/>
          </ac:cxnSpMkLst>
        </pc:cxnChg>
        <pc:cxnChg chg="mod">
          <ac:chgData name="Phillip Kaufman" userId="c001b2a046940d7c" providerId="LiveId" clId="{5CB25B10-5B1C-4017-B167-ED3104435743}" dt="2024-05-22T02:59:13.358" v="5538"/>
          <ac:cxnSpMkLst>
            <pc:docMk/>
            <pc:sldMk cId="3790965183" sldId="957"/>
            <ac:cxnSpMk id="21" creationId="{7C03EF99-445E-A0E3-64F4-B973E6811675}"/>
          </ac:cxnSpMkLst>
        </pc:cxnChg>
        <pc:cxnChg chg="mod">
          <ac:chgData name="Phillip Kaufman" userId="c001b2a046940d7c" providerId="LiveId" clId="{5CB25B10-5B1C-4017-B167-ED3104435743}" dt="2024-05-22T02:59:13.358" v="5538"/>
          <ac:cxnSpMkLst>
            <pc:docMk/>
            <pc:sldMk cId="3790965183" sldId="957"/>
            <ac:cxnSpMk id="22" creationId="{ED3422FF-9954-BF54-1D3D-60CD969A4A80}"/>
          </ac:cxnSpMkLst>
        </pc:cxnChg>
        <pc:cxnChg chg="mod">
          <ac:chgData name="Phillip Kaufman" userId="c001b2a046940d7c" providerId="LiveId" clId="{5CB25B10-5B1C-4017-B167-ED3104435743}" dt="2024-05-22T02:59:13.358" v="5538"/>
          <ac:cxnSpMkLst>
            <pc:docMk/>
            <pc:sldMk cId="3790965183" sldId="957"/>
            <ac:cxnSpMk id="27" creationId="{E59D8837-A5AA-0C7D-61E1-ACA38E6A14D6}"/>
          </ac:cxnSpMkLst>
        </pc:cxnChg>
        <pc:cxnChg chg="mod">
          <ac:chgData name="Phillip Kaufman" userId="c001b2a046940d7c" providerId="LiveId" clId="{5CB25B10-5B1C-4017-B167-ED3104435743}" dt="2024-05-22T02:59:13.358" v="5538"/>
          <ac:cxnSpMkLst>
            <pc:docMk/>
            <pc:sldMk cId="3790965183" sldId="957"/>
            <ac:cxnSpMk id="28" creationId="{0CBF9DDE-460A-E2CA-C3F4-8DEC241FE070}"/>
          </ac:cxnSpMkLst>
        </pc:cxnChg>
        <pc:cxnChg chg="mod">
          <ac:chgData name="Phillip Kaufman" userId="c001b2a046940d7c" providerId="LiveId" clId="{5CB25B10-5B1C-4017-B167-ED3104435743}" dt="2024-05-22T02:59:16.642" v="5540"/>
          <ac:cxnSpMkLst>
            <pc:docMk/>
            <pc:sldMk cId="3790965183" sldId="957"/>
            <ac:cxnSpMk id="30" creationId="{CDCC0BA9-F631-21B9-13CA-40F108EFBB7A}"/>
          </ac:cxnSpMkLst>
        </pc:cxnChg>
        <pc:cxnChg chg="mod">
          <ac:chgData name="Phillip Kaufman" userId="c001b2a046940d7c" providerId="LiveId" clId="{5CB25B10-5B1C-4017-B167-ED3104435743}" dt="2024-05-22T02:59:16.642" v="5540"/>
          <ac:cxnSpMkLst>
            <pc:docMk/>
            <pc:sldMk cId="3790965183" sldId="957"/>
            <ac:cxnSpMk id="31" creationId="{14D2FB25-1C4F-0886-5222-3083A7EAB024}"/>
          </ac:cxnSpMkLst>
        </pc:cxnChg>
        <pc:cxnChg chg="mod">
          <ac:chgData name="Phillip Kaufman" userId="c001b2a046940d7c" providerId="LiveId" clId="{5CB25B10-5B1C-4017-B167-ED3104435743}" dt="2024-05-22T02:59:16.642" v="5540"/>
          <ac:cxnSpMkLst>
            <pc:docMk/>
            <pc:sldMk cId="3790965183" sldId="957"/>
            <ac:cxnSpMk id="32" creationId="{EF85EFF4-0F19-51C1-D59D-7F3D1EEFA2E4}"/>
          </ac:cxnSpMkLst>
        </pc:cxnChg>
        <pc:cxnChg chg="mod">
          <ac:chgData name="Phillip Kaufman" userId="c001b2a046940d7c" providerId="LiveId" clId="{5CB25B10-5B1C-4017-B167-ED3104435743}" dt="2024-05-22T02:59:16.642" v="5540"/>
          <ac:cxnSpMkLst>
            <pc:docMk/>
            <pc:sldMk cId="3790965183" sldId="957"/>
            <ac:cxnSpMk id="37" creationId="{6657FAF4-A60C-4CCE-C502-517CC1A34908}"/>
          </ac:cxnSpMkLst>
        </pc:cxnChg>
        <pc:cxnChg chg="mod">
          <ac:chgData name="Phillip Kaufman" userId="c001b2a046940d7c" providerId="LiveId" clId="{5CB25B10-5B1C-4017-B167-ED3104435743}" dt="2024-05-22T02:59:16.642" v="5540"/>
          <ac:cxnSpMkLst>
            <pc:docMk/>
            <pc:sldMk cId="3790965183" sldId="957"/>
            <ac:cxnSpMk id="38" creationId="{A59205E2-4BAA-B600-B029-C4EEED5A884D}"/>
          </ac:cxnSpMkLst>
        </pc:cxnChg>
      </pc:sldChg>
      <pc:sldChg chg="delSp modSp del mod">
        <pc:chgData name="Phillip Kaufman" userId="c001b2a046940d7c" providerId="LiveId" clId="{5CB25B10-5B1C-4017-B167-ED3104435743}" dt="2024-05-15T21:37:54.482" v="1593" actId="47"/>
        <pc:sldMkLst>
          <pc:docMk/>
          <pc:sldMk cId="4236300943" sldId="958"/>
        </pc:sldMkLst>
        <pc:spChg chg="del mod">
          <ac:chgData name="Phillip Kaufman" userId="c001b2a046940d7c" providerId="LiveId" clId="{5CB25B10-5B1C-4017-B167-ED3104435743}" dt="2024-05-15T21:35:16.625" v="1536" actId="21"/>
          <ac:spMkLst>
            <pc:docMk/>
            <pc:sldMk cId="4236300943" sldId="958"/>
            <ac:spMk id="6" creationId="{51146B94-5657-4FDA-4510-0E7EF09632CF}"/>
          </ac:spMkLst>
        </pc:spChg>
        <pc:spChg chg="del mod">
          <ac:chgData name="Phillip Kaufman" userId="c001b2a046940d7c" providerId="LiveId" clId="{5CB25B10-5B1C-4017-B167-ED3104435743}" dt="2024-05-15T21:35:16.625" v="1536" actId="21"/>
          <ac:spMkLst>
            <pc:docMk/>
            <pc:sldMk cId="4236300943" sldId="958"/>
            <ac:spMk id="7" creationId="{5F23C70B-871F-0244-3365-7AC718EBD72A}"/>
          </ac:spMkLst>
        </pc:spChg>
        <pc:spChg chg="del mod">
          <ac:chgData name="Phillip Kaufman" userId="c001b2a046940d7c" providerId="LiveId" clId="{5CB25B10-5B1C-4017-B167-ED3104435743}" dt="2024-05-15T21:35:16.625" v="1536" actId="21"/>
          <ac:spMkLst>
            <pc:docMk/>
            <pc:sldMk cId="4236300943" sldId="958"/>
            <ac:spMk id="8" creationId="{682FFE77-826D-8979-6044-DE5B24FBDD3F}"/>
          </ac:spMkLst>
        </pc:spChg>
        <pc:spChg chg="del mod">
          <ac:chgData name="Phillip Kaufman" userId="c001b2a046940d7c" providerId="LiveId" clId="{5CB25B10-5B1C-4017-B167-ED3104435743}" dt="2024-05-15T21:35:16.625" v="1536" actId="21"/>
          <ac:spMkLst>
            <pc:docMk/>
            <pc:sldMk cId="4236300943" sldId="958"/>
            <ac:spMk id="9" creationId="{046DA25F-F539-FD14-D3B9-ED018204CCBD}"/>
          </ac:spMkLst>
        </pc:spChg>
      </pc:sldChg>
      <pc:sldChg chg="modSp mod">
        <pc:chgData name="Phillip Kaufman" userId="c001b2a046940d7c" providerId="LiveId" clId="{5CB25B10-5B1C-4017-B167-ED3104435743}" dt="2024-05-16T08:02:07.450" v="2062" actId="20577"/>
        <pc:sldMkLst>
          <pc:docMk/>
          <pc:sldMk cId="1248410112" sldId="959"/>
        </pc:sldMkLst>
        <pc:spChg chg="mod">
          <ac:chgData name="Phillip Kaufman" userId="c001b2a046940d7c" providerId="LiveId" clId="{5CB25B10-5B1C-4017-B167-ED3104435743}" dt="2024-05-16T08:02:07.450" v="2062" actId="20577"/>
          <ac:spMkLst>
            <pc:docMk/>
            <pc:sldMk cId="1248410112" sldId="959"/>
            <ac:spMk id="11" creationId="{65489261-8296-6E86-DF27-67E71F379262}"/>
          </ac:spMkLst>
        </pc:spChg>
      </pc:sldChg>
      <pc:sldChg chg="addSp delSp modSp mod">
        <pc:chgData name="Phillip Kaufman" userId="c001b2a046940d7c" providerId="LiveId" clId="{5CB25B10-5B1C-4017-B167-ED3104435743}" dt="2024-05-22T22:10:56.761" v="5981" actId="12788"/>
        <pc:sldMkLst>
          <pc:docMk/>
          <pc:sldMk cId="2046117226" sldId="960"/>
        </pc:sldMkLst>
        <pc:spChg chg="mod">
          <ac:chgData name="Phillip Kaufman" userId="c001b2a046940d7c" providerId="LiveId" clId="{5CB25B10-5B1C-4017-B167-ED3104435743}" dt="2024-05-22T05:39:05.619" v="5589"/>
          <ac:spMkLst>
            <pc:docMk/>
            <pc:sldMk cId="2046117226" sldId="960"/>
            <ac:spMk id="2" creationId="{93270D8B-17BF-86FB-2D4C-C06C57518667}"/>
          </ac:spMkLst>
        </pc:spChg>
        <pc:spChg chg="add del mod">
          <ac:chgData name="Phillip Kaufman" userId="c001b2a046940d7c" providerId="LiveId" clId="{5CB25B10-5B1C-4017-B167-ED3104435743}" dt="2024-05-16T07:43:21.786" v="1726" actId="21"/>
          <ac:spMkLst>
            <pc:docMk/>
            <pc:sldMk cId="2046117226" sldId="960"/>
            <ac:spMk id="4" creationId="{77D13A9E-3606-2979-04AA-C3CBE762842C}"/>
          </ac:spMkLst>
        </pc:spChg>
        <pc:spChg chg="add mod">
          <ac:chgData name="Phillip Kaufman" userId="c001b2a046940d7c" providerId="LiveId" clId="{5CB25B10-5B1C-4017-B167-ED3104435743}" dt="2024-05-22T22:10:19.798" v="5972" actId="1076"/>
          <ac:spMkLst>
            <pc:docMk/>
            <pc:sldMk cId="2046117226" sldId="960"/>
            <ac:spMk id="4" creationId="{C906E049-146D-F806-8B8D-69CC4A13F9E6}"/>
          </ac:spMkLst>
        </pc:spChg>
        <pc:spChg chg="add del mod">
          <ac:chgData name="Phillip Kaufman" userId="c001b2a046940d7c" providerId="LiveId" clId="{5CB25B10-5B1C-4017-B167-ED3104435743}" dt="2024-05-22T22:10:38.682" v="5976" actId="478"/>
          <ac:spMkLst>
            <pc:docMk/>
            <pc:sldMk cId="2046117226" sldId="960"/>
            <ac:spMk id="5" creationId="{0F3F97DE-CF54-0DFF-3F9B-157091374DA1}"/>
          </ac:spMkLst>
        </pc:spChg>
        <pc:spChg chg="add del mod">
          <ac:chgData name="Phillip Kaufman" userId="c001b2a046940d7c" providerId="LiveId" clId="{5CB25B10-5B1C-4017-B167-ED3104435743}" dt="2024-05-22T05:34:44.460" v="5577" actId="21"/>
          <ac:spMkLst>
            <pc:docMk/>
            <pc:sldMk cId="2046117226" sldId="960"/>
            <ac:spMk id="6" creationId="{77D13A9E-3606-2979-04AA-C3CBE762842C}"/>
          </ac:spMkLst>
        </pc:spChg>
        <pc:spChg chg="del mod">
          <ac:chgData name="Phillip Kaufman" userId="c001b2a046940d7c" providerId="LiveId" clId="{5CB25B10-5B1C-4017-B167-ED3104435743}" dt="2024-05-22T05:43:43.042" v="5609" actId="478"/>
          <ac:spMkLst>
            <pc:docMk/>
            <pc:sldMk cId="2046117226" sldId="960"/>
            <ac:spMk id="7" creationId="{652A859A-92A0-88FD-A2B8-0FC2B864E1C9}"/>
          </ac:spMkLst>
        </pc:spChg>
        <pc:spChg chg="add del mod">
          <ac:chgData name="Phillip Kaufman" userId="c001b2a046940d7c" providerId="LiveId" clId="{5CB25B10-5B1C-4017-B167-ED3104435743}" dt="2024-05-22T22:10:46.735" v="5978" actId="478"/>
          <ac:spMkLst>
            <pc:docMk/>
            <pc:sldMk cId="2046117226" sldId="960"/>
            <ac:spMk id="8" creationId="{389A4F1F-0569-D967-BE75-7694298C451F}"/>
          </ac:spMkLst>
        </pc:spChg>
        <pc:spChg chg="del mod">
          <ac:chgData name="Phillip Kaufman" userId="c001b2a046940d7c" providerId="LiveId" clId="{5CB25B10-5B1C-4017-B167-ED3104435743}" dt="2024-05-22T05:34:53.429" v="5579" actId="21"/>
          <ac:spMkLst>
            <pc:docMk/>
            <pc:sldMk cId="2046117226" sldId="960"/>
            <ac:spMk id="8" creationId="{C906E049-146D-F806-8B8D-69CC4A13F9E6}"/>
          </ac:spMkLst>
        </pc:spChg>
        <pc:spChg chg="add mod">
          <ac:chgData name="Phillip Kaufman" userId="c001b2a046940d7c" providerId="LiveId" clId="{5CB25B10-5B1C-4017-B167-ED3104435743}" dt="2024-05-22T22:10:56.761" v="5981" actId="12788"/>
          <ac:spMkLst>
            <pc:docMk/>
            <pc:sldMk cId="2046117226" sldId="960"/>
            <ac:spMk id="9" creationId="{F1A3099D-FDAB-3EFF-D680-2E012853C4C0}"/>
          </ac:spMkLst>
        </pc:spChg>
        <pc:spChg chg="del mod">
          <ac:chgData name="Phillip Kaufman" userId="c001b2a046940d7c" providerId="LiveId" clId="{5CB25B10-5B1C-4017-B167-ED3104435743}" dt="2024-05-22T05:34:44.460" v="5577" actId="21"/>
          <ac:spMkLst>
            <pc:docMk/>
            <pc:sldMk cId="2046117226" sldId="960"/>
            <ac:spMk id="14" creationId="{96CEE855-9860-5FB6-D547-12813A6F2AD9}"/>
          </ac:spMkLst>
        </pc:spChg>
        <pc:spChg chg="add mod">
          <ac:chgData name="Phillip Kaufman" userId="c001b2a046940d7c" providerId="LiveId" clId="{5CB25B10-5B1C-4017-B167-ED3104435743}" dt="2024-05-22T22:09:55.335" v="5968" actId="164"/>
          <ac:spMkLst>
            <pc:docMk/>
            <pc:sldMk cId="2046117226" sldId="960"/>
            <ac:spMk id="17" creationId="{2AE7C604-82E1-22E4-5BA3-CF004E319064}"/>
          </ac:spMkLst>
        </pc:spChg>
        <pc:spChg chg="add mod">
          <ac:chgData name="Phillip Kaufman" userId="c001b2a046940d7c" providerId="LiveId" clId="{5CB25B10-5B1C-4017-B167-ED3104435743}" dt="2024-05-22T22:09:55.335" v="5968" actId="164"/>
          <ac:spMkLst>
            <pc:docMk/>
            <pc:sldMk cId="2046117226" sldId="960"/>
            <ac:spMk id="18" creationId="{1E10F083-177D-0DB3-B34F-77E51C4BD780}"/>
          </ac:spMkLst>
        </pc:spChg>
        <pc:spChg chg="add mod">
          <ac:chgData name="Phillip Kaufman" userId="c001b2a046940d7c" providerId="LiveId" clId="{5CB25B10-5B1C-4017-B167-ED3104435743}" dt="2024-05-22T22:09:55.335" v="5968" actId="164"/>
          <ac:spMkLst>
            <pc:docMk/>
            <pc:sldMk cId="2046117226" sldId="960"/>
            <ac:spMk id="19" creationId="{FB29C77C-43D3-7496-22A2-E17137859A3E}"/>
          </ac:spMkLst>
        </pc:spChg>
        <pc:spChg chg="add del mod">
          <ac:chgData name="Phillip Kaufman" userId="c001b2a046940d7c" providerId="LiveId" clId="{5CB25B10-5B1C-4017-B167-ED3104435743}" dt="2024-05-22T05:49:16.830" v="5749" actId="478"/>
          <ac:spMkLst>
            <pc:docMk/>
            <pc:sldMk cId="2046117226" sldId="960"/>
            <ac:spMk id="20" creationId="{6FF3E586-205C-F258-EB00-3348532B5D82}"/>
          </ac:spMkLst>
        </pc:spChg>
        <pc:spChg chg="add mod">
          <ac:chgData name="Phillip Kaufman" userId="c001b2a046940d7c" providerId="LiveId" clId="{5CB25B10-5B1C-4017-B167-ED3104435743}" dt="2024-05-22T22:09:55.335" v="5968" actId="164"/>
          <ac:spMkLst>
            <pc:docMk/>
            <pc:sldMk cId="2046117226" sldId="960"/>
            <ac:spMk id="21" creationId="{823699C4-8EA1-6C17-C83E-225FE53A921C}"/>
          </ac:spMkLst>
        </pc:spChg>
        <pc:spChg chg="add mod">
          <ac:chgData name="Phillip Kaufman" userId="c001b2a046940d7c" providerId="LiveId" clId="{5CB25B10-5B1C-4017-B167-ED3104435743}" dt="2024-05-22T22:09:55.335" v="5968" actId="164"/>
          <ac:spMkLst>
            <pc:docMk/>
            <pc:sldMk cId="2046117226" sldId="960"/>
            <ac:spMk id="29" creationId="{4E9408F0-D22B-2264-425F-0A72738214F9}"/>
          </ac:spMkLst>
        </pc:spChg>
        <pc:spChg chg="add mod">
          <ac:chgData name="Phillip Kaufman" userId="c001b2a046940d7c" providerId="LiveId" clId="{5CB25B10-5B1C-4017-B167-ED3104435743}" dt="2024-05-22T22:09:55.335" v="5968" actId="164"/>
          <ac:spMkLst>
            <pc:docMk/>
            <pc:sldMk cId="2046117226" sldId="960"/>
            <ac:spMk id="30" creationId="{282C853E-9472-9E78-B83D-5F79EA99DFFE}"/>
          </ac:spMkLst>
        </pc:spChg>
        <pc:spChg chg="add mod">
          <ac:chgData name="Phillip Kaufman" userId="c001b2a046940d7c" providerId="LiveId" clId="{5CB25B10-5B1C-4017-B167-ED3104435743}" dt="2024-05-22T22:09:55.335" v="5968" actId="164"/>
          <ac:spMkLst>
            <pc:docMk/>
            <pc:sldMk cId="2046117226" sldId="960"/>
            <ac:spMk id="31" creationId="{ED3E8604-219C-D429-55B3-70BEABAF5375}"/>
          </ac:spMkLst>
        </pc:spChg>
        <pc:grpChg chg="add mod">
          <ac:chgData name="Phillip Kaufman" userId="c001b2a046940d7c" providerId="LiveId" clId="{5CB25B10-5B1C-4017-B167-ED3104435743}" dt="2024-05-22T22:09:58.795" v="5969" actId="1076"/>
          <ac:grpSpMkLst>
            <pc:docMk/>
            <pc:sldMk cId="2046117226" sldId="960"/>
            <ac:grpSpMk id="7" creationId="{9EC1D2C3-7B90-C5F3-A14E-A578833886D3}"/>
          </ac:grpSpMkLst>
        </pc:grpChg>
        <pc:picChg chg="add del mod">
          <ac:chgData name="Phillip Kaufman" userId="c001b2a046940d7c" providerId="LiveId" clId="{5CB25B10-5B1C-4017-B167-ED3104435743}" dt="2024-05-22T05:34:44.460" v="5577" actId="21"/>
          <ac:picMkLst>
            <pc:docMk/>
            <pc:sldMk cId="2046117226" sldId="960"/>
            <ac:picMk id="5" creationId="{3CA1A56A-F48F-AE91-FEE6-67B644EF3AE2}"/>
          </ac:picMkLst>
        </pc:picChg>
        <pc:picChg chg="add del mod">
          <ac:chgData name="Phillip Kaufman" userId="c001b2a046940d7c" providerId="LiveId" clId="{5CB25B10-5B1C-4017-B167-ED3104435743}" dt="2024-05-16T07:43:21.786" v="1726" actId="21"/>
          <ac:picMkLst>
            <pc:docMk/>
            <pc:sldMk cId="2046117226" sldId="960"/>
            <ac:picMk id="13" creationId="{3CA1A56A-F48F-AE91-FEE6-67B644EF3AE2}"/>
          </ac:picMkLst>
        </pc:picChg>
        <pc:cxnChg chg="add mod">
          <ac:chgData name="Phillip Kaufman" userId="c001b2a046940d7c" providerId="LiveId" clId="{5CB25B10-5B1C-4017-B167-ED3104435743}" dt="2024-05-22T22:09:43.358" v="5965" actId="571"/>
          <ac:cxnSpMkLst>
            <pc:docMk/>
            <pc:sldMk cId="2046117226" sldId="960"/>
            <ac:cxnSpMk id="6" creationId="{F4D6E655-C96D-40DC-80C8-63772EE548FC}"/>
          </ac:cxnSpMkLst>
        </pc:cxnChg>
        <pc:cxnChg chg="add mod ord">
          <ac:chgData name="Phillip Kaufman" userId="c001b2a046940d7c" providerId="LiveId" clId="{5CB25B10-5B1C-4017-B167-ED3104435743}" dt="2024-05-22T22:09:55.335" v="5968" actId="164"/>
          <ac:cxnSpMkLst>
            <pc:docMk/>
            <pc:sldMk cId="2046117226" sldId="960"/>
            <ac:cxnSpMk id="10" creationId="{4B4C3E15-BEE4-1356-DCF8-C05624ACDAEB}"/>
          </ac:cxnSpMkLst>
        </pc:cxnChg>
        <pc:cxnChg chg="add del mod">
          <ac:chgData name="Phillip Kaufman" userId="c001b2a046940d7c" providerId="LiveId" clId="{5CB25B10-5B1C-4017-B167-ED3104435743}" dt="2024-05-22T05:44:03.866" v="5616" actId="478"/>
          <ac:cxnSpMkLst>
            <pc:docMk/>
            <pc:sldMk cId="2046117226" sldId="960"/>
            <ac:cxnSpMk id="11" creationId="{2D29F85A-9951-C27E-CED9-D710C902AF9A}"/>
          </ac:cxnSpMkLst>
        </pc:cxnChg>
        <pc:cxnChg chg="add mod ord">
          <ac:chgData name="Phillip Kaufman" userId="c001b2a046940d7c" providerId="LiveId" clId="{5CB25B10-5B1C-4017-B167-ED3104435743}" dt="2024-05-22T22:09:55.335" v="5968" actId="164"/>
          <ac:cxnSpMkLst>
            <pc:docMk/>
            <pc:sldMk cId="2046117226" sldId="960"/>
            <ac:cxnSpMk id="16" creationId="{F5AAB8FF-31CC-4660-032C-54D633021042}"/>
          </ac:cxnSpMkLst>
        </pc:cxnChg>
        <pc:cxnChg chg="add mod ord">
          <ac:chgData name="Phillip Kaufman" userId="c001b2a046940d7c" providerId="LiveId" clId="{5CB25B10-5B1C-4017-B167-ED3104435743}" dt="2024-05-22T22:09:55.335" v="5968" actId="164"/>
          <ac:cxnSpMkLst>
            <pc:docMk/>
            <pc:sldMk cId="2046117226" sldId="960"/>
            <ac:cxnSpMk id="23" creationId="{0892F863-BE46-9187-7274-31FF0D4332E8}"/>
          </ac:cxnSpMkLst>
        </pc:cxnChg>
        <pc:cxnChg chg="add mod">
          <ac:chgData name="Phillip Kaufman" userId="c001b2a046940d7c" providerId="LiveId" clId="{5CB25B10-5B1C-4017-B167-ED3104435743}" dt="2024-05-22T22:09:55.335" v="5968" actId="164"/>
          <ac:cxnSpMkLst>
            <pc:docMk/>
            <pc:sldMk cId="2046117226" sldId="960"/>
            <ac:cxnSpMk id="24" creationId="{67112123-3B30-F479-3D61-BE599F92A173}"/>
          </ac:cxnSpMkLst>
        </pc:cxnChg>
        <pc:cxnChg chg="add mod">
          <ac:chgData name="Phillip Kaufman" userId="c001b2a046940d7c" providerId="LiveId" clId="{5CB25B10-5B1C-4017-B167-ED3104435743}" dt="2024-05-22T22:09:55.335" v="5968" actId="164"/>
          <ac:cxnSpMkLst>
            <pc:docMk/>
            <pc:sldMk cId="2046117226" sldId="960"/>
            <ac:cxnSpMk id="26" creationId="{1C133E07-F5C5-6012-C9B0-B2D3D39C6AE8}"/>
          </ac:cxnSpMkLst>
        </pc:cxnChg>
        <pc:cxnChg chg="add mod">
          <ac:chgData name="Phillip Kaufman" userId="c001b2a046940d7c" providerId="LiveId" clId="{5CB25B10-5B1C-4017-B167-ED3104435743}" dt="2024-05-22T22:09:55.335" v="5968" actId="164"/>
          <ac:cxnSpMkLst>
            <pc:docMk/>
            <pc:sldMk cId="2046117226" sldId="960"/>
            <ac:cxnSpMk id="27" creationId="{25735759-D22D-8A32-EE97-375E3219E586}"/>
          </ac:cxnSpMkLst>
        </pc:cxnChg>
      </pc:sldChg>
      <pc:sldChg chg="addSp delSp modSp mod">
        <pc:chgData name="Phillip Kaufman" userId="c001b2a046940d7c" providerId="LiveId" clId="{5CB25B10-5B1C-4017-B167-ED3104435743}" dt="2024-05-21T04:03:51.265" v="5148" actId="1076"/>
        <pc:sldMkLst>
          <pc:docMk/>
          <pc:sldMk cId="3117560870" sldId="961"/>
        </pc:sldMkLst>
        <pc:spChg chg="del">
          <ac:chgData name="Phillip Kaufman" userId="c001b2a046940d7c" providerId="LiveId" clId="{5CB25B10-5B1C-4017-B167-ED3104435743}" dt="2024-05-15T22:07:42.489" v="1622" actId="478"/>
          <ac:spMkLst>
            <pc:docMk/>
            <pc:sldMk cId="3117560870" sldId="961"/>
            <ac:spMk id="4" creationId="{A20BEAAF-A929-5CBF-E834-0A669C419F89}"/>
          </ac:spMkLst>
        </pc:spChg>
        <pc:spChg chg="mod">
          <ac:chgData name="Phillip Kaufman" userId="c001b2a046940d7c" providerId="LiveId" clId="{5CB25B10-5B1C-4017-B167-ED3104435743}" dt="2024-05-15T22:07:51.784" v="1626" actId="1076"/>
          <ac:spMkLst>
            <pc:docMk/>
            <pc:sldMk cId="3117560870" sldId="961"/>
            <ac:spMk id="7" creationId="{69CD2BB4-2A8D-2D48-27FE-1DD576B0F4ED}"/>
          </ac:spMkLst>
        </pc:spChg>
        <pc:spChg chg="mod">
          <ac:chgData name="Phillip Kaufman" userId="c001b2a046940d7c" providerId="LiveId" clId="{5CB25B10-5B1C-4017-B167-ED3104435743}" dt="2024-05-15T22:07:53.924" v="1627" actId="1076"/>
          <ac:spMkLst>
            <pc:docMk/>
            <pc:sldMk cId="3117560870" sldId="961"/>
            <ac:spMk id="8" creationId="{6B5DC5F7-8826-1C71-23F2-E68D0789DB34}"/>
          </ac:spMkLst>
        </pc:spChg>
        <pc:spChg chg="mod">
          <ac:chgData name="Phillip Kaufman" userId="c001b2a046940d7c" providerId="LiveId" clId="{5CB25B10-5B1C-4017-B167-ED3104435743}" dt="2024-05-21T04:03:44.017" v="5147"/>
          <ac:spMkLst>
            <pc:docMk/>
            <pc:sldMk cId="3117560870" sldId="961"/>
            <ac:spMk id="10" creationId="{056A12C9-2D1E-5D8E-610D-2210C7633985}"/>
          </ac:spMkLst>
        </pc:spChg>
        <pc:spChg chg="mod">
          <ac:chgData name="Phillip Kaufman" userId="c001b2a046940d7c" providerId="LiveId" clId="{5CB25B10-5B1C-4017-B167-ED3104435743}" dt="2024-05-21T04:03:44.017" v="5147"/>
          <ac:spMkLst>
            <pc:docMk/>
            <pc:sldMk cId="3117560870" sldId="961"/>
            <ac:spMk id="11" creationId="{F1DCCABA-6F75-9FE0-8AD9-B05C92812C37}"/>
          </ac:spMkLst>
        </pc:spChg>
        <pc:spChg chg="del mod">
          <ac:chgData name="Phillip Kaufman" userId="c001b2a046940d7c" providerId="LiveId" clId="{5CB25B10-5B1C-4017-B167-ED3104435743}" dt="2024-05-15T22:10:49.442" v="1660" actId="478"/>
          <ac:spMkLst>
            <pc:docMk/>
            <pc:sldMk cId="3117560870" sldId="961"/>
            <ac:spMk id="38" creationId="{D490D2C2-8A7B-8D2E-D33B-F7D803F1DFC7}"/>
          </ac:spMkLst>
        </pc:spChg>
        <pc:spChg chg="del mod">
          <ac:chgData name="Phillip Kaufman" userId="c001b2a046940d7c" providerId="LiveId" clId="{5CB25B10-5B1C-4017-B167-ED3104435743}" dt="2024-05-15T22:10:50.816" v="1661" actId="478"/>
          <ac:spMkLst>
            <pc:docMk/>
            <pc:sldMk cId="3117560870" sldId="961"/>
            <ac:spMk id="39" creationId="{0E2C8179-44AA-C1D7-2888-C1344CC475FB}"/>
          </ac:spMkLst>
        </pc:spChg>
        <pc:spChg chg="mod">
          <ac:chgData name="Phillip Kaufman" userId="c001b2a046940d7c" providerId="LiveId" clId="{5CB25B10-5B1C-4017-B167-ED3104435743}" dt="2024-05-21T02:05:01.248" v="4734"/>
          <ac:spMkLst>
            <pc:docMk/>
            <pc:sldMk cId="3117560870" sldId="961"/>
            <ac:spMk id="39" creationId="{283CE046-BF1F-D84C-DD1B-974A671DA7EF}"/>
          </ac:spMkLst>
        </pc:spChg>
        <pc:spChg chg="mod">
          <ac:chgData name="Phillip Kaufman" userId="c001b2a046940d7c" providerId="LiveId" clId="{5CB25B10-5B1C-4017-B167-ED3104435743}" dt="2024-05-15T22:07:38.563" v="1621"/>
          <ac:spMkLst>
            <pc:docMk/>
            <pc:sldMk cId="3117560870" sldId="961"/>
            <ac:spMk id="40" creationId="{8D8BFE28-AB63-E4B2-6DE0-7E947AA8F505}"/>
          </ac:spMkLst>
        </pc:spChg>
        <pc:spChg chg="mod">
          <ac:chgData name="Phillip Kaufman" userId="c001b2a046940d7c" providerId="LiveId" clId="{5CB25B10-5B1C-4017-B167-ED3104435743}" dt="2024-05-15T22:07:38.563" v="1621"/>
          <ac:spMkLst>
            <pc:docMk/>
            <pc:sldMk cId="3117560870" sldId="961"/>
            <ac:spMk id="41" creationId="{DBA848C6-B6C8-10A0-4675-4F9004A37ECA}"/>
          </ac:spMkLst>
        </pc:spChg>
        <pc:spChg chg="add mod">
          <ac:chgData name="Phillip Kaufman" userId="c001b2a046940d7c" providerId="LiveId" clId="{5CB25B10-5B1C-4017-B167-ED3104435743}" dt="2024-05-15T22:10:47.081" v="1659" actId="1076"/>
          <ac:spMkLst>
            <pc:docMk/>
            <pc:sldMk cId="3117560870" sldId="961"/>
            <ac:spMk id="42" creationId="{B7C30A59-DF56-C246-0FA6-DFCD3DE51467}"/>
          </ac:spMkLst>
        </pc:spChg>
        <pc:spChg chg="add del mod">
          <ac:chgData name="Phillip Kaufman" userId="c001b2a046940d7c" providerId="LiveId" clId="{5CB25B10-5B1C-4017-B167-ED3104435743}" dt="2024-05-21T02:05:00.974" v="4733" actId="478"/>
          <ac:spMkLst>
            <pc:docMk/>
            <pc:sldMk cId="3117560870" sldId="961"/>
            <ac:spMk id="43" creationId="{B868C507-1548-93F1-23AA-D174EDB62B29}"/>
          </ac:spMkLst>
        </pc:spChg>
        <pc:spChg chg="add del mod">
          <ac:chgData name="Phillip Kaufman" userId="c001b2a046940d7c" providerId="LiveId" clId="{5CB25B10-5B1C-4017-B167-ED3104435743}" dt="2024-05-21T02:05:00.974" v="4733" actId="478"/>
          <ac:spMkLst>
            <pc:docMk/>
            <pc:sldMk cId="3117560870" sldId="961"/>
            <ac:spMk id="44" creationId="{4996786E-9F82-ADEE-D20E-6FE0CDB79F68}"/>
          </ac:spMkLst>
        </pc:spChg>
        <pc:spChg chg="mod">
          <ac:chgData name="Phillip Kaufman" userId="c001b2a046940d7c" providerId="LiveId" clId="{5CB25B10-5B1C-4017-B167-ED3104435743}" dt="2024-05-21T02:05:01.248" v="4734"/>
          <ac:spMkLst>
            <pc:docMk/>
            <pc:sldMk cId="3117560870" sldId="961"/>
            <ac:spMk id="45" creationId="{A90C6E65-D41F-46A0-3536-2E85B7ED10AA}"/>
          </ac:spMkLst>
        </pc:spChg>
        <pc:spChg chg="mod">
          <ac:chgData name="Phillip Kaufman" userId="c001b2a046940d7c" providerId="LiveId" clId="{5CB25B10-5B1C-4017-B167-ED3104435743}" dt="2024-05-21T04:03:44.017" v="5147"/>
          <ac:spMkLst>
            <pc:docMk/>
            <pc:sldMk cId="3117560870" sldId="961"/>
            <ac:spMk id="48" creationId="{AA8C45ED-36F5-2337-6DF8-002E22518266}"/>
          </ac:spMkLst>
        </pc:spChg>
        <pc:spChg chg="mod">
          <ac:chgData name="Phillip Kaufman" userId="c001b2a046940d7c" providerId="LiveId" clId="{5CB25B10-5B1C-4017-B167-ED3104435743}" dt="2024-05-21T04:03:44.017" v="5147"/>
          <ac:spMkLst>
            <pc:docMk/>
            <pc:sldMk cId="3117560870" sldId="961"/>
            <ac:spMk id="49" creationId="{2BABFC7E-7CAC-B872-54CD-7EA1BB11030B}"/>
          </ac:spMkLst>
        </pc:spChg>
        <pc:spChg chg="mod">
          <ac:chgData name="Phillip Kaufman" userId="c001b2a046940d7c" providerId="LiveId" clId="{5CB25B10-5B1C-4017-B167-ED3104435743}" dt="2024-05-21T02:05:01.248" v="4734"/>
          <ac:spMkLst>
            <pc:docMk/>
            <pc:sldMk cId="3117560870" sldId="961"/>
            <ac:spMk id="81" creationId="{EB40D0E0-1983-1673-FF63-5C7F4151AE09}"/>
          </ac:spMkLst>
        </pc:spChg>
        <pc:spChg chg="mod">
          <ac:chgData name="Phillip Kaufman" userId="c001b2a046940d7c" providerId="LiveId" clId="{5CB25B10-5B1C-4017-B167-ED3104435743}" dt="2024-05-21T02:05:11.922" v="4743" actId="1076"/>
          <ac:spMkLst>
            <pc:docMk/>
            <pc:sldMk cId="3117560870" sldId="961"/>
            <ac:spMk id="82" creationId="{D9179292-A030-6A12-98A1-640940A7CC0C}"/>
          </ac:spMkLst>
        </pc:spChg>
        <pc:spChg chg="mod">
          <ac:chgData name="Phillip Kaufman" userId="c001b2a046940d7c" providerId="LiveId" clId="{5CB25B10-5B1C-4017-B167-ED3104435743}" dt="2024-05-21T02:05:54.266" v="4795"/>
          <ac:spMkLst>
            <pc:docMk/>
            <pc:sldMk cId="3117560870" sldId="961"/>
            <ac:spMk id="87" creationId="{1AABE886-B6C6-A794-BC60-D416150B2BF4}"/>
          </ac:spMkLst>
        </pc:spChg>
        <pc:spChg chg="mod">
          <ac:chgData name="Phillip Kaufman" userId="c001b2a046940d7c" providerId="LiveId" clId="{5CB25B10-5B1C-4017-B167-ED3104435743}" dt="2024-05-21T02:05:54.266" v="4795"/>
          <ac:spMkLst>
            <pc:docMk/>
            <pc:sldMk cId="3117560870" sldId="961"/>
            <ac:spMk id="88" creationId="{E1F9C553-4259-BEA4-9AE0-EE69276B87AB}"/>
          </ac:spMkLst>
        </pc:spChg>
        <pc:spChg chg="mod">
          <ac:chgData name="Phillip Kaufman" userId="c001b2a046940d7c" providerId="LiveId" clId="{5CB25B10-5B1C-4017-B167-ED3104435743}" dt="2024-05-21T02:05:54.266" v="4795"/>
          <ac:spMkLst>
            <pc:docMk/>
            <pc:sldMk cId="3117560870" sldId="961"/>
            <ac:spMk id="124" creationId="{00505EB9-C4A8-38B5-3692-DB7AA0BD3213}"/>
          </ac:spMkLst>
        </pc:spChg>
        <pc:spChg chg="mod">
          <ac:chgData name="Phillip Kaufman" userId="c001b2a046940d7c" providerId="LiveId" clId="{5CB25B10-5B1C-4017-B167-ED3104435743}" dt="2024-05-21T02:05:54.266" v="4795"/>
          <ac:spMkLst>
            <pc:docMk/>
            <pc:sldMk cId="3117560870" sldId="961"/>
            <ac:spMk id="125" creationId="{B0715AE1-7A46-D47F-65B4-A620D087999F}"/>
          </ac:spMkLst>
        </pc:spChg>
        <pc:spChg chg="mod">
          <ac:chgData name="Phillip Kaufman" userId="c001b2a046940d7c" providerId="LiveId" clId="{5CB25B10-5B1C-4017-B167-ED3104435743}" dt="2024-05-21T02:22:14.677" v="5076"/>
          <ac:spMkLst>
            <pc:docMk/>
            <pc:sldMk cId="3117560870" sldId="961"/>
            <ac:spMk id="130" creationId="{1829D412-287E-F3EA-A529-BC49F118C130}"/>
          </ac:spMkLst>
        </pc:spChg>
        <pc:spChg chg="mod">
          <ac:chgData name="Phillip Kaufman" userId="c001b2a046940d7c" providerId="LiveId" clId="{5CB25B10-5B1C-4017-B167-ED3104435743}" dt="2024-05-21T02:22:14.677" v="5076"/>
          <ac:spMkLst>
            <pc:docMk/>
            <pc:sldMk cId="3117560870" sldId="961"/>
            <ac:spMk id="131" creationId="{1FB558FC-3659-EF57-575A-E19B5535F74E}"/>
          </ac:spMkLst>
        </pc:spChg>
        <pc:spChg chg="mod">
          <ac:chgData name="Phillip Kaufman" userId="c001b2a046940d7c" providerId="LiveId" clId="{5CB25B10-5B1C-4017-B167-ED3104435743}" dt="2024-05-21T02:22:14.677" v="5076"/>
          <ac:spMkLst>
            <pc:docMk/>
            <pc:sldMk cId="3117560870" sldId="961"/>
            <ac:spMk id="167" creationId="{8CAD2631-C0C1-F47C-90AD-164D9B8D94AA}"/>
          </ac:spMkLst>
        </pc:spChg>
        <pc:spChg chg="mod">
          <ac:chgData name="Phillip Kaufman" userId="c001b2a046940d7c" providerId="LiveId" clId="{5CB25B10-5B1C-4017-B167-ED3104435743}" dt="2024-05-21T02:22:14.677" v="5076"/>
          <ac:spMkLst>
            <pc:docMk/>
            <pc:sldMk cId="3117560870" sldId="961"/>
            <ac:spMk id="168" creationId="{131F46C7-C58B-1204-C21A-C39D45C39FB5}"/>
          </ac:spMkLst>
        </pc:spChg>
        <pc:grpChg chg="add del mod">
          <ac:chgData name="Phillip Kaufman" userId="c001b2a046940d7c" providerId="LiveId" clId="{5CB25B10-5B1C-4017-B167-ED3104435743}" dt="2024-05-21T02:05:53.777" v="4794" actId="478"/>
          <ac:grpSpMkLst>
            <pc:docMk/>
            <pc:sldMk cId="3117560870" sldId="961"/>
            <ac:grpSpMk id="4" creationId="{1A6868F5-841A-CB4A-4832-333574517FC8}"/>
          </ac:grpSpMkLst>
        </pc:grpChg>
        <pc:grpChg chg="add mod">
          <ac:chgData name="Phillip Kaufman" userId="c001b2a046940d7c" providerId="LiveId" clId="{5CB25B10-5B1C-4017-B167-ED3104435743}" dt="2024-05-21T04:03:51.265" v="5148" actId="1076"/>
          <ac:grpSpMkLst>
            <pc:docMk/>
            <pc:sldMk cId="3117560870" sldId="961"/>
            <ac:grpSpMk id="4" creationId="{5B30AD5B-07D2-4025-F59F-922773EB2F39}"/>
          </ac:grpSpMkLst>
        </pc:grpChg>
        <pc:grpChg chg="add del mod">
          <ac:chgData name="Phillip Kaufman" userId="c001b2a046940d7c" providerId="LiveId" clId="{5CB25B10-5B1C-4017-B167-ED3104435743}" dt="2024-05-21T02:05:00.974" v="4733" actId="478"/>
          <ac:grpSpMkLst>
            <pc:docMk/>
            <pc:sldMk cId="3117560870" sldId="961"/>
            <ac:grpSpMk id="6" creationId="{53B503EA-02B1-B7A5-AFB2-8707C6FCE7DB}"/>
          </ac:grpSpMkLst>
        </pc:grpChg>
        <pc:grpChg chg="mod">
          <ac:chgData name="Phillip Kaufman" userId="c001b2a046940d7c" providerId="LiveId" clId="{5CB25B10-5B1C-4017-B167-ED3104435743}" dt="2024-05-21T04:03:44.017" v="5147"/>
          <ac:grpSpMkLst>
            <pc:docMk/>
            <pc:sldMk cId="3117560870" sldId="961"/>
            <ac:grpSpMk id="6" creationId="{63104CDF-2072-C162-2F7C-D58FF161E284}"/>
          </ac:grpSpMkLst>
        </pc:grpChg>
        <pc:grpChg chg="mod">
          <ac:chgData name="Phillip Kaufman" userId="c001b2a046940d7c" providerId="LiveId" clId="{5CB25B10-5B1C-4017-B167-ED3104435743}" dt="2024-05-15T22:07:38.563" v="1621"/>
          <ac:grpSpMkLst>
            <pc:docMk/>
            <pc:sldMk cId="3117560870" sldId="961"/>
            <ac:grpSpMk id="10" creationId="{0945DA63-98E7-0402-5115-EF290EDC979A}"/>
          </ac:grpSpMkLst>
        </pc:grpChg>
        <pc:grpChg chg="mod">
          <ac:chgData name="Phillip Kaufman" userId="c001b2a046940d7c" providerId="LiveId" clId="{5CB25B10-5B1C-4017-B167-ED3104435743}" dt="2024-05-15T22:07:38.563" v="1621"/>
          <ac:grpSpMkLst>
            <pc:docMk/>
            <pc:sldMk cId="3117560870" sldId="961"/>
            <ac:grpSpMk id="11" creationId="{48A5A163-DCBC-5146-26D1-E62BC1595320}"/>
          </ac:grpSpMkLst>
        </pc:grpChg>
        <pc:grpChg chg="mod">
          <ac:chgData name="Phillip Kaufman" userId="c001b2a046940d7c" providerId="LiveId" clId="{5CB25B10-5B1C-4017-B167-ED3104435743}" dt="2024-05-21T04:03:44.017" v="5147"/>
          <ac:grpSpMkLst>
            <pc:docMk/>
            <pc:sldMk cId="3117560870" sldId="961"/>
            <ac:grpSpMk id="12" creationId="{B0F2FAC9-3B0E-7B78-1C42-2A488439A7DA}"/>
          </ac:grpSpMkLst>
        </pc:grpChg>
        <pc:grpChg chg="mod">
          <ac:chgData name="Phillip Kaufman" userId="c001b2a046940d7c" providerId="LiveId" clId="{5CB25B10-5B1C-4017-B167-ED3104435743}" dt="2024-05-21T04:03:44.017" v="5147"/>
          <ac:grpSpMkLst>
            <pc:docMk/>
            <pc:sldMk cId="3117560870" sldId="961"/>
            <ac:grpSpMk id="13" creationId="{804AF3B8-BCFE-17BE-6FB8-1A91EAB17B24}"/>
          </ac:grpSpMkLst>
        </pc:grpChg>
        <pc:grpChg chg="mod">
          <ac:chgData name="Phillip Kaufman" userId="c001b2a046940d7c" providerId="LiveId" clId="{5CB25B10-5B1C-4017-B167-ED3104435743}" dt="2024-05-21T04:03:44.017" v="5147"/>
          <ac:grpSpMkLst>
            <pc:docMk/>
            <pc:sldMk cId="3117560870" sldId="961"/>
            <ac:grpSpMk id="14" creationId="{B5526BB3-02C7-5850-4A30-ADF024DF62E4}"/>
          </ac:grpSpMkLst>
        </pc:grpChg>
        <pc:grpChg chg="mod">
          <ac:chgData name="Phillip Kaufman" userId="c001b2a046940d7c" providerId="LiveId" clId="{5CB25B10-5B1C-4017-B167-ED3104435743}" dt="2024-05-21T02:05:01.248" v="4734"/>
          <ac:grpSpMkLst>
            <pc:docMk/>
            <pc:sldMk cId="3117560870" sldId="961"/>
            <ac:grpSpMk id="38" creationId="{1E6DA883-BE0D-6980-4A8A-77A1DA1C6994}"/>
          </ac:grpSpMkLst>
        </pc:grpChg>
        <pc:grpChg chg="mod">
          <ac:chgData name="Phillip Kaufman" userId="c001b2a046940d7c" providerId="LiveId" clId="{5CB25B10-5B1C-4017-B167-ED3104435743}" dt="2024-05-21T02:05:01.248" v="4734"/>
          <ac:grpSpMkLst>
            <pc:docMk/>
            <pc:sldMk cId="3117560870" sldId="961"/>
            <ac:grpSpMk id="46" creationId="{530762C8-E99A-7E55-E567-38ED84DCE2AE}"/>
          </ac:grpSpMkLst>
        </pc:grpChg>
        <pc:grpChg chg="mod">
          <ac:chgData name="Phillip Kaufman" userId="c001b2a046940d7c" providerId="LiveId" clId="{5CB25B10-5B1C-4017-B167-ED3104435743}" dt="2024-05-21T02:05:01.248" v="4734"/>
          <ac:grpSpMkLst>
            <pc:docMk/>
            <pc:sldMk cId="3117560870" sldId="961"/>
            <ac:grpSpMk id="47" creationId="{265F3794-1764-0697-46E4-650946043A06}"/>
          </ac:grpSpMkLst>
        </pc:grpChg>
        <pc:grpChg chg="mod">
          <ac:chgData name="Phillip Kaufman" userId="c001b2a046940d7c" providerId="LiveId" clId="{5CB25B10-5B1C-4017-B167-ED3104435743}" dt="2024-05-21T02:05:01.248" v="4734"/>
          <ac:grpSpMkLst>
            <pc:docMk/>
            <pc:sldMk cId="3117560870" sldId="961"/>
            <ac:grpSpMk id="48" creationId="{791764CA-BA0B-F7C6-51AD-83D638FB85C0}"/>
          </ac:grpSpMkLst>
        </pc:grpChg>
        <pc:grpChg chg="add del mod">
          <ac:chgData name="Phillip Kaufman" userId="c001b2a046940d7c" providerId="LiveId" clId="{5CB25B10-5B1C-4017-B167-ED3104435743}" dt="2024-05-21T02:22:13.324" v="5075" actId="478"/>
          <ac:grpSpMkLst>
            <pc:docMk/>
            <pc:sldMk cId="3117560870" sldId="961"/>
            <ac:grpSpMk id="85" creationId="{8556179B-425E-F95A-DA79-7784534584DE}"/>
          </ac:grpSpMkLst>
        </pc:grpChg>
        <pc:grpChg chg="mod">
          <ac:chgData name="Phillip Kaufman" userId="c001b2a046940d7c" providerId="LiveId" clId="{5CB25B10-5B1C-4017-B167-ED3104435743}" dt="2024-05-21T02:05:54.266" v="4795"/>
          <ac:grpSpMkLst>
            <pc:docMk/>
            <pc:sldMk cId="3117560870" sldId="961"/>
            <ac:grpSpMk id="86" creationId="{CB9CD450-453A-47B1-3CF3-A53BBCDC9444}"/>
          </ac:grpSpMkLst>
        </pc:grpChg>
        <pc:grpChg chg="mod">
          <ac:chgData name="Phillip Kaufman" userId="c001b2a046940d7c" providerId="LiveId" clId="{5CB25B10-5B1C-4017-B167-ED3104435743}" dt="2024-05-21T02:05:54.266" v="4795"/>
          <ac:grpSpMkLst>
            <pc:docMk/>
            <pc:sldMk cId="3117560870" sldId="961"/>
            <ac:grpSpMk id="89" creationId="{8AB73E4D-CC50-86B9-D6C7-C48E67E7D8C8}"/>
          </ac:grpSpMkLst>
        </pc:grpChg>
        <pc:grpChg chg="mod">
          <ac:chgData name="Phillip Kaufman" userId="c001b2a046940d7c" providerId="LiveId" clId="{5CB25B10-5B1C-4017-B167-ED3104435743}" dt="2024-05-21T02:05:54.266" v="4795"/>
          <ac:grpSpMkLst>
            <pc:docMk/>
            <pc:sldMk cId="3117560870" sldId="961"/>
            <ac:grpSpMk id="90" creationId="{DFE479B7-348A-590A-4B16-2F9A976EF2C1}"/>
          </ac:grpSpMkLst>
        </pc:grpChg>
        <pc:grpChg chg="mod">
          <ac:chgData name="Phillip Kaufman" userId="c001b2a046940d7c" providerId="LiveId" clId="{5CB25B10-5B1C-4017-B167-ED3104435743}" dt="2024-05-21T02:05:54.266" v="4795"/>
          <ac:grpSpMkLst>
            <pc:docMk/>
            <pc:sldMk cId="3117560870" sldId="961"/>
            <ac:grpSpMk id="91" creationId="{1C78E208-4966-FB2F-A11C-8330B226B5B8}"/>
          </ac:grpSpMkLst>
        </pc:grpChg>
        <pc:grpChg chg="add del mod">
          <ac:chgData name="Phillip Kaufman" userId="c001b2a046940d7c" providerId="LiveId" clId="{5CB25B10-5B1C-4017-B167-ED3104435743}" dt="2024-05-21T04:03:43.760" v="5146" actId="478"/>
          <ac:grpSpMkLst>
            <pc:docMk/>
            <pc:sldMk cId="3117560870" sldId="961"/>
            <ac:grpSpMk id="128" creationId="{5C83C6E5-2408-4979-F7B4-5C503577ACA7}"/>
          </ac:grpSpMkLst>
        </pc:grpChg>
        <pc:grpChg chg="mod">
          <ac:chgData name="Phillip Kaufman" userId="c001b2a046940d7c" providerId="LiveId" clId="{5CB25B10-5B1C-4017-B167-ED3104435743}" dt="2024-05-21T02:22:14.677" v="5076"/>
          <ac:grpSpMkLst>
            <pc:docMk/>
            <pc:sldMk cId="3117560870" sldId="961"/>
            <ac:grpSpMk id="129" creationId="{6FB22819-725E-3B8D-7A4C-EAD94C57D083}"/>
          </ac:grpSpMkLst>
        </pc:grpChg>
        <pc:grpChg chg="mod">
          <ac:chgData name="Phillip Kaufman" userId="c001b2a046940d7c" providerId="LiveId" clId="{5CB25B10-5B1C-4017-B167-ED3104435743}" dt="2024-05-21T02:22:14.677" v="5076"/>
          <ac:grpSpMkLst>
            <pc:docMk/>
            <pc:sldMk cId="3117560870" sldId="961"/>
            <ac:grpSpMk id="132" creationId="{2818C05A-3C61-51FD-FEE7-9F5C73FE5EAD}"/>
          </ac:grpSpMkLst>
        </pc:grpChg>
        <pc:grpChg chg="mod">
          <ac:chgData name="Phillip Kaufman" userId="c001b2a046940d7c" providerId="LiveId" clId="{5CB25B10-5B1C-4017-B167-ED3104435743}" dt="2024-05-21T02:22:14.677" v="5076"/>
          <ac:grpSpMkLst>
            <pc:docMk/>
            <pc:sldMk cId="3117560870" sldId="961"/>
            <ac:grpSpMk id="133" creationId="{13A60C94-93AE-872C-A9AF-DAEF92129078}"/>
          </ac:grpSpMkLst>
        </pc:grpChg>
        <pc:grpChg chg="mod">
          <ac:chgData name="Phillip Kaufman" userId="c001b2a046940d7c" providerId="LiveId" clId="{5CB25B10-5B1C-4017-B167-ED3104435743}" dt="2024-05-21T02:22:14.677" v="5076"/>
          <ac:grpSpMkLst>
            <pc:docMk/>
            <pc:sldMk cId="3117560870" sldId="961"/>
            <ac:grpSpMk id="134" creationId="{575E2638-CE81-6C9B-940E-926DDD5C9FA0}"/>
          </ac:grpSpMkLst>
        </pc:grpChg>
        <pc:cxnChg chg="mod">
          <ac:chgData name="Phillip Kaufman" userId="c001b2a046940d7c" providerId="LiveId" clId="{5CB25B10-5B1C-4017-B167-ED3104435743}" dt="2024-05-15T22:07:38.563" v="1621"/>
          <ac:cxnSpMkLst>
            <pc:docMk/>
            <pc:sldMk cId="3117560870" sldId="961"/>
            <ac:cxnSpMk id="12" creationId="{0918918D-046D-142F-A909-AF0E6A86C03A}"/>
          </ac:cxnSpMkLst>
        </pc:cxnChg>
        <pc:cxnChg chg="mod">
          <ac:chgData name="Phillip Kaufman" userId="c001b2a046940d7c" providerId="LiveId" clId="{5CB25B10-5B1C-4017-B167-ED3104435743}" dt="2024-05-15T22:07:38.563" v="1621"/>
          <ac:cxnSpMkLst>
            <pc:docMk/>
            <pc:sldMk cId="3117560870" sldId="961"/>
            <ac:cxnSpMk id="13" creationId="{F929A3FF-0622-60A2-7E0F-CE7666C969A2}"/>
          </ac:cxnSpMkLst>
        </pc:cxnChg>
        <pc:cxnChg chg="mod">
          <ac:chgData name="Phillip Kaufman" userId="c001b2a046940d7c" providerId="LiveId" clId="{5CB25B10-5B1C-4017-B167-ED3104435743}" dt="2024-05-15T22:07:38.563" v="1621"/>
          <ac:cxnSpMkLst>
            <pc:docMk/>
            <pc:sldMk cId="3117560870" sldId="961"/>
            <ac:cxnSpMk id="14" creationId="{D1E74617-352E-448F-F8BE-0EE8EBB42C8A}"/>
          </ac:cxnSpMkLst>
        </pc:cxnChg>
        <pc:cxnChg chg="mod">
          <ac:chgData name="Phillip Kaufman" userId="c001b2a046940d7c" providerId="LiveId" clId="{5CB25B10-5B1C-4017-B167-ED3104435743}" dt="2024-05-21T04:03:44.017" v="5147"/>
          <ac:cxnSpMkLst>
            <pc:docMk/>
            <pc:sldMk cId="3117560870" sldId="961"/>
            <ac:cxnSpMk id="15" creationId="{37320F4F-821C-5014-6BF7-80EB3C7C94BF}"/>
          </ac:cxnSpMkLst>
        </pc:cxnChg>
        <pc:cxnChg chg="mod">
          <ac:chgData name="Phillip Kaufman" userId="c001b2a046940d7c" providerId="LiveId" clId="{5CB25B10-5B1C-4017-B167-ED3104435743}" dt="2024-05-15T22:07:38.563" v="1621"/>
          <ac:cxnSpMkLst>
            <pc:docMk/>
            <pc:sldMk cId="3117560870" sldId="961"/>
            <ac:cxnSpMk id="15" creationId="{C1A0909F-FE51-1AD4-61D2-B553C1E08C04}"/>
          </ac:cxnSpMkLst>
        </pc:cxnChg>
        <pc:cxnChg chg="mod">
          <ac:chgData name="Phillip Kaufman" userId="c001b2a046940d7c" providerId="LiveId" clId="{5CB25B10-5B1C-4017-B167-ED3104435743}" dt="2024-05-21T04:03:44.017" v="5147"/>
          <ac:cxnSpMkLst>
            <pc:docMk/>
            <pc:sldMk cId="3117560870" sldId="961"/>
            <ac:cxnSpMk id="16" creationId="{41D6FDB1-09EB-CC77-7D92-C7CAA58F7E5B}"/>
          </ac:cxnSpMkLst>
        </pc:cxnChg>
        <pc:cxnChg chg="mod">
          <ac:chgData name="Phillip Kaufman" userId="c001b2a046940d7c" providerId="LiveId" clId="{5CB25B10-5B1C-4017-B167-ED3104435743}" dt="2024-05-15T22:07:38.563" v="1621"/>
          <ac:cxnSpMkLst>
            <pc:docMk/>
            <pc:sldMk cId="3117560870" sldId="961"/>
            <ac:cxnSpMk id="16" creationId="{AFAD58E8-B012-0C58-6910-AAA771BD66B2}"/>
          </ac:cxnSpMkLst>
        </pc:cxnChg>
        <pc:cxnChg chg="mod">
          <ac:chgData name="Phillip Kaufman" userId="c001b2a046940d7c" providerId="LiveId" clId="{5CB25B10-5B1C-4017-B167-ED3104435743}" dt="2024-05-15T22:07:38.563" v="1621"/>
          <ac:cxnSpMkLst>
            <pc:docMk/>
            <pc:sldMk cId="3117560870" sldId="961"/>
            <ac:cxnSpMk id="17" creationId="{63918148-556B-42DB-E414-A4A7424463E8}"/>
          </ac:cxnSpMkLst>
        </pc:cxnChg>
        <pc:cxnChg chg="mod">
          <ac:chgData name="Phillip Kaufman" userId="c001b2a046940d7c" providerId="LiveId" clId="{5CB25B10-5B1C-4017-B167-ED3104435743}" dt="2024-05-21T04:03:44.017" v="5147"/>
          <ac:cxnSpMkLst>
            <pc:docMk/>
            <pc:sldMk cId="3117560870" sldId="961"/>
            <ac:cxnSpMk id="17" creationId="{EAA8318C-CEB7-AB7C-5107-B9C7FF8519EA}"/>
          </ac:cxnSpMkLst>
        </pc:cxnChg>
        <pc:cxnChg chg="mod">
          <ac:chgData name="Phillip Kaufman" userId="c001b2a046940d7c" providerId="LiveId" clId="{5CB25B10-5B1C-4017-B167-ED3104435743}" dt="2024-05-15T22:07:38.563" v="1621"/>
          <ac:cxnSpMkLst>
            <pc:docMk/>
            <pc:sldMk cId="3117560870" sldId="961"/>
            <ac:cxnSpMk id="18" creationId="{300AFEEE-56AE-2590-0251-93C3C7CAB31F}"/>
          </ac:cxnSpMkLst>
        </pc:cxnChg>
        <pc:cxnChg chg="mod">
          <ac:chgData name="Phillip Kaufman" userId="c001b2a046940d7c" providerId="LiveId" clId="{5CB25B10-5B1C-4017-B167-ED3104435743}" dt="2024-05-21T04:03:44.017" v="5147"/>
          <ac:cxnSpMkLst>
            <pc:docMk/>
            <pc:sldMk cId="3117560870" sldId="961"/>
            <ac:cxnSpMk id="18" creationId="{3C7DF451-F161-070D-A873-CBD909969B09}"/>
          </ac:cxnSpMkLst>
        </pc:cxnChg>
        <pc:cxnChg chg="mod">
          <ac:chgData name="Phillip Kaufman" userId="c001b2a046940d7c" providerId="LiveId" clId="{5CB25B10-5B1C-4017-B167-ED3104435743}" dt="2024-05-15T22:07:38.563" v="1621"/>
          <ac:cxnSpMkLst>
            <pc:docMk/>
            <pc:sldMk cId="3117560870" sldId="961"/>
            <ac:cxnSpMk id="19" creationId="{16D8B361-2AE2-046E-8A1D-D5310E0F8B0D}"/>
          </ac:cxnSpMkLst>
        </pc:cxnChg>
        <pc:cxnChg chg="mod">
          <ac:chgData name="Phillip Kaufman" userId="c001b2a046940d7c" providerId="LiveId" clId="{5CB25B10-5B1C-4017-B167-ED3104435743}" dt="2024-05-21T04:03:44.017" v="5147"/>
          <ac:cxnSpMkLst>
            <pc:docMk/>
            <pc:sldMk cId="3117560870" sldId="961"/>
            <ac:cxnSpMk id="19" creationId="{C6F3C253-73B2-278D-43B5-69C3DB2F5755}"/>
          </ac:cxnSpMkLst>
        </pc:cxnChg>
        <pc:cxnChg chg="mod">
          <ac:chgData name="Phillip Kaufman" userId="c001b2a046940d7c" providerId="LiveId" clId="{5CB25B10-5B1C-4017-B167-ED3104435743}" dt="2024-05-21T04:03:44.017" v="5147"/>
          <ac:cxnSpMkLst>
            <pc:docMk/>
            <pc:sldMk cId="3117560870" sldId="961"/>
            <ac:cxnSpMk id="20" creationId="{155BA0A9-0293-7E1E-8BA5-BDCD6BB2756C}"/>
          </ac:cxnSpMkLst>
        </pc:cxnChg>
        <pc:cxnChg chg="mod">
          <ac:chgData name="Phillip Kaufman" userId="c001b2a046940d7c" providerId="LiveId" clId="{5CB25B10-5B1C-4017-B167-ED3104435743}" dt="2024-05-15T22:07:38.563" v="1621"/>
          <ac:cxnSpMkLst>
            <pc:docMk/>
            <pc:sldMk cId="3117560870" sldId="961"/>
            <ac:cxnSpMk id="20" creationId="{416B5AB3-75DF-F058-76FF-443B7C0B850E}"/>
          </ac:cxnSpMkLst>
        </pc:cxnChg>
        <pc:cxnChg chg="mod">
          <ac:chgData name="Phillip Kaufman" userId="c001b2a046940d7c" providerId="LiveId" clId="{5CB25B10-5B1C-4017-B167-ED3104435743}" dt="2024-05-21T04:03:44.017" v="5147"/>
          <ac:cxnSpMkLst>
            <pc:docMk/>
            <pc:sldMk cId="3117560870" sldId="961"/>
            <ac:cxnSpMk id="21" creationId="{85A48655-6B40-B133-5B51-C0F0D924655F}"/>
          </ac:cxnSpMkLst>
        </pc:cxnChg>
        <pc:cxnChg chg="mod">
          <ac:chgData name="Phillip Kaufman" userId="c001b2a046940d7c" providerId="LiveId" clId="{5CB25B10-5B1C-4017-B167-ED3104435743}" dt="2024-05-15T22:07:38.563" v="1621"/>
          <ac:cxnSpMkLst>
            <pc:docMk/>
            <pc:sldMk cId="3117560870" sldId="961"/>
            <ac:cxnSpMk id="21" creationId="{8AF7C4A6-A9FF-95D1-AA2C-C659B867A20B}"/>
          </ac:cxnSpMkLst>
        </pc:cxnChg>
        <pc:cxnChg chg="mod">
          <ac:chgData name="Phillip Kaufman" userId="c001b2a046940d7c" providerId="LiveId" clId="{5CB25B10-5B1C-4017-B167-ED3104435743}" dt="2024-05-21T04:03:44.017" v="5147"/>
          <ac:cxnSpMkLst>
            <pc:docMk/>
            <pc:sldMk cId="3117560870" sldId="961"/>
            <ac:cxnSpMk id="22" creationId="{AB8C64A5-5288-B0D1-34ED-B3E86A79F6D8}"/>
          </ac:cxnSpMkLst>
        </pc:cxnChg>
        <pc:cxnChg chg="mod">
          <ac:chgData name="Phillip Kaufman" userId="c001b2a046940d7c" providerId="LiveId" clId="{5CB25B10-5B1C-4017-B167-ED3104435743}" dt="2024-05-15T22:07:38.563" v="1621"/>
          <ac:cxnSpMkLst>
            <pc:docMk/>
            <pc:sldMk cId="3117560870" sldId="961"/>
            <ac:cxnSpMk id="22" creationId="{EE12480F-7625-F7B3-52B2-DA6C6A3A2AF1}"/>
          </ac:cxnSpMkLst>
        </pc:cxnChg>
        <pc:cxnChg chg="mod">
          <ac:chgData name="Phillip Kaufman" userId="c001b2a046940d7c" providerId="LiveId" clId="{5CB25B10-5B1C-4017-B167-ED3104435743}" dt="2024-05-21T04:03:44.017" v="5147"/>
          <ac:cxnSpMkLst>
            <pc:docMk/>
            <pc:sldMk cId="3117560870" sldId="961"/>
            <ac:cxnSpMk id="23" creationId="{6AA91D65-A569-1B23-5719-D5D3A3F4D096}"/>
          </ac:cxnSpMkLst>
        </pc:cxnChg>
        <pc:cxnChg chg="mod">
          <ac:chgData name="Phillip Kaufman" userId="c001b2a046940d7c" providerId="LiveId" clId="{5CB25B10-5B1C-4017-B167-ED3104435743}" dt="2024-05-15T22:07:38.563" v="1621"/>
          <ac:cxnSpMkLst>
            <pc:docMk/>
            <pc:sldMk cId="3117560870" sldId="961"/>
            <ac:cxnSpMk id="23" creationId="{D0F3837D-407A-1C31-01C8-57446D095999}"/>
          </ac:cxnSpMkLst>
        </pc:cxnChg>
        <pc:cxnChg chg="mod">
          <ac:chgData name="Phillip Kaufman" userId="c001b2a046940d7c" providerId="LiveId" clId="{5CB25B10-5B1C-4017-B167-ED3104435743}" dt="2024-05-15T22:07:38.563" v="1621"/>
          <ac:cxnSpMkLst>
            <pc:docMk/>
            <pc:sldMk cId="3117560870" sldId="961"/>
            <ac:cxnSpMk id="24" creationId="{BE9F8914-262E-E8F3-A38B-93E2F27BB936}"/>
          </ac:cxnSpMkLst>
        </pc:cxnChg>
        <pc:cxnChg chg="mod">
          <ac:chgData name="Phillip Kaufman" userId="c001b2a046940d7c" providerId="LiveId" clId="{5CB25B10-5B1C-4017-B167-ED3104435743}" dt="2024-05-21T04:03:44.017" v="5147"/>
          <ac:cxnSpMkLst>
            <pc:docMk/>
            <pc:sldMk cId="3117560870" sldId="961"/>
            <ac:cxnSpMk id="24" creationId="{D2126704-1B72-FD60-70D4-A9E57DEE9288}"/>
          </ac:cxnSpMkLst>
        </pc:cxnChg>
        <pc:cxnChg chg="mod">
          <ac:chgData name="Phillip Kaufman" userId="c001b2a046940d7c" providerId="LiveId" clId="{5CB25B10-5B1C-4017-B167-ED3104435743}" dt="2024-05-15T22:07:38.563" v="1621"/>
          <ac:cxnSpMkLst>
            <pc:docMk/>
            <pc:sldMk cId="3117560870" sldId="961"/>
            <ac:cxnSpMk id="25" creationId="{2CB90B15-85E3-1DC2-7FE4-B82E5EA0CB85}"/>
          </ac:cxnSpMkLst>
        </pc:cxnChg>
        <pc:cxnChg chg="mod">
          <ac:chgData name="Phillip Kaufman" userId="c001b2a046940d7c" providerId="LiveId" clId="{5CB25B10-5B1C-4017-B167-ED3104435743}" dt="2024-05-21T04:03:44.017" v="5147"/>
          <ac:cxnSpMkLst>
            <pc:docMk/>
            <pc:sldMk cId="3117560870" sldId="961"/>
            <ac:cxnSpMk id="25" creationId="{725FBA70-C731-733B-A2F5-DD989832A450}"/>
          </ac:cxnSpMkLst>
        </pc:cxnChg>
        <pc:cxnChg chg="mod">
          <ac:chgData name="Phillip Kaufman" userId="c001b2a046940d7c" providerId="LiveId" clId="{5CB25B10-5B1C-4017-B167-ED3104435743}" dt="2024-05-15T22:07:38.563" v="1621"/>
          <ac:cxnSpMkLst>
            <pc:docMk/>
            <pc:sldMk cId="3117560870" sldId="961"/>
            <ac:cxnSpMk id="26" creationId="{7B116326-B073-C242-DE44-C2286E92D62C}"/>
          </ac:cxnSpMkLst>
        </pc:cxnChg>
        <pc:cxnChg chg="mod">
          <ac:chgData name="Phillip Kaufman" userId="c001b2a046940d7c" providerId="LiveId" clId="{5CB25B10-5B1C-4017-B167-ED3104435743}" dt="2024-05-21T04:03:44.017" v="5147"/>
          <ac:cxnSpMkLst>
            <pc:docMk/>
            <pc:sldMk cId="3117560870" sldId="961"/>
            <ac:cxnSpMk id="26" creationId="{E1F0F8B4-8465-86FB-915D-EEDEC1B6F6D8}"/>
          </ac:cxnSpMkLst>
        </pc:cxnChg>
        <pc:cxnChg chg="mod">
          <ac:chgData name="Phillip Kaufman" userId="c001b2a046940d7c" providerId="LiveId" clId="{5CB25B10-5B1C-4017-B167-ED3104435743}" dt="2024-05-15T22:07:38.563" v="1621"/>
          <ac:cxnSpMkLst>
            <pc:docMk/>
            <pc:sldMk cId="3117560870" sldId="961"/>
            <ac:cxnSpMk id="27" creationId="{29D5D238-3C2C-A809-8084-EC6FD51E2FCA}"/>
          </ac:cxnSpMkLst>
        </pc:cxnChg>
        <pc:cxnChg chg="mod">
          <ac:chgData name="Phillip Kaufman" userId="c001b2a046940d7c" providerId="LiveId" clId="{5CB25B10-5B1C-4017-B167-ED3104435743}" dt="2024-05-21T04:03:44.017" v="5147"/>
          <ac:cxnSpMkLst>
            <pc:docMk/>
            <pc:sldMk cId="3117560870" sldId="961"/>
            <ac:cxnSpMk id="27" creationId="{9CF0C6C7-E9E9-3760-FB2E-78A64E4FBB06}"/>
          </ac:cxnSpMkLst>
        </pc:cxnChg>
        <pc:cxnChg chg="mod">
          <ac:chgData name="Phillip Kaufman" userId="c001b2a046940d7c" providerId="LiveId" clId="{5CB25B10-5B1C-4017-B167-ED3104435743}" dt="2024-05-15T22:07:38.563" v="1621"/>
          <ac:cxnSpMkLst>
            <pc:docMk/>
            <pc:sldMk cId="3117560870" sldId="961"/>
            <ac:cxnSpMk id="28" creationId="{92A50CA6-F923-B054-D44F-F9B8BB36F849}"/>
          </ac:cxnSpMkLst>
        </pc:cxnChg>
        <pc:cxnChg chg="mod">
          <ac:chgData name="Phillip Kaufman" userId="c001b2a046940d7c" providerId="LiveId" clId="{5CB25B10-5B1C-4017-B167-ED3104435743}" dt="2024-05-21T04:03:44.017" v="5147"/>
          <ac:cxnSpMkLst>
            <pc:docMk/>
            <pc:sldMk cId="3117560870" sldId="961"/>
            <ac:cxnSpMk id="28" creationId="{E047B57D-2863-1BE4-B698-41F186739C5D}"/>
          </ac:cxnSpMkLst>
        </pc:cxnChg>
        <pc:cxnChg chg="mod">
          <ac:chgData name="Phillip Kaufman" userId="c001b2a046940d7c" providerId="LiveId" clId="{5CB25B10-5B1C-4017-B167-ED3104435743}" dt="2024-05-15T22:07:38.563" v="1621"/>
          <ac:cxnSpMkLst>
            <pc:docMk/>
            <pc:sldMk cId="3117560870" sldId="961"/>
            <ac:cxnSpMk id="29" creationId="{2FA70D32-5527-F7FE-F9ED-7F32BDFDF01A}"/>
          </ac:cxnSpMkLst>
        </pc:cxnChg>
        <pc:cxnChg chg="mod">
          <ac:chgData name="Phillip Kaufman" userId="c001b2a046940d7c" providerId="LiveId" clId="{5CB25B10-5B1C-4017-B167-ED3104435743}" dt="2024-05-21T04:03:44.017" v="5147"/>
          <ac:cxnSpMkLst>
            <pc:docMk/>
            <pc:sldMk cId="3117560870" sldId="961"/>
            <ac:cxnSpMk id="29" creationId="{DF96DCCA-57CA-3BD9-1C3F-12C117797845}"/>
          </ac:cxnSpMkLst>
        </pc:cxnChg>
        <pc:cxnChg chg="mod">
          <ac:chgData name="Phillip Kaufman" userId="c001b2a046940d7c" providerId="LiveId" clId="{5CB25B10-5B1C-4017-B167-ED3104435743}" dt="2024-05-15T22:07:38.563" v="1621"/>
          <ac:cxnSpMkLst>
            <pc:docMk/>
            <pc:sldMk cId="3117560870" sldId="961"/>
            <ac:cxnSpMk id="30" creationId="{77E77540-DB73-1BBE-6EEC-0ABBCEB77C86}"/>
          </ac:cxnSpMkLst>
        </pc:cxnChg>
        <pc:cxnChg chg="mod">
          <ac:chgData name="Phillip Kaufman" userId="c001b2a046940d7c" providerId="LiveId" clId="{5CB25B10-5B1C-4017-B167-ED3104435743}" dt="2024-05-21T04:03:44.017" v="5147"/>
          <ac:cxnSpMkLst>
            <pc:docMk/>
            <pc:sldMk cId="3117560870" sldId="961"/>
            <ac:cxnSpMk id="30" creationId="{AF47E999-AE21-FC9B-34C3-0C2CEEC0BC35}"/>
          </ac:cxnSpMkLst>
        </pc:cxnChg>
        <pc:cxnChg chg="mod">
          <ac:chgData name="Phillip Kaufman" userId="c001b2a046940d7c" providerId="LiveId" clId="{5CB25B10-5B1C-4017-B167-ED3104435743}" dt="2024-05-15T22:07:38.563" v="1621"/>
          <ac:cxnSpMkLst>
            <pc:docMk/>
            <pc:sldMk cId="3117560870" sldId="961"/>
            <ac:cxnSpMk id="31" creationId="{9C1B1EB7-409D-C252-C98D-01B9C018EB4D}"/>
          </ac:cxnSpMkLst>
        </pc:cxnChg>
        <pc:cxnChg chg="mod">
          <ac:chgData name="Phillip Kaufman" userId="c001b2a046940d7c" providerId="LiveId" clId="{5CB25B10-5B1C-4017-B167-ED3104435743}" dt="2024-05-21T04:03:44.017" v="5147"/>
          <ac:cxnSpMkLst>
            <pc:docMk/>
            <pc:sldMk cId="3117560870" sldId="961"/>
            <ac:cxnSpMk id="31" creationId="{A72EDF6B-2599-EEC8-BDA1-9750FC1F27F4}"/>
          </ac:cxnSpMkLst>
        </pc:cxnChg>
        <pc:cxnChg chg="mod">
          <ac:chgData name="Phillip Kaufman" userId="c001b2a046940d7c" providerId="LiveId" clId="{5CB25B10-5B1C-4017-B167-ED3104435743}" dt="2024-05-15T22:07:38.563" v="1621"/>
          <ac:cxnSpMkLst>
            <pc:docMk/>
            <pc:sldMk cId="3117560870" sldId="961"/>
            <ac:cxnSpMk id="32" creationId="{018FFFBB-2110-D465-CA5D-EA31D001DF18}"/>
          </ac:cxnSpMkLst>
        </pc:cxnChg>
        <pc:cxnChg chg="mod">
          <ac:chgData name="Phillip Kaufman" userId="c001b2a046940d7c" providerId="LiveId" clId="{5CB25B10-5B1C-4017-B167-ED3104435743}" dt="2024-05-21T04:03:44.017" v="5147"/>
          <ac:cxnSpMkLst>
            <pc:docMk/>
            <pc:sldMk cId="3117560870" sldId="961"/>
            <ac:cxnSpMk id="32" creationId="{61A5FE77-AABF-BAB6-B138-541097ED0314}"/>
          </ac:cxnSpMkLst>
        </pc:cxnChg>
        <pc:cxnChg chg="mod">
          <ac:chgData name="Phillip Kaufman" userId="c001b2a046940d7c" providerId="LiveId" clId="{5CB25B10-5B1C-4017-B167-ED3104435743}" dt="2024-05-21T04:03:44.017" v="5147"/>
          <ac:cxnSpMkLst>
            <pc:docMk/>
            <pc:sldMk cId="3117560870" sldId="961"/>
            <ac:cxnSpMk id="33" creationId="{15DC702B-FFE3-82D4-97BD-872AE605370F}"/>
          </ac:cxnSpMkLst>
        </pc:cxnChg>
        <pc:cxnChg chg="mod">
          <ac:chgData name="Phillip Kaufman" userId="c001b2a046940d7c" providerId="LiveId" clId="{5CB25B10-5B1C-4017-B167-ED3104435743}" dt="2024-05-15T22:07:38.563" v="1621"/>
          <ac:cxnSpMkLst>
            <pc:docMk/>
            <pc:sldMk cId="3117560870" sldId="961"/>
            <ac:cxnSpMk id="33" creationId="{CCCCC3A2-787F-FF5A-A679-CC6BB9D8825D}"/>
          </ac:cxnSpMkLst>
        </pc:cxnChg>
        <pc:cxnChg chg="mod">
          <ac:chgData name="Phillip Kaufman" userId="c001b2a046940d7c" providerId="LiveId" clId="{5CB25B10-5B1C-4017-B167-ED3104435743}" dt="2024-05-21T04:03:44.017" v="5147"/>
          <ac:cxnSpMkLst>
            <pc:docMk/>
            <pc:sldMk cId="3117560870" sldId="961"/>
            <ac:cxnSpMk id="34" creationId="{119886AD-9DE9-3E6C-D45C-89E02950360D}"/>
          </ac:cxnSpMkLst>
        </pc:cxnChg>
        <pc:cxnChg chg="mod">
          <ac:chgData name="Phillip Kaufman" userId="c001b2a046940d7c" providerId="LiveId" clId="{5CB25B10-5B1C-4017-B167-ED3104435743}" dt="2024-05-15T22:07:38.563" v="1621"/>
          <ac:cxnSpMkLst>
            <pc:docMk/>
            <pc:sldMk cId="3117560870" sldId="961"/>
            <ac:cxnSpMk id="34" creationId="{87452628-DC97-71A5-EE02-278B2806F21F}"/>
          </ac:cxnSpMkLst>
        </pc:cxnChg>
        <pc:cxnChg chg="mod">
          <ac:chgData name="Phillip Kaufman" userId="c001b2a046940d7c" providerId="LiveId" clId="{5CB25B10-5B1C-4017-B167-ED3104435743}" dt="2024-05-21T04:03:44.017" v="5147"/>
          <ac:cxnSpMkLst>
            <pc:docMk/>
            <pc:sldMk cId="3117560870" sldId="961"/>
            <ac:cxnSpMk id="35" creationId="{B7DDDF78-F606-8BC8-9158-ADFB507C38D3}"/>
          </ac:cxnSpMkLst>
        </pc:cxnChg>
        <pc:cxnChg chg="mod">
          <ac:chgData name="Phillip Kaufman" userId="c001b2a046940d7c" providerId="LiveId" clId="{5CB25B10-5B1C-4017-B167-ED3104435743}" dt="2024-05-15T22:07:38.563" v="1621"/>
          <ac:cxnSpMkLst>
            <pc:docMk/>
            <pc:sldMk cId="3117560870" sldId="961"/>
            <ac:cxnSpMk id="35" creationId="{C65948BD-9459-F42F-4CEE-0E3EE15B9E9D}"/>
          </ac:cxnSpMkLst>
        </pc:cxnChg>
        <pc:cxnChg chg="mod">
          <ac:chgData name="Phillip Kaufman" userId="c001b2a046940d7c" providerId="LiveId" clId="{5CB25B10-5B1C-4017-B167-ED3104435743}" dt="2024-05-15T22:07:38.563" v="1621"/>
          <ac:cxnSpMkLst>
            <pc:docMk/>
            <pc:sldMk cId="3117560870" sldId="961"/>
            <ac:cxnSpMk id="36" creationId="{3F8F483E-048D-6466-EA70-89588B280DE9}"/>
          </ac:cxnSpMkLst>
        </pc:cxnChg>
        <pc:cxnChg chg="mod">
          <ac:chgData name="Phillip Kaufman" userId="c001b2a046940d7c" providerId="LiveId" clId="{5CB25B10-5B1C-4017-B167-ED3104435743}" dt="2024-05-21T04:03:44.017" v="5147"/>
          <ac:cxnSpMkLst>
            <pc:docMk/>
            <pc:sldMk cId="3117560870" sldId="961"/>
            <ac:cxnSpMk id="36" creationId="{56C56217-4805-CBA6-EC58-E4CEC67B2B9E}"/>
          </ac:cxnSpMkLst>
        </pc:cxnChg>
        <pc:cxnChg chg="mod">
          <ac:chgData name="Phillip Kaufman" userId="c001b2a046940d7c" providerId="LiveId" clId="{5CB25B10-5B1C-4017-B167-ED3104435743}" dt="2024-05-21T04:03:44.017" v="5147"/>
          <ac:cxnSpMkLst>
            <pc:docMk/>
            <pc:sldMk cId="3117560870" sldId="961"/>
            <ac:cxnSpMk id="37" creationId="{348C6171-2AE6-9364-04C1-AF8E8D440645}"/>
          </ac:cxnSpMkLst>
        </pc:cxnChg>
        <pc:cxnChg chg="mod">
          <ac:chgData name="Phillip Kaufman" userId="c001b2a046940d7c" providerId="LiveId" clId="{5CB25B10-5B1C-4017-B167-ED3104435743}" dt="2024-05-15T22:07:38.563" v="1621"/>
          <ac:cxnSpMkLst>
            <pc:docMk/>
            <pc:sldMk cId="3117560870" sldId="961"/>
            <ac:cxnSpMk id="37" creationId="{EB76D901-7E50-A0E9-D80F-64057548CDF6}"/>
          </ac:cxnSpMkLst>
        </pc:cxnChg>
        <pc:cxnChg chg="mod">
          <ac:chgData name="Phillip Kaufman" userId="c001b2a046940d7c" providerId="LiveId" clId="{5CB25B10-5B1C-4017-B167-ED3104435743}" dt="2024-05-21T04:03:44.017" v="5147"/>
          <ac:cxnSpMkLst>
            <pc:docMk/>
            <pc:sldMk cId="3117560870" sldId="961"/>
            <ac:cxnSpMk id="38" creationId="{AD464AFC-76A3-53A0-AD7C-3A4BE2C6C3AD}"/>
          </ac:cxnSpMkLst>
        </pc:cxnChg>
        <pc:cxnChg chg="mod">
          <ac:chgData name="Phillip Kaufman" userId="c001b2a046940d7c" providerId="LiveId" clId="{5CB25B10-5B1C-4017-B167-ED3104435743}" dt="2024-05-21T04:03:44.017" v="5147"/>
          <ac:cxnSpMkLst>
            <pc:docMk/>
            <pc:sldMk cId="3117560870" sldId="961"/>
            <ac:cxnSpMk id="39" creationId="{50336245-1AEE-C5D1-3114-66C291EEED65}"/>
          </ac:cxnSpMkLst>
        </pc:cxnChg>
        <pc:cxnChg chg="mod">
          <ac:chgData name="Phillip Kaufman" userId="c001b2a046940d7c" providerId="LiveId" clId="{5CB25B10-5B1C-4017-B167-ED3104435743}" dt="2024-05-21T04:03:44.017" v="5147"/>
          <ac:cxnSpMkLst>
            <pc:docMk/>
            <pc:sldMk cId="3117560870" sldId="961"/>
            <ac:cxnSpMk id="40" creationId="{7942F8FD-3D96-1464-EB93-DD425AEEAC6F}"/>
          </ac:cxnSpMkLst>
        </pc:cxnChg>
        <pc:cxnChg chg="mod">
          <ac:chgData name="Phillip Kaufman" userId="c001b2a046940d7c" providerId="LiveId" clId="{5CB25B10-5B1C-4017-B167-ED3104435743}" dt="2024-05-21T04:03:44.017" v="5147"/>
          <ac:cxnSpMkLst>
            <pc:docMk/>
            <pc:sldMk cId="3117560870" sldId="961"/>
            <ac:cxnSpMk id="41" creationId="{4CB58606-4283-4F72-2F4D-B56E30492997}"/>
          </ac:cxnSpMkLst>
        </pc:cxnChg>
        <pc:cxnChg chg="mod">
          <ac:chgData name="Phillip Kaufman" userId="c001b2a046940d7c" providerId="LiveId" clId="{5CB25B10-5B1C-4017-B167-ED3104435743}" dt="2024-05-21T04:03:44.017" v="5147"/>
          <ac:cxnSpMkLst>
            <pc:docMk/>
            <pc:sldMk cId="3117560870" sldId="961"/>
            <ac:cxnSpMk id="43" creationId="{0CE41817-FC1F-7276-DE0A-A12A3F3C1AA6}"/>
          </ac:cxnSpMkLst>
        </pc:cxnChg>
        <pc:cxnChg chg="mod">
          <ac:chgData name="Phillip Kaufman" userId="c001b2a046940d7c" providerId="LiveId" clId="{5CB25B10-5B1C-4017-B167-ED3104435743}" dt="2024-05-21T04:03:44.017" v="5147"/>
          <ac:cxnSpMkLst>
            <pc:docMk/>
            <pc:sldMk cId="3117560870" sldId="961"/>
            <ac:cxnSpMk id="44" creationId="{1A4EE769-8CFB-23FB-354E-6AAE776BEE7A}"/>
          </ac:cxnSpMkLst>
        </pc:cxnChg>
        <pc:cxnChg chg="mod">
          <ac:chgData name="Phillip Kaufman" userId="c001b2a046940d7c" providerId="LiveId" clId="{5CB25B10-5B1C-4017-B167-ED3104435743}" dt="2024-05-21T04:03:44.017" v="5147"/>
          <ac:cxnSpMkLst>
            <pc:docMk/>
            <pc:sldMk cId="3117560870" sldId="961"/>
            <ac:cxnSpMk id="45" creationId="{28534B09-13D3-BF55-13CD-C28BA67321BF}"/>
          </ac:cxnSpMkLst>
        </pc:cxnChg>
        <pc:cxnChg chg="mod">
          <ac:chgData name="Phillip Kaufman" userId="c001b2a046940d7c" providerId="LiveId" clId="{5CB25B10-5B1C-4017-B167-ED3104435743}" dt="2024-05-21T04:03:44.017" v="5147"/>
          <ac:cxnSpMkLst>
            <pc:docMk/>
            <pc:sldMk cId="3117560870" sldId="961"/>
            <ac:cxnSpMk id="46" creationId="{40ACE229-F8D2-96A5-4993-B525A8B6B1EE}"/>
          </ac:cxnSpMkLst>
        </pc:cxnChg>
        <pc:cxnChg chg="mod">
          <ac:chgData name="Phillip Kaufman" userId="c001b2a046940d7c" providerId="LiveId" clId="{5CB25B10-5B1C-4017-B167-ED3104435743}" dt="2024-05-21T04:03:44.017" v="5147"/>
          <ac:cxnSpMkLst>
            <pc:docMk/>
            <pc:sldMk cId="3117560870" sldId="961"/>
            <ac:cxnSpMk id="47" creationId="{BA16308E-2160-BA0E-0E17-36D4CF520507}"/>
          </ac:cxnSpMkLst>
        </pc:cxnChg>
        <pc:cxnChg chg="mod">
          <ac:chgData name="Phillip Kaufman" userId="c001b2a046940d7c" providerId="LiveId" clId="{5CB25B10-5B1C-4017-B167-ED3104435743}" dt="2024-05-21T02:05:01.248" v="4734"/>
          <ac:cxnSpMkLst>
            <pc:docMk/>
            <pc:sldMk cId="3117560870" sldId="961"/>
            <ac:cxnSpMk id="49" creationId="{F2541349-5D67-B118-350E-B4CEE4847D56}"/>
          </ac:cxnSpMkLst>
        </pc:cxnChg>
        <pc:cxnChg chg="mod">
          <ac:chgData name="Phillip Kaufman" userId="c001b2a046940d7c" providerId="LiveId" clId="{5CB25B10-5B1C-4017-B167-ED3104435743}" dt="2024-05-21T02:05:01.248" v="4734"/>
          <ac:cxnSpMkLst>
            <pc:docMk/>
            <pc:sldMk cId="3117560870" sldId="961"/>
            <ac:cxnSpMk id="50" creationId="{0ABFC0BA-4737-7B66-39D7-ED1F739A96ED}"/>
          </ac:cxnSpMkLst>
        </pc:cxnChg>
        <pc:cxnChg chg="mod">
          <ac:chgData name="Phillip Kaufman" userId="c001b2a046940d7c" providerId="LiveId" clId="{5CB25B10-5B1C-4017-B167-ED3104435743}" dt="2024-05-21T04:03:44.017" v="5147"/>
          <ac:cxnSpMkLst>
            <pc:docMk/>
            <pc:sldMk cId="3117560870" sldId="961"/>
            <ac:cxnSpMk id="50" creationId="{48ECC877-9F8A-2C19-925A-7312679B941D}"/>
          </ac:cxnSpMkLst>
        </pc:cxnChg>
        <pc:cxnChg chg="mod">
          <ac:chgData name="Phillip Kaufman" userId="c001b2a046940d7c" providerId="LiveId" clId="{5CB25B10-5B1C-4017-B167-ED3104435743}" dt="2024-05-21T04:03:44.017" v="5147"/>
          <ac:cxnSpMkLst>
            <pc:docMk/>
            <pc:sldMk cId="3117560870" sldId="961"/>
            <ac:cxnSpMk id="51" creationId="{30F248BF-45A0-3648-4094-771CEE7F5682}"/>
          </ac:cxnSpMkLst>
        </pc:cxnChg>
        <pc:cxnChg chg="mod">
          <ac:chgData name="Phillip Kaufman" userId="c001b2a046940d7c" providerId="LiveId" clId="{5CB25B10-5B1C-4017-B167-ED3104435743}" dt="2024-05-21T02:05:01.248" v="4734"/>
          <ac:cxnSpMkLst>
            <pc:docMk/>
            <pc:sldMk cId="3117560870" sldId="961"/>
            <ac:cxnSpMk id="51" creationId="{E3D59919-01F6-7F75-6337-F41A8E06BADE}"/>
          </ac:cxnSpMkLst>
        </pc:cxnChg>
        <pc:cxnChg chg="mod">
          <ac:chgData name="Phillip Kaufman" userId="c001b2a046940d7c" providerId="LiveId" clId="{5CB25B10-5B1C-4017-B167-ED3104435743}" dt="2024-05-21T02:05:01.248" v="4734"/>
          <ac:cxnSpMkLst>
            <pc:docMk/>
            <pc:sldMk cId="3117560870" sldId="961"/>
            <ac:cxnSpMk id="52" creationId="{66B9B713-608C-B040-676E-E78BAB968A79}"/>
          </ac:cxnSpMkLst>
        </pc:cxnChg>
        <pc:cxnChg chg="mod">
          <ac:chgData name="Phillip Kaufman" userId="c001b2a046940d7c" providerId="LiveId" clId="{5CB25B10-5B1C-4017-B167-ED3104435743}" dt="2024-05-21T02:05:01.248" v="4734"/>
          <ac:cxnSpMkLst>
            <pc:docMk/>
            <pc:sldMk cId="3117560870" sldId="961"/>
            <ac:cxnSpMk id="53" creationId="{FC34F1B3-7C0E-1877-A549-F3EC7E2A07F9}"/>
          </ac:cxnSpMkLst>
        </pc:cxnChg>
        <pc:cxnChg chg="mod">
          <ac:chgData name="Phillip Kaufman" userId="c001b2a046940d7c" providerId="LiveId" clId="{5CB25B10-5B1C-4017-B167-ED3104435743}" dt="2024-05-21T02:05:01.248" v="4734"/>
          <ac:cxnSpMkLst>
            <pc:docMk/>
            <pc:sldMk cId="3117560870" sldId="961"/>
            <ac:cxnSpMk id="54" creationId="{3186130F-28CC-E238-F177-BC5A48AB7A0A}"/>
          </ac:cxnSpMkLst>
        </pc:cxnChg>
        <pc:cxnChg chg="mod">
          <ac:chgData name="Phillip Kaufman" userId="c001b2a046940d7c" providerId="LiveId" clId="{5CB25B10-5B1C-4017-B167-ED3104435743}" dt="2024-05-21T02:05:01.248" v="4734"/>
          <ac:cxnSpMkLst>
            <pc:docMk/>
            <pc:sldMk cId="3117560870" sldId="961"/>
            <ac:cxnSpMk id="55" creationId="{3B8832FC-EBD3-890B-AD64-9164FCAABB66}"/>
          </ac:cxnSpMkLst>
        </pc:cxnChg>
        <pc:cxnChg chg="mod">
          <ac:chgData name="Phillip Kaufman" userId="c001b2a046940d7c" providerId="LiveId" clId="{5CB25B10-5B1C-4017-B167-ED3104435743}" dt="2024-05-21T02:05:01.248" v="4734"/>
          <ac:cxnSpMkLst>
            <pc:docMk/>
            <pc:sldMk cId="3117560870" sldId="961"/>
            <ac:cxnSpMk id="56" creationId="{CD7F9275-161C-58C8-178A-44A7A982B6AD}"/>
          </ac:cxnSpMkLst>
        </pc:cxnChg>
        <pc:cxnChg chg="mod">
          <ac:chgData name="Phillip Kaufman" userId="c001b2a046940d7c" providerId="LiveId" clId="{5CB25B10-5B1C-4017-B167-ED3104435743}" dt="2024-05-21T02:05:01.248" v="4734"/>
          <ac:cxnSpMkLst>
            <pc:docMk/>
            <pc:sldMk cId="3117560870" sldId="961"/>
            <ac:cxnSpMk id="57" creationId="{9E6D0DCA-8216-8C3A-895D-13171AAB7562}"/>
          </ac:cxnSpMkLst>
        </pc:cxnChg>
        <pc:cxnChg chg="mod">
          <ac:chgData name="Phillip Kaufman" userId="c001b2a046940d7c" providerId="LiveId" clId="{5CB25B10-5B1C-4017-B167-ED3104435743}" dt="2024-05-21T02:05:01.248" v="4734"/>
          <ac:cxnSpMkLst>
            <pc:docMk/>
            <pc:sldMk cId="3117560870" sldId="961"/>
            <ac:cxnSpMk id="58" creationId="{D2D7B6A4-DE6C-3D3F-01D8-730CECCB8E70}"/>
          </ac:cxnSpMkLst>
        </pc:cxnChg>
        <pc:cxnChg chg="mod">
          <ac:chgData name="Phillip Kaufman" userId="c001b2a046940d7c" providerId="LiveId" clId="{5CB25B10-5B1C-4017-B167-ED3104435743}" dt="2024-05-21T02:05:01.248" v="4734"/>
          <ac:cxnSpMkLst>
            <pc:docMk/>
            <pc:sldMk cId="3117560870" sldId="961"/>
            <ac:cxnSpMk id="59" creationId="{D5661123-E0AD-AA5C-E5B7-54C574F502D8}"/>
          </ac:cxnSpMkLst>
        </pc:cxnChg>
        <pc:cxnChg chg="mod">
          <ac:chgData name="Phillip Kaufman" userId="c001b2a046940d7c" providerId="LiveId" clId="{5CB25B10-5B1C-4017-B167-ED3104435743}" dt="2024-05-21T02:05:01.248" v="4734"/>
          <ac:cxnSpMkLst>
            <pc:docMk/>
            <pc:sldMk cId="3117560870" sldId="961"/>
            <ac:cxnSpMk id="60" creationId="{DFE2264B-8F8D-CDF4-C62F-7D5A18DFA6BF}"/>
          </ac:cxnSpMkLst>
        </pc:cxnChg>
        <pc:cxnChg chg="mod">
          <ac:chgData name="Phillip Kaufman" userId="c001b2a046940d7c" providerId="LiveId" clId="{5CB25B10-5B1C-4017-B167-ED3104435743}" dt="2024-05-21T02:05:01.248" v="4734"/>
          <ac:cxnSpMkLst>
            <pc:docMk/>
            <pc:sldMk cId="3117560870" sldId="961"/>
            <ac:cxnSpMk id="61" creationId="{93920030-52AA-5762-DBF2-90932A9EA37B}"/>
          </ac:cxnSpMkLst>
        </pc:cxnChg>
        <pc:cxnChg chg="mod">
          <ac:chgData name="Phillip Kaufman" userId="c001b2a046940d7c" providerId="LiveId" clId="{5CB25B10-5B1C-4017-B167-ED3104435743}" dt="2024-05-21T02:05:01.248" v="4734"/>
          <ac:cxnSpMkLst>
            <pc:docMk/>
            <pc:sldMk cId="3117560870" sldId="961"/>
            <ac:cxnSpMk id="62" creationId="{E2950123-AA93-0D6B-9547-38F30BC8C0F1}"/>
          </ac:cxnSpMkLst>
        </pc:cxnChg>
        <pc:cxnChg chg="mod">
          <ac:chgData name="Phillip Kaufman" userId="c001b2a046940d7c" providerId="LiveId" clId="{5CB25B10-5B1C-4017-B167-ED3104435743}" dt="2024-05-21T02:05:01.248" v="4734"/>
          <ac:cxnSpMkLst>
            <pc:docMk/>
            <pc:sldMk cId="3117560870" sldId="961"/>
            <ac:cxnSpMk id="63" creationId="{D8D90A7E-82C3-7CD1-38B4-9472E16E8B79}"/>
          </ac:cxnSpMkLst>
        </pc:cxnChg>
        <pc:cxnChg chg="mod">
          <ac:chgData name="Phillip Kaufman" userId="c001b2a046940d7c" providerId="LiveId" clId="{5CB25B10-5B1C-4017-B167-ED3104435743}" dt="2024-05-21T02:05:01.248" v="4734"/>
          <ac:cxnSpMkLst>
            <pc:docMk/>
            <pc:sldMk cId="3117560870" sldId="961"/>
            <ac:cxnSpMk id="64" creationId="{A03D437F-5C81-33B2-8A33-B482C0613905}"/>
          </ac:cxnSpMkLst>
        </pc:cxnChg>
        <pc:cxnChg chg="mod">
          <ac:chgData name="Phillip Kaufman" userId="c001b2a046940d7c" providerId="LiveId" clId="{5CB25B10-5B1C-4017-B167-ED3104435743}" dt="2024-05-21T02:05:01.248" v="4734"/>
          <ac:cxnSpMkLst>
            <pc:docMk/>
            <pc:sldMk cId="3117560870" sldId="961"/>
            <ac:cxnSpMk id="65" creationId="{0E58547C-B1AE-32B6-0B26-D9918174A8C4}"/>
          </ac:cxnSpMkLst>
        </pc:cxnChg>
        <pc:cxnChg chg="mod">
          <ac:chgData name="Phillip Kaufman" userId="c001b2a046940d7c" providerId="LiveId" clId="{5CB25B10-5B1C-4017-B167-ED3104435743}" dt="2024-05-21T02:05:01.248" v="4734"/>
          <ac:cxnSpMkLst>
            <pc:docMk/>
            <pc:sldMk cId="3117560870" sldId="961"/>
            <ac:cxnSpMk id="66" creationId="{BB1EA640-A409-2F0F-2C86-42CBB733D758}"/>
          </ac:cxnSpMkLst>
        </pc:cxnChg>
        <pc:cxnChg chg="mod">
          <ac:chgData name="Phillip Kaufman" userId="c001b2a046940d7c" providerId="LiveId" clId="{5CB25B10-5B1C-4017-B167-ED3104435743}" dt="2024-05-21T02:05:01.248" v="4734"/>
          <ac:cxnSpMkLst>
            <pc:docMk/>
            <pc:sldMk cId="3117560870" sldId="961"/>
            <ac:cxnSpMk id="67" creationId="{0A4C9552-BF15-37D6-A94F-824CCE284F9C}"/>
          </ac:cxnSpMkLst>
        </pc:cxnChg>
        <pc:cxnChg chg="mod">
          <ac:chgData name="Phillip Kaufman" userId="c001b2a046940d7c" providerId="LiveId" clId="{5CB25B10-5B1C-4017-B167-ED3104435743}" dt="2024-05-21T02:05:01.248" v="4734"/>
          <ac:cxnSpMkLst>
            <pc:docMk/>
            <pc:sldMk cId="3117560870" sldId="961"/>
            <ac:cxnSpMk id="68" creationId="{A9873791-619F-777B-E542-E0EF705A853D}"/>
          </ac:cxnSpMkLst>
        </pc:cxnChg>
        <pc:cxnChg chg="mod">
          <ac:chgData name="Phillip Kaufman" userId="c001b2a046940d7c" providerId="LiveId" clId="{5CB25B10-5B1C-4017-B167-ED3104435743}" dt="2024-05-21T02:05:01.248" v="4734"/>
          <ac:cxnSpMkLst>
            <pc:docMk/>
            <pc:sldMk cId="3117560870" sldId="961"/>
            <ac:cxnSpMk id="69" creationId="{53103586-60BE-6FE0-CDD9-2F3711857E34}"/>
          </ac:cxnSpMkLst>
        </pc:cxnChg>
        <pc:cxnChg chg="mod">
          <ac:chgData name="Phillip Kaufman" userId="c001b2a046940d7c" providerId="LiveId" clId="{5CB25B10-5B1C-4017-B167-ED3104435743}" dt="2024-05-21T02:05:01.248" v="4734"/>
          <ac:cxnSpMkLst>
            <pc:docMk/>
            <pc:sldMk cId="3117560870" sldId="961"/>
            <ac:cxnSpMk id="70" creationId="{7B43A779-0FE6-115D-C0D6-F59C8A50E93C}"/>
          </ac:cxnSpMkLst>
        </pc:cxnChg>
        <pc:cxnChg chg="mod">
          <ac:chgData name="Phillip Kaufman" userId="c001b2a046940d7c" providerId="LiveId" clId="{5CB25B10-5B1C-4017-B167-ED3104435743}" dt="2024-05-21T02:05:01.248" v="4734"/>
          <ac:cxnSpMkLst>
            <pc:docMk/>
            <pc:sldMk cId="3117560870" sldId="961"/>
            <ac:cxnSpMk id="71" creationId="{F7AE63E0-2085-4346-3BD8-9BF6AADDE52A}"/>
          </ac:cxnSpMkLst>
        </pc:cxnChg>
        <pc:cxnChg chg="mod">
          <ac:chgData name="Phillip Kaufman" userId="c001b2a046940d7c" providerId="LiveId" clId="{5CB25B10-5B1C-4017-B167-ED3104435743}" dt="2024-05-21T02:05:01.248" v="4734"/>
          <ac:cxnSpMkLst>
            <pc:docMk/>
            <pc:sldMk cId="3117560870" sldId="961"/>
            <ac:cxnSpMk id="72" creationId="{C4240C89-9D4E-2E63-CDC2-8ABD16727EAD}"/>
          </ac:cxnSpMkLst>
        </pc:cxnChg>
        <pc:cxnChg chg="mod">
          <ac:chgData name="Phillip Kaufman" userId="c001b2a046940d7c" providerId="LiveId" clId="{5CB25B10-5B1C-4017-B167-ED3104435743}" dt="2024-05-21T02:05:01.248" v="4734"/>
          <ac:cxnSpMkLst>
            <pc:docMk/>
            <pc:sldMk cId="3117560870" sldId="961"/>
            <ac:cxnSpMk id="73" creationId="{8E88121D-1EA9-E942-2D53-1ED1E5F5266D}"/>
          </ac:cxnSpMkLst>
        </pc:cxnChg>
        <pc:cxnChg chg="mod">
          <ac:chgData name="Phillip Kaufman" userId="c001b2a046940d7c" providerId="LiveId" clId="{5CB25B10-5B1C-4017-B167-ED3104435743}" dt="2024-05-21T02:05:01.248" v="4734"/>
          <ac:cxnSpMkLst>
            <pc:docMk/>
            <pc:sldMk cId="3117560870" sldId="961"/>
            <ac:cxnSpMk id="74" creationId="{993D18F1-1368-2F10-331C-E919EF5078A6}"/>
          </ac:cxnSpMkLst>
        </pc:cxnChg>
        <pc:cxnChg chg="mod">
          <ac:chgData name="Phillip Kaufman" userId="c001b2a046940d7c" providerId="LiveId" clId="{5CB25B10-5B1C-4017-B167-ED3104435743}" dt="2024-05-21T02:05:01.248" v="4734"/>
          <ac:cxnSpMkLst>
            <pc:docMk/>
            <pc:sldMk cId="3117560870" sldId="961"/>
            <ac:cxnSpMk id="75" creationId="{162527FE-90FA-29D4-2883-1293C7167B93}"/>
          </ac:cxnSpMkLst>
        </pc:cxnChg>
        <pc:cxnChg chg="mod">
          <ac:chgData name="Phillip Kaufman" userId="c001b2a046940d7c" providerId="LiveId" clId="{5CB25B10-5B1C-4017-B167-ED3104435743}" dt="2024-05-21T02:05:01.248" v="4734"/>
          <ac:cxnSpMkLst>
            <pc:docMk/>
            <pc:sldMk cId="3117560870" sldId="961"/>
            <ac:cxnSpMk id="76" creationId="{1984C50E-606C-7BB1-A2DC-02E1C72AD85C}"/>
          </ac:cxnSpMkLst>
        </pc:cxnChg>
        <pc:cxnChg chg="mod">
          <ac:chgData name="Phillip Kaufman" userId="c001b2a046940d7c" providerId="LiveId" clId="{5CB25B10-5B1C-4017-B167-ED3104435743}" dt="2024-05-21T02:05:01.248" v="4734"/>
          <ac:cxnSpMkLst>
            <pc:docMk/>
            <pc:sldMk cId="3117560870" sldId="961"/>
            <ac:cxnSpMk id="77" creationId="{B50FDC08-28BE-2C3E-F774-8D15B78B9F4E}"/>
          </ac:cxnSpMkLst>
        </pc:cxnChg>
        <pc:cxnChg chg="mod">
          <ac:chgData name="Phillip Kaufman" userId="c001b2a046940d7c" providerId="LiveId" clId="{5CB25B10-5B1C-4017-B167-ED3104435743}" dt="2024-05-21T02:05:01.248" v="4734"/>
          <ac:cxnSpMkLst>
            <pc:docMk/>
            <pc:sldMk cId="3117560870" sldId="961"/>
            <ac:cxnSpMk id="78" creationId="{17262AEE-FE8A-F57F-F1EB-AB2253B34B93}"/>
          </ac:cxnSpMkLst>
        </pc:cxnChg>
        <pc:cxnChg chg="mod">
          <ac:chgData name="Phillip Kaufman" userId="c001b2a046940d7c" providerId="LiveId" clId="{5CB25B10-5B1C-4017-B167-ED3104435743}" dt="2024-05-21T02:05:01.248" v="4734"/>
          <ac:cxnSpMkLst>
            <pc:docMk/>
            <pc:sldMk cId="3117560870" sldId="961"/>
            <ac:cxnSpMk id="79" creationId="{FD954572-33A5-2592-D5BA-01E50399DAC5}"/>
          </ac:cxnSpMkLst>
        </pc:cxnChg>
        <pc:cxnChg chg="mod">
          <ac:chgData name="Phillip Kaufman" userId="c001b2a046940d7c" providerId="LiveId" clId="{5CB25B10-5B1C-4017-B167-ED3104435743}" dt="2024-05-21T02:05:01.248" v="4734"/>
          <ac:cxnSpMkLst>
            <pc:docMk/>
            <pc:sldMk cId="3117560870" sldId="961"/>
            <ac:cxnSpMk id="80" creationId="{6AB51E2D-0E62-5462-E41B-A78418BDFFEF}"/>
          </ac:cxnSpMkLst>
        </pc:cxnChg>
        <pc:cxnChg chg="mod">
          <ac:chgData name="Phillip Kaufman" userId="c001b2a046940d7c" providerId="LiveId" clId="{5CB25B10-5B1C-4017-B167-ED3104435743}" dt="2024-05-21T02:05:01.248" v="4734"/>
          <ac:cxnSpMkLst>
            <pc:docMk/>
            <pc:sldMk cId="3117560870" sldId="961"/>
            <ac:cxnSpMk id="83" creationId="{326280AB-072D-D75A-B1F3-57BE2ECDC384}"/>
          </ac:cxnSpMkLst>
        </pc:cxnChg>
        <pc:cxnChg chg="mod">
          <ac:chgData name="Phillip Kaufman" userId="c001b2a046940d7c" providerId="LiveId" clId="{5CB25B10-5B1C-4017-B167-ED3104435743}" dt="2024-05-21T02:05:01.248" v="4734"/>
          <ac:cxnSpMkLst>
            <pc:docMk/>
            <pc:sldMk cId="3117560870" sldId="961"/>
            <ac:cxnSpMk id="84" creationId="{72FF74FF-B636-F750-C04C-DABFE0835A67}"/>
          </ac:cxnSpMkLst>
        </pc:cxnChg>
        <pc:cxnChg chg="mod">
          <ac:chgData name="Phillip Kaufman" userId="c001b2a046940d7c" providerId="LiveId" clId="{5CB25B10-5B1C-4017-B167-ED3104435743}" dt="2024-05-21T02:05:54.266" v="4795"/>
          <ac:cxnSpMkLst>
            <pc:docMk/>
            <pc:sldMk cId="3117560870" sldId="961"/>
            <ac:cxnSpMk id="92" creationId="{095BCBD4-F5F1-10A8-A3D7-D7882B303CDF}"/>
          </ac:cxnSpMkLst>
        </pc:cxnChg>
        <pc:cxnChg chg="mod">
          <ac:chgData name="Phillip Kaufman" userId="c001b2a046940d7c" providerId="LiveId" clId="{5CB25B10-5B1C-4017-B167-ED3104435743}" dt="2024-05-21T02:05:54.266" v="4795"/>
          <ac:cxnSpMkLst>
            <pc:docMk/>
            <pc:sldMk cId="3117560870" sldId="961"/>
            <ac:cxnSpMk id="93" creationId="{EEC9D7B4-897A-73E1-BB33-6720BA4AF4FB}"/>
          </ac:cxnSpMkLst>
        </pc:cxnChg>
        <pc:cxnChg chg="mod">
          <ac:chgData name="Phillip Kaufman" userId="c001b2a046940d7c" providerId="LiveId" clId="{5CB25B10-5B1C-4017-B167-ED3104435743}" dt="2024-05-21T02:05:54.266" v="4795"/>
          <ac:cxnSpMkLst>
            <pc:docMk/>
            <pc:sldMk cId="3117560870" sldId="961"/>
            <ac:cxnSpMk id="94" creationId="{3DA1FFFB-7ED6-6D49-0A58-547A2C28F647}"/>
          </ac:cxnSpMkLst>
        </pc:cxnChg>
        <pc:cxnChg chg="mod">
          <ac:chgData name="Phillip Kaufman" userId="c001b2a046940d7c" providerId="LiveId" clId="{5CB25B10-5B1C-4017-B167-ED3104435743}" dt="2024-05-21T02:05:54.266" v="4795"/>
          <ac:cxnSpMkLst>
            <pc:docMk/>
            <pc:sldMk cId="3117560870" sldId="961"/>
            <ac:cxnSpMk id="95" creationId="{740BA5DC-2ADB-B796-EA07-1A1127284AF7}"/>
          </ac:cxnSpMkLst>
        </pc:cxnChg>
        <pc:cxnChg chg="mod">
          <ac:chgData name="Phillip Kaufman" userId="c001b2a046940d7c" providerId="LiveId" clId="{5CB25B10-5B1C-4017-B167-ED3104435743}" dt="2024-05-21T02:05:54.266" v="4795"/>
          <ac:cxnSpMkLst>
            <pc:docMk/>
            <pc:sldMk cId="3117560870" sldId="961"/>
            <ac:cxnSpMk id="96" creationId="{B35DDF10-FEE7-209B-0327-DBA4CB61F57E}"/>
          </ac:cxnSpMkLst>
        </pc:cxnChg>
        <pc:cxnChg chg="mod">
          <ac:chgData name="Phillip Kaufman" userId="c001b2a046940d7c" providerId="LiveId" clId="{5CB25B10-5B1C-4017-B167-ED3104435743}" dt="2024-05-21T02:05:54.266" v="4795"/>
          <ac:cxnSpMkLst>
            <pc:docMk/>
            <pc:sldMk cId="3117560870" sldId="961"/>
            <ac:cxnSpMk id="97" creationId="{98E4B9E7-93D8-F7D9-026C-B284573F21AD}"/>
          </ac:cxnSpMkLst>
        </pc:cxnChg>
        <pc:cxnChg chg="mod">
          <ac:chgData name="Phillip Kaufman" userId="c001b2a046940d7c" providerId="LiveId" clId="{5CB25B10-5B1C-4017-B167-ED3104435743}" dt="2024-05-21T02:05:54.266" v="4795"/>
          <ac:cxnSpMkLst>
            <pc:docMk/>
            <pc:sldMk cId="3117560870" sldId="961"/>
            <ac:cxnSpMk id="98" creationId="{015D2AC4-8B02-4A1C-BF8C-FBF5DF5B389D}"/>
          </ac:cxnSpMkLst>
        </pc:cxnChg>
        <pc:cxnChg chg="mod">
          <ac:chgData name="Phillip Kaufman" userId="c001b2a046940d7c" providerId="LiveId" clId="{5CB25B10-5B1C-4017-B167-ED3104435743}" dt="2024-05-21T02:05:54.266" v="4795"/>
          <ac:cxnSpMkLst>
            <pc:docMk/>
            <pc:sldMk cId="3117560870" sldId="961"/>
            <ac:cxnSpMk id="99" creationId="{0608ABE8-BA2B-10A9-F577-3C428384240A}"/>
          </ac:cxnSpMkLst>
        </pc:cxnChg>
        <pc:cxnChg chg="mod">
          <ac:chgData name="Phillip Kaufman" userId="c001b2a046940d7c" providerId="LiveId" clId="{5CB25B10-5B1C-4017-B167-ED3104435743}" dt="2024-05-21T02:05:54.266" v="4795"/>
          <ac:cxnSpMkLst>
            <pc:docMk/>
            <pc:sldMk cId="3117560870" sldId="961"/>
            <ac:cxnSpMk id="100" creationId="{312878E4-6C6F-FBAE-E1AB-5B1D56172A53}"/>
          </ac:cxnSpMkLst>
        </pc:cxnChg>
        <pc:cxnChg chg="mod">
          <ac:chgData name="Phillip Kaufman" userId="c001b2a046940d7c" providerId="LiveId" clId="{5CB25B10-5B1C-4017-B167-ED3104435743}" dt="2024-05-21T02:05:54.266" v="4795"/>
          <ac:cxnSpMkLst>
            <pc:docMk/>
            <pc:sldMk cId="3117560870" sldId="961"/>
            <ac:cxnSpMk id="101" creationId="{127710B7-D35E-050B-CA45-F3C095E292A4}"/>
          </ac:cxnSpMkLst>
        </pc:cxnChg>
        <pc:cxnChg chg="mod">
          <ac:chgData name="Phillip Kaufman" userId="c001b2a046940d7c" providerId="LiveId" clId="{5CB25B10-5B1C-4017-B167-ED3104435743}" dt="2024-05-21T02:05:54.266" v="4795"/>
          <ac:cxnSpMkLst>
            <pc:docMk/>
            <pc:sldMk cId="3117560870" sldId="961"/>
            <ac:cxnSpMk id="102" creationId="{10850991-19C6-639E-3487-2D464BAD8789}"/>
          </ac:cxnSpMkLst>
        </pc:cxnChg>
        <pc:cxnChg chg="mod">
          <ac:chgData name="Phillip Kaufman" userId="c001b2a046940d7c" providerId="LiveId" clId="{5CB25B10-5B1C-4017-B167-ED3104435743}" dt="2024-05-21T02:05:54.266" v="4795"/>
          <ac:cxnSpMkLst>
            <pc:docMk/>
            <pc:sldMk cId="3117560870" sldId="961"/>
            <ac:cxnSpMk id="103" creationId="{65F309B7-9FB0-0678-F381-ADF186D36A0A}"/>
          </ac:cxnSpMkLst>
        </pc:cxnChg>
        <pc:cxnChg chg="mod">
          <ac:chgData name="Phillip Kaufman" userId="c001b2a046940d7c" providerId="LiveId" clId="{5CB25B10-5B1C-4017-B167-ED3104435743}" dt="2024-05-21T02:05:54.266" v="4795"/>
          <ac:cxnSpMkLst>
            <pc:docMk/>
            <pc:sldMk cId="3117560870" sldId="961"/>
            <ac:cxnSpMk id="104" creationId="{B8C0E3E1-2947-299E-0319-2AA3099D42B3}"/>
          </ac:cxnSpMkLst>
        </pc:cxnChg>
        <pc:cxnChg chg="mod">
          <ac:chgData name="Phillip Kaufman" userId="c001b2a046940d7c" providerId="LiveId" clId="{5CB25B10-5B1C-4017-B167-ED3104435743}" dt="2024-05-21T02:05:54.266" v="4795"/>
          <ac:cxnSpMkLst>
            <pc:docMk/>
            <pc:sldMk cId="3117560870" sldId="961"/>
            <ac:cxnSpMk id="105" creationId="{BEF6E829-9F8A-1EA0-0480-7AC9BEB0D71D}"/>
          </ac:cxnSpMkLst>
        </pc:cxnChg>
        <pc:cxnChg chg="mod">
          <ac:chgData name="Phillip Kaufman" userId="c001b2a046940d7c" providerId="LiveId" clId="{5CB25B10-5B1C-4017-B167-ED3104435743}" dt="2024-05-21T02:05:54.266" v="4795"/>
          <ac:cxnSpMkLst>
            <pc:docMk/>
            <pc:sldMk cId="3117560870" sldId="961"/>
            <ac:cxnSpMk id="106" creationId="{3759DB09-B171-B430-2CF3-75B4D2338EBF}"/>
          </ac:cxnSpMkLst>
        </pc:cxnChg>
        <pc:cxnChg chg="mod">
          <ac:chgData name="Phillip Kaufman" userId="c001b2a046940d7c" providerId="LiveId" clId="{5CB25B10-5B1C-4017-B167-ED3104435743}" dt="2024-05-21T02:05:54.266" v="4795"/>
          <ac:cxnSpMkLst>
            <pc:docMk/>
            <pc:sldMk cId="3117560870" sldId="961"/>
            <ac:cxnSpMk id="107" creationId="{CC27A6B0-A7A7-9CDE-D28B-CD8B62D0E164}"/>
          </ac:cxnSpMkLst>
        </pc:cxnChg>
        <pc:cxnChg chg="mod">
          <ac:chgData name="Phillip Kaufman" userId="c001b2a046940d7c" providerId="LiveId" clId="{5CB25B10-5B1C-4017-B167-ED3104435743}" dt="2024-05-21T02:05:54.266" v="4795"/>
          <ac:cxnSpMkLst>
            <pc:docMk/>
            <pc:sldMk cId="3117560870" sldId="961"/>
            <ac:cxnSpMk id="108" creationId="{348062FA-4650-76CA-927E-309DD96D85EC}"/>
          </ac:cxnSpMkLst>
        </pc:cxnChg>
        <pc:cxnChg chg="mod">
          <ac:chgData name="Phillip Kaufman" userId="c001b2a046940d7c" providerId="LiveId" clId="{5CB25B10-5B1C-4017-B167-ED3104435743}" dt="2024-05-21T02:05:54.266" v="4795"/>
          <ac:cxnSpMkLst>
            <pc:docMk/>
            <pc:sldMk cId="3117560870" sldId="961"/>
            <ac:cxnSpMk id="109" creationId="{67B9A7F8-D7C2-64EA-FA0C-464FDAF5E28A}"/>
          </ac:cxnSpMkLst>
        </pc:cxnChg>
        <pc:cxnChg chg="mod">
          <ac:chgData name="Phillip Kaufman" userId="c001b2a046940d7c" providerId="LiveId" clId="{5CB25B10-5B1C-4017-B167-ED3104435743}" dt="2024-05-21T02:05:54.266" v="4795"/>
          <ac:cxnSpMkLst>
            <pc:docMk/>
            <pc:sldMk cId="3117560870" sldId="961"/>
            <ac:cxnSpMk id="110" creationId="{16DCB41A-EF4F-CA5F-4789-E69F11F5A6A0}"/>
          </ac:cxnSpMkLst>
        </pc:cxnChg>
        <pc:cxnChg chg="mod">
          <ac:chgData name="Phillip Kaufman" userId="c001b2a046940d7c" providerId="LiveId" clId="{5CB25B10-5B1C-4017-B167-ED3104435743}" dt="2024-05-21T02:05:54.266" v="4795"/>
          <ac:cxnSpMkLst>
            <pc:docMk/>
            <pc:sldMk cId="3117560870" sldId="961"/>
            <ac:cxnSpMk id="111" creationId="{A1EC5750-CA50-11A5-AEAA-06678F24F673}"/>
          </ac:cxnSpMkLst>
        </pc:cxnChg>
        <pc:cxnChg chg="mod">
          <ac:chgData name="Phillip Kaufman" userId="c001b2a046940d7c" providerId="LiveId" clId="{5CB25B10-5B1C-4017-B167-ED3104435743}" dt="2024-05-21T02:05:54.266" v="4795"/>
          <ac:cxnSpMkLst>
            <pc:docMk/>
            <pc:sldMk cId="3117560870" sldId="961"/>
            <ac:cxnSpMk id="112" creationId="{9C691607-5EC2-3DDF-05B7-49F0DC3E30C5}"/>
          </ac:cxnSpMkLst>
        </pc:cxnChg>
        <pc:cxnChg chg="mod">
          <ac:chgData name="Phillip Kaufman" userId="c001b2a046940d7c" providerId="LiveId" clId="{5CB25B10-5B1C-4017-B167-ED3104435743}" dt="2024-05-21T02:05:54.266" v="4795"/>
          <ac:cxnSpMkLst>
            <pc:docMk/>
            <pc:sldMk cId="3117560870" sldId="961"/>
            <ac:cxnSpMk id="113" creationId="{0369DB38-0308-C0AD-9657-C301635D2956}"/>
          </ac:cxnSpMkLst>
        </pc:cxnChg>
        <pc:cxnChg chg="mod">
          <ac:chgData name="Phillip Kaufman" userId="c001b2a046940d7c" providerId="LiveId" clId="{5CB25B10-5B1C-4017-B167-ED3104435743}" dt="2024-05-21T02:05:54.266" v="4795"/>
          <ac:cxnSpMkLst>
            <pc:docMk/>
            <pc:sldMk cId="3117560870" sldId="961"/>
            <ac:cxnSpMk id="114" creationId="{5856C766-99CF-4310-6BE3-1742448E1AC8}"/>
          </ac:cxnSpMkLst>
        </pc:cxnChg>
        <pc:cxnChg chg="mod">
          <ac:chgData name="Phillip Kaufman" userId="c001b2a046940d7c" providerId="LiveId" clId="{5CB25B10-5B1C-4017-B167-ED3104435743}" dt="2024-05-21T02:05:54.266" v="4795"/>
          <ac:cxnSpMkLst>
            <pc:docMk/>
            <pc:sldMk cId="3117560870" sldId="961"/>
            <ac:cxnSpMk id="115" creationId="{E4ABB9C7-16E7-C0A3-1403-A6D64610551C}"/>
          </ac:cxnSpMkLst>
        </pc:cxnChg>
        <pc:cxnChg chg="mod">
          <ac:chgData name="Phillip Kaufman" userId="c001b2a046940d7c" providerId="LiveId" clId="{5CB25B10-5B1C-4017-B167-ED3104435743}" dt="2024-05-21T02:05:54.266" v="4795"/>
          <ac:cxnSpMkLst>
            <pc:docMk/>
            <pc:sldMk cId="3117560870" sldId="961"/>
            <ac:cxnSpMk id="116" creationId="{F917FDDC-7B7D-AA44-1B66-51942C9ACA2F}"/>
          </ac:cxnSpMkLst>
        </pc:cxnChg>
        <pc:cxnChg chg="mod">
          <ac:chgData name="Phillip Kaufman" userId="c001b2a046940d7c" providerId="LiveId" clId="{5CB25B10-5B1C-4017-B167-ED3104435743}" dt="2024-05-21T02:05:54.266" v="4795"/>
          <ac:cxnSpMkLst>
            <pc:docMk/>
            <pc:sldMk cId="3117560870" sldId="961"/>
            <ac:cxnSpMk id="117" creationId="{F9B89852-E2B7-6C2D-1DC3-46B5C5579FE4}"/>
          </ac:cxnSpMkLst>
        </pc:cxnChg>
        <pc:cxnChg chg="mod">
          <ac:chgData name="Phillip Kaufman" userId="c001b2a046940d7c" providerId="LiveId" clId="{5CB25B10-5B1C-4017-B167-ED3104435743}" dt="2024-05-21T02:05:54.266" v="4795"/>
          <ac:cxnSpMkLst>
            <pc:docMk/>
            <pc:sldMk cId="3117560870" sldId="961"/>
            <ac:cxnSpMk id="118" creationId="{CE0A4B00-C0C9-36AD-E0E4-7FDD432BE75E}"/>
          </ac:cxnSpMkLst>
        </pc:cxnChg>
        <pc:cxnChg chg="mod">
          <ac:chgData name="Phillip Kaufman" userId="c001b2a046940d7c" providerId="LiveId" clId="{5CB25B10-5B1C-4017-B167-ED3104435743}" dt="2024-05-21T02:05:54.266" v="4795"/>
          <ac:cxnSpMkLst>
            <pc:docMk/>
            <pc:sldMk cId="3117560870" sldId="961"/>
            <ac:cxnSpMk id="119" creationId="{93722069-CFC4-4470-C92C-BB2133FA5403}"/>
          </ac:cxnSpMkLst>
        </pc:cxnChg>
        <pc:cxnChg chg="mod">
          <ac:chgData name="Phillip Kaufman" userId="c001b2a046940d7c" providerId="LiveId" clId="{5CB25B10-5B1C-4017-B167-ED3104435743}" dt="2024-05-21T02:05:54.266" v="4795"/>
          <ac:cxnSpMkLst>
            <pc:docMk/>
            <pc:sldMk cId="3117560870" sldId="961"/>
            <ac:cxnSpMk id="120" creationId="{6ADED0EF-8D95-6291-C0AF-969F4571A0DC}"/>
          </ac:cxnSpMkLst>
        </pc:cxnChg>
        <pc:cxnChg chg="mod">
          <ac:chgData name="Phillip Kaufman" userId="c001b2a046940d7c" providerId="LiveId" clId="{5CB25B10-5B1C-4017-B167-ED3104435743}" dt="2024-05-21T02:05:54.266" v="4795"/>
          <ac:cxnSpMkLst>
            <pc:docMk/>
            <pc:sldMk cId="3117560870" sldId="961"/>
            <ac:cxnSpMk id="121" creationId="{C3E13884-2B94-82CC-086E-E5893403D86B}"/>
          </ac:cxnSpMkLst>
        </pc:cxnChg>
        <pc:cxnChg chg="mod">
          <ac:chgData name="Phillip Kaufman" userId="c001b2a046940d7c" providerId="LiveId" clId="{5CB25B10-5B1C-4017-B167-ED3104435743}" dt="2024-05-21T02:05:54.266" v="4795"/>
          <ac:cxnSpMkLst>
            <pc:docMk/>
            <pc:sldMk cId="3117560870" sldId="961"/>
            <ac:cxnSpMk id="122" creationId="{038B1FCD-32E8-03AC-FB37-1B974B57F097}"/>
          </ac:cxnSpMkLst>
        </pc:cxnChg>
        <pc:cxnChg chg="mod">
          <ac:chgData name="Phillip Kaufman" userId="c001b2a046940d7c" providerId="LiveId" clId="{5CB25B10-5B1C-4017-B167-ED3104435743}" dt="2024-05-21T02:05:54.266" v="4795"/>
          <ac:cxnSpMkLst>
            <pc:docMk/>
            <pc:sldMk cId="3117560870" sldId="961"/>
            <ac:cxnSpMk id="123" creationId="{2DD49E5F-1FE2-E7E9-CCBF-E330E6627701}"/>
          </ac:cxnSpMkLst>
        </pc:cxnChg>
        <pc:cxnChg chg="mod">
          <ac:chgData name="Phillip Kaufman" userId="c001b2a046940d7c" providerId="LiveId" clId="{5CB25B10-5B1C-4017-B167-ED3104435743}" dt="2024-05-21T02:05:54.266" v="4795"/>
          <ac:cxnSpMkLst>
            <pc:docMk/>
            <pc:sldMk cId="3117560870" sldId="961"/>
            <ac:cxnSpMk id="126" creationId="{26ADA3B0-97D9-3D60-0FE5-763CA21CEB6C}"/>
          </ac:cxnSpMkLst>
        </pc:cxnChg>
        <pc:cxnChg chg="mod">
          <ac:chgData name="Phillip Kaufman" userId="c001b2a046940d7c" providerId="LiveId" clId="{5CB25B10-5B1C-4017-B167-ED3104435743}" dt="2024-05-21T02:05:54.266" v="4795"/>
          <ac:cxnSpMkLst>
            <pc:docMk/>
            <pc:sldMk cId="3117560870" sldId="961"/>
            <ac:cxnSpMk id="127" creationId="{B2133B8E-E58C-2201-B7C6-0965A0248845}"/>
          </ac:cxnSpMkLst>
        </pc:cxnChg>
        <pc:cxnChg chg="mod">
          <ac:chgData name="Phillip Kaufman" userId="c001b2a046940d7c" providerId="LiveId" clId="{5CB25B10-5B1C-4017-B167-ED3104435743}" dt="2024-05-21T02:22:14.677" v="5076"/>
          <ac:cxnSpMkLst>
            <pc:docMk/>
            <pc:sldMk cId="3117560870" sldId="961"/>
            <ac:cxnSpMk id="135" creationId="{654B2B82-1561-53D8-71D8-F7405573FFA0}"/>
          </ac:cxnSpMkLst>
        </pc:cxnChg>
        <pc:cxnChg chg="mod">
          <ac:chgData name="Phillip Kaufman" userId="c001b2a046940d7c" providerId="LiveId" clId="{5CB25B10-5B1C-4017-B167-ED3104435743}" dt="2024-05-21T02:22:14.677" v="5076"/>
          <ac:cxnSpMkLst>
            <pc:docMk/>
            <pc:sldMk cId="3117560870" sldId="961"/>
            <ac:cxnSpMk id="136" creationId="{BB62A464-B7EA-4F22-6713-BFF08F4F7A7C}"/>
          </ac:cxnSpMkLst>
        </pc:cxnChg>
        <pc:cxnChg chg="mod">
          <ac:chgData name="Phillip Kaufman" userId="c001b2a046940d7c" providerId="LiveId" clId="{5CB25B10-5B1C-4017-B167-ED3104435743}" dt="2024-05-21T02:22:14.677" v="5076"/>
          <ac:cxnSpMkLst>
            <pc:docMk/>
            <pc:sldMk cId="3117560870" sldId="961"/>
            <ac:cxnSpMk id="137" creationId="{CEC7542F-0DCD-2131-6816-0257F72D01F2}"/>
          </ac:cxnSpMkLst>
        </pc:cxnChg>
        <pc:cxnChg chg="mod">
          <ac:chgData name="Phillip Kaufman" userId="c001b2a046940d7c" providerId="LiveId" clId="{5CB25B10-5B1C-4017-B167-ED3104435743}" dt="2024-05-21T02:22:14.677" v="5076"/>
          <ac:cxnSpMkLst>
            <pc:docMk/>
            <pc:sldMk cId="3117560870" sldId="961"/>
            <ac:cxnSpMk id="138" creationId="{AD60C03C-B22A-29D6-ED7F-67DC7861AFAE}"/>
          </ac:cxnSpMkLst>
        </pc:cxnChg>
        <pc:cxnChg chg="mod">
          <ac:chgData name="Phillip Kaufman" userId="c001b2a046940d7c" providerId="LiveId" clId="{5CB25B10-5B1C-4017-B167-ED3104435743}" dt="2024-05-21T02:22:14.677" v="5076"/>
          <ac:cxnSpMkLst>
            <pc:docMk/>
            <pc:sldMk cId="3117560870" sldId="961"/>
            <ac:cxnSpMk id="139" creationId="{C36F2F34-713F-52AA-FB5B-538729EDF559}"/>
          </ac:cxnSpMkLst>
        </pc:cxnChg>
        <pc:cxnChg chg="mod">
          <ac:chgData name="Phillip Kaufman" userId="c001b2a046940d7c" providerId="LiveId" clId="{5CB25B10-5B1C-4017-B167-ED3104435743}" dt="2024-05-21T02:22:14.677" v="5076"/>
          <ac:cxnSpMkLst>
            <pc:docMk/>
            <pc:sldMk cId="3117560870" sldId="961"/>
            <ac:cxnSpMk id="140" creationId="{9374BF78-DE58-B6E4-272E-E1064BB5EFC4}"/>
          </ac:cxnSpMkLst>
        </pc:cxnChg>
        <pc:cxnChg chg="mod">
          <ac:chgData name="Phillip Kaufman" userId="c001b2a046940d7c" providerId="LiveId" clId="{5CB25B10-5B1C-4017-B167-ED3104435743}" dt="2024-05-21T02:22:14.677" v="5076"/>
          <ac:cxnSpMkLst>
            <pc:docMk/>
            <pc:sldMk cId="3117560870" sldId="961"/>
            <ac:cxnSpMk id="141" creationId="{ED13297B-490D-B794-6B01-4DE57CAA678C}"/>
          </ac:cxnSpMkLst>
        </pc:cxnChg>
        <pc:cxnChg chg="mod">
          <ac:chgData name="Phillip Kaufman" userId="c001b2a046940d7c" providerId="LiveId" clId="{5CB25B10-5B1C-4017-B167-ED3104435743}" dt="2024-05-21T02:22:14.677" v="5076"/>
          <ac:cxnSpMkLst>
            <pc:docMk/>
            <pc:sldMk cId="3117560870" sldId="961"/>
            <ac:cxnSpMk id="142" creationId="{D646B316-15B4-364A-73E5-07154F8BE213}"/>
          </ac:cxnSpMkLst>
        </pc:cxnChg>
        <pc:cxnChg chg="mod">
          <ac:chgData name="Phillip Kaufman" userId="c001b2a046940d7c" providerId="LiveId" clId="{5CB25B10-5B1C-4017-B167-ED3104435743}" dt="2024-05-21T02:22:14.677" v="5076"/>
          <ac:cxnSpMkLst>
            <pc:docMk/>
            <pc:sldMk cId="3117560870" sldId="961"/>
            <ac:cxnSpMk id="143" creationId="{711535CA-DB55-BD1A-09EC-3DBBDB955764}"/>
          </ac:cxnSpMkLst>
        </pc:cxnChg>
        <pc:cxnChg chg="mod">
          <ac:chgData name="Phillip Kaufman" userId="c001b2a046940d7c" providerId="LiveId" clId="{5CB25B10-5B1C-4017-B167-ED3104435743}" dt="2024-05-21T02:22:14.677" v="5076"/>
          <ac:cxnSpMkLst>
            <pc:docMk/>
            <pc:sldMk cId="3117560870" sldId="961"/>
            <ac:cxnSpMk id="144" creationId="{D689D10E-04AC-DB6B-E02B-25CC5D92E16B}"/>
          </ac:cxnSpMkLst>
        </pc:cxnChg>
        <pc:cxnChg chg="mod">
          <ac:chgData name="Phillip Kaufman" userId="c001b2a046940d7c" providerId="LiveId" clId="{5CB25B10-5B1C-4017-B167-ED3104435743}" dt="2024-05-21T02:22:14.677" v="5076"/>
          <ac:cxnSpMkLst>
            <pc:docMk/>
            <pc:sldMk cId="3117560870" sldId="961"/>
            <ac:cxnSpMk id="145" creationId="{74FFEA1D-1837-D86B-8AFA-5CC947494B33}"/>
          </ac:cxnSpMkLst>
        </pc:cxnChg>
        <pc:cxnChg chg="mod">
          <ac:chgData name="Phillip Kaufman" userId="c001b2a046940d7c" providerId="LiveId" clId="{5CB25B10-5B1C-4017-B167-ED3104435743}" dt="2024-05-21T02:22:14.677" v="5076"/>
          <ac:cxnSpMkLst>
            <pc:docMk/>
            <pc:sldMk cId="3117560870" sldId="961"/>
            <ac:cxnSpMk id="146" creationId="{55D7322B-3209-E58C-1242-6280126457F4}"/>
          </ac:cxnSpMkLst>
        </pc:cxnChg>
        <pc:cxnChg chg="mod">
          <ac:chgData name="Phillip Kaufman" userId="c001b2a046940d7c" providerId="LiveId" clId="{5CB25B10-5B1C-4017-B167-ED3104435743}" dt="2024-05-21T02:22:14.677" v="5076"/>
          <ac:cxnSpMkLst>
            <pc:docMk/>
            <pc:sldMk cId="3117560870" sldId="961"/>
            <ac:cxnSpMk id="147" creationId="{A77CC6C9-4622-E087-0FD1-B9B03D5AD526}"/>
          </ac:cxnSpMkLst>
        </pc:cxnChg>
        <pc:cxnChg chg="mod">
          <ac:chgData name="Phillip Kaufman" userId="c001b2a046940d7c" providerId="LiveId" clId="{5CB25B10-5B1C-4017-B167-ED3104435743}" dt="2024-05-21T02:22:14.677" v="5076"/>
          <ac:cxnSpMkLst>
            <pc:docMk/>
            <pc:sldMk cId="3117560870" sldId="961"/>
            <ac:cxnSpMk id="148" creationId="{12B8EBF0-AC4B-8A9C-A0AC-346E09225AB6}"/>
          </ac:cxnSpMkLst>
        </pc:cxnChg>
        <pc:cxnChg chg="mod">
          <ac:chgData name="Phillip Kaufman" userId="c001b2a046940d7c" providerId="LiveId" clId="{5CB25B10-5B1C-4017-B167-ED3104435743}" dt="2024-05-21T02:22:14.677" v="5076"/>
          <ac:cxnSpMkLst>
            <pc:docMk/>
            <pc:sldMk cId="3117560870" sldId="961"/>
            <ac:cxnSpMk id="149" creationId="{7789B9D6-AD75-B46A-8059-6844B15239BC}"/>
          </ac:cxnSpMkLst>
        </pc:cxnChg>
        <pc:cxnChg chg="mod">
          <ac:chgData name="Phillip Kaufman" userId="c001b2a046940d7c" providerId="LiveId" clId="{5CB25B10-5B1C-4017-B167-ED3104435743}" dt="2024-05-21T02:22:14.677" v="5076"/>
          <ac:cxnSpMkLst>
            <pc:docMk/>
            <pc:sldMk cId="3117560870" sldId="961"/>
            <ac:cxnSpMk id="150" creationId="{B3735E7C-9700-659F-6137-E0AE12ADCE06}"/>
          </ac:cxnSpMkLst>
        </pc:cxnChg>
        <pc:cxnChg chg="mod">
          <ac:chgData name="Phillip Kaufman" userId="c001b2a046940d7c" providerId="LiveId" clId="{5CB25B10-5B1C-4017-B167-ED3104435743}" dt="2024-05-21T02:22:14.677" v="5076"/>
          <ac:cxnSpMkLst>
            <pc:docMk/>
            <pc:sldMk cId="3117560870" sldId="961"/>
            <ac:cxnSpMk id="151" creationId="{B16E6E52-5BA0-1F11-ABAD-F324EBB3E640}"/>
          </ac:cxnSpMkLst>
        </pc:cxnChg>
        <pc:cxnChg chg="mod">
          <ac:chgData name="Phillip Kaufman" userId="c001b2a046940d7c" providerId="LiveId" clId="{5CB25B10-5B1C-4017-B167-ED3104435743}" dt="2024-05-21T02:22:14.677" v="5076"/>
          <ac:cxnSpMkLst>
            <pc:docMk/>
            <pc:sldMk cId="3117560870" sldId="961"/>
            <ac:cxnSpMk id="152" creationId="{759AB43B-49C2-DA48-B162-C337795B00D6}"/>
          </ac:cxnSpMkLst>
        </pc:cxnChg>
        <pc:cxnChg chg="mod">
          <ac:chgData name="Phillip Kaufman" userId="c001b2a046940d7c" providerId="LiveId" clId="{5CB25B10-5B1C-4017-B167-ED3104435743}" dt="2024-05-21T02:22:14.677" v="5076"/>
          <ac:cxnSpMkLst>
            <pc:docMk/>
            <pc:sldMk cId="3117560870" sldId="961"/>
            <ac:cxnSpMk id="153" creationId="{B66363C7-94D6-FC12-30B9-2315EA093F3F}"/>
          </ac:cxnSpMkLst>
        </pc:cxnChg>
        <pc:cxnChg chg="mod">
          <ac:chgData name="Phillip Kaufman" userId="c001b2a046940d7c" providerId="LiveId" clId="{5CB25B10-5B1C-4017-B167-ED3104435743}" dt="2024-05-21T02:22:14.677" v="5076"/>
          <ac:cxnSpMkLst>
            <pc:docMk/>
            <pc:sldMk cId="3117560870" sldId="961"/>
            <ac:cxnSpMk id="154" creationId="{8A299FEF-B473-07B5-11FF-7B7E851E10FC}"/>
          </ac:cxnSpMkLst>
        </pc:cxnChg>
        <pc:cxnChg chg="mod">
          <ac:chgData name="Phillip Kaufman" userId="c001b2a046940d7c" providerId="LiveId" clId="{5CB25B10-5B1C-4017-B167-ED3104435743}" dt="2024-05-21T02:22:14.677" v="5076"/>
          <ac:cxnSpMkLst>
            <pc:docMk/>
            <pc:sldMk cId="3117560870" sldId="961"/>
            <ac:cxnSpMk id="155" creationId="{C9C56858-922F-DB6B-DD16-F55CD303EA2E}"/>
          </ac:cxnSpMkLst>
        </pc:cxnChg>
        <pc:cxnChg chg="mod">
          <ac:chgData name="Phillip Kaufman" userId="c001b2a046940d7c" providerId="LiveId" clId="{5CB25B10-5B1C-4017-B167-ED3104435743}" dt="2024-05-21T02:22:14.677" v="5076"/>
          <ac:cxnSpMkLst>
            <pc:docMk/>
            <pc:sldMk cId="3117560870" sldId="961"/>
            <ac:cxnSpMk id="156" creationId="{C45830CE-E8C7-DAEE-772E-C6B1D9CEF3F6}"/>
          </ac:cxnSpMkLst>
        </pc:cxnChg>
        <pc:cxnChg chg="mod">
          <ac:chgData name="Phillip Kaufman" userId="c001b2a046940d7c" providerId="LiveId" clId="{5CB25B10-5B1C-4017-B167-ED3104435743}" dt="2024-05-21T02:22:14.677" v="5076"/>
          <ac:cxnSpMkLst>
            <pc:docMk/>
            <pc:sldMk cId="3117560870" sldId="961"/>
            <ac:cxnSpMk id="157" creationId="{703ED62B-BB48-91AC-4406-32DE6F36D3A4}"/>
          </ac:cxnSpMkLst>
        </pc:cxnChg>
        <pc:cxnChg chg="mod">
          <ac:chgData name="Phillip Kaufman" userId="c001b2a046940d7c" providerId="LiveId" clId="{5CB25B10-5B1C-4017-B167-ED3104435743}" dt="2024-05-21T02:22:14.677" v="5076"/>
          <ac:cxnSpMkLst>
            <pc:docMk/>
            <pc:sldMk cId="3117560870" sldId="961"/>
            <ac:cxnSpMk id="158" creationId="{88B1EB16-F868-96A1-1060-32C3315CBDC0}"/>
          </ac:cxnSpMkLst>
        </pc:cxnChg>
        <pc:cxnChg chg="mod">
          <ac:chgData name="Phillip Kaufman" userId="c001b2a046940d7c" providerId="LiveId" clId="{5CB25B10-5B1C-4017-B167-ED3104435743}" dt="2024-05-21T02:22:14.677" v="5076"/>
          <ac:cxnSpMkLst>
            <pc:docMk/>
            <pc:sldMk cId="3117560870" sldId="961"/>
            <ac:cxnSpMk id="159" creationId="{412140D6-ABB5-AC09-6C33-AA1E47834709}"/>
          </ac:cxnSpMkLst>
        </pc:cxnChg>
        <pc:cxnChg chg="mod">
          <ac:chgData name="Phillip Kaufman" userId="c001b2a046940d7c" providerId="LiveId" clId="{5CB25B10-5B1C-4017-B167-ED3104435743}" dt="2024-05-21T02:22:14.677" v="5076"/>
          <ac:cxnSpMkLst>
            <pc:docMk/>
            <pc:sldMk cId="3117560870" sldId="961"/>
            <ac:cxnSpMk id="160" creationId="{0F61E8A6-9474-7A35-2BFF-A6653268A2E5}"/>
          </ac:cxnSpMkLst>
        </pc:cxnChg>
        <pc:cxnChg chg="mod">
          <ac:chgData name="Phillip Kaufman" userId="c001b2a046940d7c" providerId="LiveId" clId="{5CB25B10-5B1C-4017-B167-ED3104435743}" dt="2024-05-21T02:22:14.677" v="5076"/>
          <ac:cxnSpMkLst>
            <pc:docMk/>
            <pc:sldMk cId="3117560870" sldId="961"/>
            <ac:cxnSpMk id="161" creationId="{FD632001-A9B2-C009-4ADD-B4FAAABC33EC}"/>
          </ac:cxnSpMkLst>
        </pc:cxnChg>
        <pc:cxnChg chg="mod">
          <ac:chgData name="Phillip Kaufman" userId="c001b2a046940d7c" providerId="LiveId" clId="{5CB25B10-5B1C-4017-B167-ED3104435743}" dt="2024-05-21T02:22:14.677" v="5076"/>
          <ac:cxnSpMkLst>
            <pc:docMk/>
            <pc:sldMk cId="3117560870" sldId="961"/>
            <ac:cxnSpMk id="162" creationId="{314048B7-72E0-3C14-9166-FB304900C41C}"/>
          </ac:cxnSpMkLst>
        </pc:cxnChg>
        <pc:cxnChg chg="mod">
          <ac:chgData name="Phillip Kaufman" userId="c001b2a046940d7c" providerId="LiveId" clId="{5CB25B10-5B1C-4017-B167-ED3104435743}" dt="2024-05-21T02:22:14.677" v="5076"/>
          <ac:cxnSpMkLst>
            <pc:docMk/>
            <pc:sldMk cId="3117560870" sldId="961"/>
            <ac:cxnSpMk id="163" creationId="{CB273B62-F3CA-D867-1B7F-C534FC02778C}"/>
          </ac:cxnSpMkLst>
        </pc:cxnChg>
        <pc:cxnChg chg="mod">
          <ac:chgData name="Phillip Kaufman" userId="c001b2a046940d7c" providerId="LiveId" clId="{5CB25B10-5B1C-4017-B167-ED3104435743}" dt="2024-05-21T02:22:14.677" v="5076"/>
          <ac:cxnSpMkLst>
            <pc:docMk/>
            <pc:sldMk cId="3117560870" sldId="961"/>
            <ac:cxnSpMk id="164" creationId="{CD65E1A2-2DC9-F2ED-9236-9D154E80067E}"/>
          </ac:cxnSpMkLst>
        </pc:cxnChg>
        <pc:cxnChg chg="mod">
          <ac:chgData name="Phillip Kaufman" userId="c001b2a046940d7c" providerId="LiveId" clId="{5CB25B10-5B1C-4017-B167-ED3104435743}" dt="2024-05-21T02:22:14.677" v="5076"/>
          <ac:cxnSpMkLst>
            <pc:docMk/>
            <pc:sldMk cId="3117560870" sldId="961"/>
            <ac:cxnSpMk id="165" creationId="{9EBF0224-BB25-FD22-4F81-7AFDF69A70F9}"/>
          </ac:cxnSpMkLst>
        </pc:cxnChg>
        <pc:cxnChg chg="mod">
          <ac:chgData name="Phillip Kaufman" userId="c001b2a046940d7c" providerId="LiveId" clId="{5CB25B10-5B1C-4017-B167-ED3104435743}" dt="2024-05-21T02:22:14.677" v="5076"/>
          <ac:cxnSpMkLst>
            <pc:docMk/>
            <pc:sldMk cId="3117560870" sldId="961"/>
            <ac:cxnSpMk id="166" creationId="{D7DB5CCD-F363-C2F9-0BE7-76ADE83C22B8}"/>
          </ac:cxnSpMkLst>
        </pc:cxnChg>
        <pc:cxnChg chg="mod">
          <ac:chgData name="Phillip Kaufman" userId="c001b2a046940d7c" providerId="LiveId" clId="{5CB25B10-5B1C-4017-B167-ED3104435743}" dt="2024-05-21T02:22:14.677" v="5076"/>
          <ac:cxnSpMkLst>
            <pc:docMk/>
            <pc:sldMk cId="3117560870" sldId="961"/>
            <ac:cxnSpMk id="169" creationId="{87088B92-FFEE-2AB3-EBDA-BF165ABC93B9}"/>
          </ac:cxnSpMkLst>
        </pc:cxnChg>
        <pc:cxnChg chg="mod">
          <ac:chgData name="Phillip Kaufman" userId="c001b2a046940d7c" providerId="LiveId" clId="{5CB25B10-5B1C-4017-B167-ED3104435743}" dt="2024-05-21T02:22:14.677" v="5076"/>
          <ac:cxnSpMkLst>
            <pc:docMk/>
            <pc:sldMk cId="3117560870" sldId="961"/>
            <ac:cxnSpMk id="170" creationId="{A4C80AE8-6FA1-337B-11A1-3B6C23DCBF4B}"/>
          </ac:cxnSpMkLst>
        </pc:cxnChg>
      </pc:sldChg>
      <pc:sldChg chg="del">
        <pc:chgData name="Phillip Kaufman" userId="c001b2a046940d7c" providerId="LiveId" clId="{5CB25B10-5B1C-4017-B167-ED3104435743}" dt="2024-05-21T04:55:32.029" v="5412" actId="47"/>
        <pc:sldMkLst>
          <pc:docMk/>
          <pc:sldMk cId="3765687814" sldId="962"/>
        </pc:sldMkLst>
      </pc:sldChg>
      <pc:sldChg chg="addSp delSp modSp mod modAnim modNotesTx">
        <pc:chgData name="Phillip Kaufman" userId="c001b2a046940d7c" providerId="LiveId" clId="{5CB25B10-5B1C-4017-B167-ED3104435743}" dt="2024-05-23T05:02:43.068" v="6117" actId="404"/>
        <pc:sldMkLst>
          <pc:docMk/>
          <pc:sldMk cId="2206029768" sldId="963"/>
        </pc:sldMkLst>
        <pc:spChg chg="add mod">
          <ac:chgData name="Phillip Kaufman" userId="c001b2a046940d7c" providerId="LiveId" clId="{5CB25B10-5B1C-4017-B167-ED3104435743}" dt="2024-05-15T21:35:19.867" v="1537"/>
          <ac:spMkLst>
            <pc:docMk/>
            <pc:sldMk cId="2206029768" sldId="963"/>
            <ac:spMk id="2" creationId="{682FFE77-826D-8979-6044-DE5B24FBDD3F}"/>
          </ac:spMkLst>
        </pc:spChg>
        <pc:spChg chg="add mod">
          <ac:chgData name="Phillip Kaufman" userId="c001b2a046940d7c" providerId="LiveId" clId="{5CB25B10-5B1C-4017-B167-ED3104435743}" dt="2024-05-15T21:35:19.867" v="1537"/>
          <ac:spMkLst>
            <pc:docMk/>
            <pc:sldMk cId="2206029768" sldId="963"/>
            <ac:spMk id="3" creationId="{046DA25F-F539-FD14-D3B9-ED018204CCBD}"/>
          </ac:spMkLst>
        </pc:spChg>
        <pc:spChg chg="add del mod">
          <ac:chgData name="Phillip Kaufman" userId="c001b2a046940d7c" providerId="LiveId" clId="{5CB25B10-5B1C-4017-B167-ED3104435743}" dt="2024-05-15T21:35:41.864" v="1543" actId="478"/>
          <ac:spMkLst>
            <pc:docMk/>
            <pc:sldMk cId="2206029768" sldId="963"/>
            <ac:spMk id="4" creationId="{9041EBDA-592F-C736-EEC3-5331E54AA8E8}"/>
          </ac:spMkLst>
        </pc:spChg>
        <pc:spChg chg="add mod">
          <ac:chgData name="Phillip Kaufman" userId="c001b2a046940d7c" providerId="LiveId" clId="{5CB25B10-5B1C-4017-B167-ED3104435743}" dt="2024-05-15T21:35:19.867" v="1537"/>
          <ac:spMkLst>
            <pc:docMk/>
            <pc:sldMk cId="2206029768" sldId="963"/>
            <ac:spMk id="6" creationId="{51146B94-5657-4FDA-4510-0E7EF09632CF}"/>
          </ac:spMkLst>
        </pc:spChg>
        <pc:spChg chg="add mod">
          <ac:chgData name="Phillip Kaufman" userId="c001b2a046940d7c" providerId="LiveId" clId="{5CB25B10-5B1C-4017-B167-ED3104435743}" dt="2024-05-15T21:35:19.867" v="1537"/>
          <ac:spMkLst>
            <pc:docMk/>
            <pc:sldMk cId="2206029768" sldId="963"/>
            <ac:spMk id="7" creationId="{5F23C70B-871F-0244-3365-7AC718EBD72A}"/>
          </ac:spMkLst>
        </pc:spChg>
        <pc:spChg chg="mod">
          <ac:chgData name="Phillip Kaufman" userId="c001b2a046940d7c" providerId="LiveId" clId="{5CB25B10-5B1C-4017-B167-ED3104435743}" dt="2024-05-23T05:02:43.068" v="6117" actId="404"/>
          <ac:spMkLst>
            <pc:docMk/>
            <pc:sldMk cId="2206029768" sldId="963"/>
            <ac:spMk id="8" creationId="{B0C7F11E-F853-76B6-CE69-A5D89BE07336}"/>
          </ac:spMkLst>
        </pc:spChg>
        <pc:spChg chg="mod">
          <ac:chgData name="Phillip Kaufman" userId="c001b2a046940d7c" providerId="LiveId" clId="{5CB25B10-5B1C-4017-B167-ED3104435743}" dt="2024-05-23T05:02:43.068" v="6117" actId="404"/>
          <ac:spMkLst>
            <pc:docMk/>
            <pc:sldMk cId="2206029768" sldId="963"/>
            <ac:spMk id="9" creationId="{7802991B-AE91-9AF4-6F2B-A6434EB37005}"/>
          </ac:spMkLst>
        </pc:spChg>
        <pc:spChg chg="mod">
          <ac:chgData name="Phillip Kaufman" userId="c001b2a046940d7c" providerId="LiveId" clId="{5CB25B10-5B1C-4017-B167-ED3104435743}" dt="2024-05-23T05:02:43.068" v="6117" actId="404"/>
          <ac:spMkLst>
            <pc:docMk/>
            <pc:sldMk cId="2206029768" sldId="963"/>
            <ac:spMk id="10" creationId="{2F6D0172-E20A-A522-C020-4F739B83E56D}"/>
          </ac:spMkLst>
        </pc:spChg>
        <pc:spChg chg="mod">
          <ac:chgData name="Phillip Kaufman" userId="c001b2a046940d7c" providerId="LiveId" clId="{5CB25B10-5B1C-4017-B167-ED3104435743}" dt="2024-05-23T05:02:43.068" v="6117" actId="404"/>
          <ac:spMkLst>
            <pc:docMk/>
            <pc:sldMk cId="2206029768" sldId="963"/>
            <ac:spMk id="11" creationId="{26601CBC-0004-502E-49A8-6F442B728909}"/>
          </ac:spMkLst>
        </pc:spChg>
        <pc:spChg chg="mod">
          <ac:chgData name="Phillip Kaufman" userId="c001b2a046940d7c" providerId="LiveId" clId="{5CB25B10-5B1C-4017-B167-ED3104435743}" dt="2024-05-23T05:02:43.068" v="6117" actId="404"/>
          <ac:spMkLst>
            <pc:docMk/>
            <pc:sldMk cId="2206029768" sldId="963"/>
            <ac:spMk id="12" creationId="{C8B4FBAD-7AA6-0329-3135-1096D36D89E3}"/>
          </ac:spMkLst>
        </pc:spChg>
        <pc:spChg chg="add mod">
          <ac:chgData name="Phillip Kaufman" userId="c001b2a046940d7c" providerId="LiveId" clId="{5CB25B10-5B1C-4017-B167-ED3104435743}" dt="2024-05-23T05:02:32.313" v="6115" actId="1076"/>
          <ac:spMkLst>
            <pc:docMk/>
            <pc:sldMk cId="2206029768" sldId="963"/>
            <ac:spMk id="13" creationId="{EFF2F735-BB6E-3B95-5CDA-79F5FAE2D739}"/>
          </ac:spMkLst>
        </pc:spChg>
        <pc:spChg chg="mod">
          <ac:chgData name="Phillip Kaufman" userId="c001b2a046940d7c" providerId="LiveId" clId="{5CB25B10-5B1C-4017-B167-ED3104435743}" dt="2024-05-23T05:02:43.068" v="6117" actId="404"/>
          <ac:spMkLst>
            <pc:docMk/>
            <pc:sldMk cId="2206029768" sldId="963"/>
            <ac:spMk id="14" creationId="{5B463380-118C-1FB8-A05B-A4684C9A5651}"/>
          </ac:spMkLst>
        </pc:spChg>
        <pc:spChg chg="add mod">
          <ac:chgData name="Phillip Kaufman" userId="c001b2a046940d7c" providerId="LiveId" clId="{5CB25B10-5B1C-4017-B167-ED3104435743}" dt="2024-05-23T05:02:32.313" v="6115" actId="1076"/>
          <ac:spMkLst>
            <pc:docMk/>
            <pc:sldMk cId="2206029768" sldId="963"/>
            <ac:spMk id="15" creationId="{809866D2-EFDF-810D-1702-0C3163B6D1F3}"/>
          </ac:spMkLst>
        </pc:spChg>
        <pc:spChg chg="mod">
          <ac:chgData name="Phillip Kaufman" userId="c001b2a046940d7c" providerId="LiveId" clId="{5CB25B10-5B1C-4017-B167-ED3104435743}" dt="2024-05-15T21:34:55.937" v="1521" actId="1076"/>
          <ac:spMkLst>
            <pc:docMk/>
            <pc:sldMk cId="2206029768" sldId="963"/>
            <ac:spMk id="17" creationId="{2DF980DE-D965-EFBB-650E-B4E1196F215D}"/>
          </ac:spMkLst>
        </pc:spChg>
        <pc:spChg chg="mod">
          <ac:chgData name="Phillip Kaufman" userId="c001b2a046940d7c" providerId="LiveId" clId="{5CB25B10-5B1C-4017-B167-ED3104435743}" dt="2024-05-22T22:08:29.789" v="5962" actId="20577"/>
          <ac:spMkLst>
            <pc:docMk/>
            <pc:sldMk cId="2206029768" sldId="963"/>
            <ac:spMk id="18" creationId="{E0401BD1-C9A3-0BD0-0993-6DE62F834E6F}"/>
          </ac:spMkLst>
        </pc:spChg>
        <pc:spChg chg="mod">
          <ac:chgData name="Phillip Kaufman" userId="c001b2a046940d7c" providerId="LiveId" clId="{5CB25B10-5B1C-4017-B167-ED3104435743}" dt="2024-05-15T21:38:28.726" v="1597" actId="692"/>
          <ac:spMkLst>
            <pc:docMk/>
            <pc:sldMk cId="2206029768" sldId="963"/>
            <ac:spMk id="19" creationId="{9153204D-50E3-C3D4-EEF0-6F6445C78E34}"/>
          </ac:spMkLst>
        </pc:spChg>
        <pc:spChg chg="add mod">
          <ac:chgData name="Phillip Kaufman" userId="c001b2a046940d7c" providerId="LiveId" clId="{5CB25B10-5B1C-4017-B167-ED3104435743}" dt="2024-05-23T05:02:32.313" v="6115" actId="1076"/>
          <ac:spMkLst>
            <pc:docMk/>
            <pc:sldMk cId="2206029768" sldId="963"/>
            <ac:spMk id="20" creationId="{5DE10CCA-4355-950F-EE64-53EF2616C9D0}"/>
          </ac:spMkLst>
        </pc:spChg>
        <pc:grpChg chg="mod">
          <ac:chgData name="Phillip Kaufman" userId="c001b2a046940d7c" providerId="LiveId" clId="{5CB25B10-5B1C-4017-B167-ED3104435743}" dt="2024-05-15T21:34:55.968" v="1522" actId="1076"/>
          <ac:grpSpMkLst>
            <pc:docMk/>
            <pc:sldMk cId="2206029768" sldId="963"/>
            <ac:grpSpMk id="5" creationId="{E9E63025-7E98-16E3-27A9-37CFBBABCF42}"/>
          </ac:grpSpMkLst>
        </pc:grpChg>
        <pc:cxnChg chg="add mod">
          <ac:chgData name="Phillip Kaufman" userId="c001b2a046940d7c" providerId="LiveId" clId="{5CB25B10-5B1C-4017-B167-ED3104435743}" dt="2024-05-15T21:38:29.084" v="1598" actId="1076"/>
          <ac:cxnSpMkLst>
            <pc:docMk/>
            <pc:sldMk cId="2206029768" sldId="963"/>
            <ac:cxnSpMk id="21" creationId="{93D8A1BB-4590-2CAC-D4A1-142F363745F3}"/>
          </ac:cxnSpMkLst>
        </pc:cxnChg>
      </pc:sldChg>
      <pc:sldChg chg="delSp modSp add del mod">
        <pc:chgData name="Phillip Kaufman" userId="c001b2a046940d7c" providerId="LiveId" clId="{5CB25B10-5B1C-4017-B167-ED3104435743}" dt="2024-05-14T03:18:00.541" v="141" actId="47"/>
        <pc:sldMkLst>
          <pc:docMk/>
          <pc:sldMk cId="1865471990" sldId="964"/>
        </pc:sldMkLst>
        <pc:spChg chg="mod">
          <ac:chgData name="Phillip Kaufman" userId="c001b2a046940d7c" providerId="LiveId" clId="{5CB25B10-5B1C-4017-B167-ED3104435743}" dt="2024-05-14T03:10:49.697" v="23" actId="165"/>
          <ac:spMkLst>
            <pc:docMk/>
            <pc:sldMk cId="1865471990" sldId="964"/>
            <ac:spMk id="4" creationId="{CC3ACC5F-A7F2-F5E6-FC96-F70E77BE8BC2}"/>
          </ac:spMkLst>
        </pc:spChg>
        <pc:spChg chg="mod">
          <ac:chgData name="Phillip Kaufman" userId="c001b2a046940d7c" providerId="LiveId" clId="{5CB25B10-5B1C-4017-B167-ED3104435743}" dt="2024-05-14T03:10:49.697" v="23" actId="165"/>
          <ac:spMkLst>
            <pc:docMk/>
            <pc:sldMk cId="1865471990" sldId="964"/>
            <ac:spMk id="5" creationId="{0CE10D3D-A648-D110-725D-201C1EF3EE71}"/>
          </ac:spMkLst>
        </pc:spChg>
        <pc:spChg chg="mod">
          <ac:chgData name="Phillip Kaufman" userId="c001b2a046940d7c" providerId="LiveId" clId="{5CB25B10-5B1C-4017-B167-ED3104435743}" dt="2024-05-14T03:10:49.697" v="23" actId="165"/>
          <ac:spMkLst>
            <pc:docMk/>
            <pc:sldMk cId="1865471990" sldId="964"/>
            <ac:spMk id="6" creationId="{CA44A48A-12B7-7701-7B18-04A61A369F72}"/>
          </ac:spMkLst>
        </pc:spChg>
        <pc:spChg chg="mod">
          <ac:chgData name="Phillip Kaufman" userId="c001b2a046940d7c" providerId="LiveId" clId="{5CB25B10-5B1C-4017-B167-ED3104435743}" dt="2024-05-14T03:10:49.697" v="23" actId="165"/>
          <ac:spMkLst>
            <pc:docMk/>
            <pc:sldMk cId="1865471990" sldId="964"/>
            <ac:spMk id="19" creationId="{857041C9-C94A-9932-6533-C8D2B8E06C87}"/>
          </ac:spMkLst>
        </pc:spChg>
        <pc:spChg chg="mod">
          <ac:chgData name="Phillip Kaufman" userId="c001b2a046940d7c" providerId="LiveId" clId="{5CB25B10-5B1C-4017-B167-ED3104435743}" dt="2024-05-14T03:10:49.697" v="23" actId="165"/>
          <ac:spMkLst>
            <pc:docMk/>
            <pc:sldMk cId="1865471990" sldId="964"/>
            <ac:spMk id="22" creationId="{0C85613F-83F7-A7F6-1B4D-48F0ADBDDA99}"/>
          </ac:spMkLst>
        </pc:spChg>
        <pc:spChg chg="mod">
          <ac:chgData name="Phillip Kaufman" userId="c001b2a046940d7c" providerId="LiveId" clId="{5CB25B10-5B1C-4017-B167-ED3104435743}" dt="2024-05-14T03:10:49.697" v="23" actId="165"/>
          <ac:spMkLst>
            <pc:docMk/>
            <pc:sldMk cId="1865471990" sldId="964"/>
            <ac:spMk id="41" creationId="{4565F7A4-B0E3-39B2-9B5F-BF5EBC2FFEE7}"/>
          </ac:spMkLst>
        </pc:spChg>
        <pc:spChg chg="mod">
          <ac:chgData name="Phillip Kaufman" userId="c001b2a046940d7c" providerId="LiveId" clId="{5CB25B10-5B1C-4017-B167-ED3104435743}" dt="2024-05-14T03:10:49.697" v="23" actId="165"/>
          <ac:spMkLst>
            <pc:docMk/>
            <pc:sldMk cId="1865471990" sldId="964"/>
            <ac:spMk id="42" creationId="{50B6A683-992B-D0B3-D488-5C3C4381724D}"/>
          </ac:spMkLst>
        </pc:spChg>
        <pc:spChg chg="mod">
          <ac:chgData name="Phillip Kaufman" userId="c001b2a046940d7c" providerId="LiveId" clId="{5CB25B10-5B1C-4017-B167-ED3104435743}" dt="2024-05-14T03:10:49.697" v="23" actId="165"/>
          <ac:spMkLst>
            <pc:docMk/>
            <pc:sldMk cId="1865471990" sldId="964"/>
            <ac:spMk id="56" creationId="{0C1B7A16-30A2-D2C8-6CEB-4C2D6266102C}"/>
          </ac:spMkLst>
        </pc:spChg>
        <pc:spChg chg="mod">
          <ac:chgData name="Phillip Kaufman" userId="c001b2a046940d7c" providerId="LiveId" clId="{5CB25B10-5B1C-4017-B167-ED3104435743}" dt="2024-05-14T03:10:49.697" v="23" actId="165"/>
          <ac:spMkLst>
            <pc:docMk/>
            <pc:sldMk cId="1865471990" sldId="964"/>
            <ac:spMk id="57" creationId="{2AD750E8-CA14-B4C1-B458-6BE12E67C4CC}"/>
          </ac:spMkLst>
        </pc:spChg>
        <pc:spChg chg="mod">
          <ac:chgData name="Phillip Kaufman" userId="c001b2a046940d7c" providerId="LiveId" clId="{5CB25B10-5B1C-4017-B167-ED3104435743}" dt="2024-05-14T03:10:49.697" v="23" actId="165"/>
          <ac:spMkLst>
            <pc:docMk/>
            <pc:sldMk cId="1865471990" sldId="964"/>
            <ac:spMk id="58" creationId="{88EBBD5C-777F-BB8D-E930-AF91BCC64E93}"/>
          </ac:spMkLst>
        </pc:spChg>
        <pc:spChg chg="mod">
          <ac:chgData name="Phillip Kaufman" userId="c001b2a046940d7c" providerId="LiveId" clId="{5CB25B10-5B1C-4017-B167-ED3104435743}" dt="2024-05-14T03:10:49.697" v="23" actId="165"/>
          <ac:spMkLst>
            <pc:docMk/>
            <pc:sldMk cId="1865471990" sldId="964"/>
            <ac:spMk id="59" creationId="{BA721D3E-DEA2-28FB-2F06-5EAD268A16C3}"/>
          </ac:spMkLst>
        </pc:spChg>
        <pc:grpChg chg="mod">
          <ac:chgData name="Phillip Kaufman" userId="c001b2a046940d7c" providerId="LiveId" clId="{5CB25B10-5B1C-4017-B167-ED3104435743}" dt="2024-05-14T03:10:49.697" v="23" actId="165"/>
          <ac:grpSpMkLst>
            <pc:docMk/>
            <pc:sldMk cId="1865471990" sldId="964"/>
            <ac:grpSpMk id="11" creationId="{556110C5-035E-75FE-4819-400EE2F3EBFA}"/>
          </ac:grpSpMkLst>
        </pc:grpChg>
        <pc:grpChg chg="mod">
          <ac:chgData name="Phillip Kaufman" userId="c001b2a046940d7c" providerId="LiveId" clId="{5CB25B10-5B1C-4017-B167-ED3104435743}" dt="2024-05-14T03:10:49.697" v="23" actId="165"/>
          <ac:grpSpMkLst>
            <pc:docMk/>
            <pc:sldMk cId="1865471990" sldId="964"/>
            <ac:grpSpMk id="12" creationId="{1FAA0889-2BE4-637F-222E-C9E7DDEA1681}"/>
          </ac:grpSpMkLst>
        </pc:grpChg>
        <pc:grpChg chg="mod">
          <ac:chgData name="Phillip Kaufman" userId="c001b2a046940d7c" providerId="LiveId" clId="{5CB25B10-5B1C-4017-B167-ED3104435743}" dt="2024-05-14T03:10:49.697" v="23" actId="165"/>
          <ac:grpSpMkLst>
            <pc:docMk/>
            <pc:sldMk cId="1865471990" sldId="964"/>
            <ac:grpSpMk id="14" creationId="{494F32F3-2418-AFD2-C3BF-085C89A4651E}"/>
          </ac:grpSpMkLst>
        </pc:grpChg>
        <pc:grpChg chg="mod topLvl">
          <ac:chgData name="Phillip Kaufman" userId="c001b2a046940d7c" providerId="LiveId" clId="{5CB25B10-5B1C-4017-B167-ED3104435743}" dt="2024-05-14T03:10:49.697" v="23" actId="165"/>
          <ac:grpSpMkLst>
            <pc:docMk/>
            <pc:sldMk cId="1865471990" sldId="964"/>
            <ac:grpSpMk id="15" creationId="{2EF71B17-2E49-C077-9843-2511CDF53A57}"/>
          </ac:grpSpMkLst>
        </pc:grpChg>
        <pc:grpChg chg="mod">
          <ac:chgData name="Phillip Kaufman" userId="c001b2a046940d7c" providerId="LiveId" clId="{5CB25B10-5B1C-4017-B167-ED3104435743}" dt="2024-05-14T03:10:49.697" v="23" actId="165"/>
          <ac:grpSpMkLst>
            <pc:docMk/>
            <pc:sldMk cId="1865471990" sldId="964"/>
            <ac:grpSpMk id="24" creationId="{CA0603CF-3341-E446-C6F1-6EE5C31E6818}"/>
          </ac:grpSpMkLst>
        </pc:grpChg>
        <pc:grpChg chg="del mod topLvl">
          <ac:chgData name="Phillip Kaufman" userId="c001b2a046940d7c" providerId="LiveId" clId="{5CB25B10-5B1C-4017-B167-ED3104435743}" dt="2024-05-14T03:10:53.139" v="24" actId="478"/>
          <ac:grpSpMkLst>
            <pc:docMk/>
            <pc:sldMk cId="1865471990" sldId="964"/>
            <ac:grpSpMk id="60" creationId="{A3A41B03-1D7C-2FCE-62F6-FD2C8E557172}"/>
          </ac:grpSpMkLst>
        </pc:grpChg>
        <pc:grpChg chg="mod">
          <ac:chgData name="Phillip Kaufman" userId="c001b2a046940d7c" providerId="LiveId" clId="{5CB25B10-5B1C-4017-B167-ED3104435743}" dt="2024-05-14T03:10:49.697" v="23" actId="165"/>
          <ac:grpSpMkLst>
            <pc:docMk/>
            <pc:sldMk cId="1865471990" sldId="964"/>
            <ac:grpSpMk id="70" creationId="{FC55D84B-7E8C-5D6D-8FC9-FECB0FEC7E75}"/>
          </ac:grpSpMkLst>
        </pc:grpChg>
        <pc:grpChg chg="del">
          <ac:chgData name="Phillip Kaufman" userId="c001b2a046940d7c" providerId="LiveId" clId="{5CB25B10-5B1C-4017-B167-ED3104435743}" dt="2024-05-14T03:10:49.697" v="23" actId="165"/>
          <ac:grpSpMkLst>
            <pc:docMk/>
            <pc:sldMk cId="1865471990" sldId="964"/>
            <ac:grpSpMk id="150" creationId="{2066173D-41DF-673A-516C-0B0C54307AE0}"/>
          </ac:grpSpMkLst>
        </pc:grpChg>
        <pc:cxnChg chg="mod">
          <ac:chgData name="Phillip Kaufman" userId="c001b2a046940d7c" providerId="LiveId" clId="{5CB25B10-5B1C-4017-B167-ED3104435743}" dt="2024-05-14T03:10:49.697" v="23" actId="165"/>
          <ac:cxnSpMkLst>
            <pc:docMk/>
            <pc:sldMk cId="1865471990" sldId="964"/>
            <ac:cxnSpMk id="39" creationId="{CF9DAF3B-CF18-ECB5-2A76-10D8D88A061E}"/>
          </ac:cxnSpMkLst>
        </pc:cxnChg>
        <pc:cxnChg chg="mod">
          <ac:chgData name="Phillip Kaufman" userId="c001b2a046940d7c" providerId="LiveId" clId="{5CB25B10-5B1C-4017-B167-ED3104435743}" dt="2024-05-14T03:10:49.697" v="23" actId="165"/>
          <ac:cxnSpMkLst>
            <pc:docMk/>
            <pc:sldMk cId="1865471990" sldId="964"/>
            <ac:cxnSpMk id="43" creationId="{D0D0B8DC-F10D-3213-348B-02D3B0CEB3D3}"/>
          </ac:cxnSpMkLst>
        </pc:cxnChg>
        <pc:cxnChg chg="mod">
          <ac:chgData name="Phillip Kaufman" userId="c001b2a046940d7c" providerId="LiveId" clId="{5CB25B10-5B1C-4017-B167-ED3104435743}" dt="2024-05-14T03:10:49.697" v="23" actId="165"/>
          <ac:cxnSpMkLst>
            <pc:docMk/>
            <pc:sldMk cId="1865471990" sldId="964"/>
            <ac:cxnSpMk id="71" creationId="{FE74D635-CFBF-B8B1-EFFC-97277CE0EA6E}"/>
          </ac:cxnSpMkLst>
        </pc:cxnChg>
        <pc:cxnChg chg="mod">
          <ac:chgData name="Phillip Kaufman" userId="c001b2a046940d7c" providerId="LiveId" clId="{5CB25B10-5B1C-4017-B167-ED3104435743}" dt="2024-05-14T03:10:49.697" v="23" actId="165"/>
          <ac:cxnSpMkLst>
            <pc:docMk/>
            <pc:sldMk cId="1865471990" sldId="964"/>
            <ac:cxnSpMk id="72" creationId="{E15BC38B-3DAB-801B-AF15-995037765D7C}"/>
          </ac:cxnSpMkLst>
        </pc:cxnChg>
        <pc:cxnChg chg="mod">
          <ac:chgData name="Phillip Kaufman" userId="c001b2a046940d7c" providerId="LiveId" clId="{5CB25B10-5B1C-4017-B167-ED3104435743}" dt="2024-05-14T03:10:49.697" v="23" actId="165"/>
          <ac:cxnSpMkLst>
            <pc:docMk/>
            <pc:sldMk cId="1865471990" sldId="964"/>
            <ac:cxnSpMk id="73" creationId="{A88293E4-9291-16BA-3AFE-498D44CD31C8}"/>
          </ac:cxnSpMkLst>
        </pc:cxnChg>
        <pc:cxnChg chg="mod">
          <ac:chgData name="Phillip Kaufman" userId="c001b2a046940d7c" providerId="LiveId" clId="{5CB25B10-5B1C-4017-B167-ED3104435743}" dt="2024-05-14T03:10:49.697" v="23" actId="165"/>
          <ac:cxnSpMkLst>
            <pc:docMk/>
            <pc:sldMk cId="1865471990" sldId="964"/>
            <ac:cxnSpMk id="74" creationId="{B35C5D20-7DBA-9EAB-78C3-C77104F324BD}"/>
          </ac:cxnSpMkLst>
        </pc:cxnChg>
        <pc:cxnChg chg="mod">
          <ac:chgData name="Phillip Kaufman" userId="c001b2a046940d7c" providerId="LiveId" clId="{5CB25B10-5B1C-4017-B167-ED3104435743}" dt="2024-05-14T03:10:49.697" v="23" actId="165"/>
          <ac:cxnSpMkLst>
            <pc:docMk/>
            <pc:sldMk cId="1865471990" sldId="964"/>
            <ac:cxnSpMk id="75" creationId="{9CCDF0E2-8A63-8AA2-0507-2AE0972883D9}"/>
          </ac:cxnSpMkLst>
        </pc:cxnChg>
        <pc:cxnChg chg="mod">
          <ac:chgData name="Phillip Kaufman" userId="c001b2a046940d7c" providerId="LiveId" clId="{5CB25B10-5B1C-4017-B167-ED3104435743}" dt="2024-05-14T03:10:49.697" v="23" actId="165"/>
          <ac:cxnSpMkLst>
            <pc:docMk/>
            <pc:sldMk cId="1865471990" sldId="964"/>
            <ac:cxnSpMk id="76" creationId="{B9BFF229-5D07-803D-3B45-EEB944B3EFCA}"/>
          </ac:cxnSpMkLst>
        </pc:cxnChg>
        <pc:cxnChg chg="mod">
          <ac:chgData name="Phillip Kaufman" userId="c001b2a046940d7c" providerId="LiveId" clId="{5CB25B10-5B1C-4017-B167-ED3104435743}" dt="2024-05-14T03:10:49.697" v="23" actId="165"/>
          <ac:cxnSpMkLst>
            <pc:docMk/>
            <pc:sldMk cId="1865471990" sldId="964"/>
            <ac:cxnSpMk id="77" creationId="{873292BD-1F8E-54ED-299E-00F1C3275593}"/>
          </ac:cxnSpMkLst>
        </pc:cxnChg>
        <pc:cxnChg chg="mod">
          <ac:chgData name="Phillip Kaufman" userId="c001b2a046940d7c" providerId="LiveId" clId="{5CB25B10-5B1C-4017-B167-ED3104435743}" dt="2024-05-14T03:10:49.697" v="23" actId="165"/>
          <ac:cxnSpMkLst>
            <pc:docMk/>
            <pc:sldMk cId="1865471990" sldId="964"/>
            <ac:cxnSpMk id="78" creationId="{D426CC2A-9C12-ED6A-8737-D9D3C0FF86F2}"/>
          </ac:cxnSpMkLst>
        </pc:cxnChg>
        <pc:cxnChg chg="mod">
          <ac:chgData name="Phillip Kaufman" userId="c001b2a046940d7c" providerId="LiveId" clId="{5CB25B10-5B1C-4017-B167-ED3104435743}" dt="2024-05-14T03:10:49.697" v="23" actId="165"/>
          <ac:cxnSpMkLst>
            <pc:docMk/>
            <pc:sldMk cId="1865471990" sldId="964"/>
            <ac:cxnSpMk id="79" creationId="{3F53C0B5-B736-1F7C-8E69-67ADF99EA808}"/>
          </ac:cxnSpMkLst>
        </pc:cxnChg>
        <pc:cxnChg chg="mod">
          <ac:chgData name="Phillip Kaufman" userId="c001b2a046940d7c" providerId="LiveId" clId="{5CB25B10-5B1C-4017-B167-ED3104435743}" dt="2024-05-14T03:10:49.697" v="23" actId="165"/>
          <ac:cxnSpMkLst>
            <pc:docMk/>
            <pc:sldMk cId="1865471990" sldId="964"/>
            <ac:cxnSpMk id="80" creationId="{27AECE72-A810-9627-3F3B-8F9A01EBFA45}"/>
          </ac:cxnSpMkLst>
        </pc:cxnChg>
        <pc:cxnChg chg="mod">
          <ac:chgData name="Phillip Kaufman" userId="c001b2a046940d7c" providerId="LiveId" clId="{5CB25B10-5B1C-4017-B167-ED3104435743}" dt="2024-05-14T03:10:49.697" v="23" actId="165"/>
          <ac:cxnSpMkLst>
            <pc:docMk/>
            <pc:sldMk cId="1865471990" sldId="964"/>
            <ac:cxnSpMk id="81" creationId="{70B90A72-3A3F-2814-9DFD-5595024734BC}"/>
          </ac:cxnSpMkLst>
        </pc:cxnChg>
        <pc:cxnChg chg="mod">
          <ac:chgData name="Phillip Kaufman" userId="c001b2a046940d7c" providerId="LiveId" clId="{5CB25B10-5B1C-4017-B167-ED3104435743}" dt="2024-05-14T03:10:49.697" v="23" actId="165"/>
          <ac:cxnSpMkLst>
            <pc:docMk/>
            <pc:sldMk cId="1865471990" sldId="964"/>
            <ac:cxnSpMk id="82" creationId="{F30905C7-759A-25DD-B7DF-E7C7A5D57C75}"/>
          </ac:cxnSpMkLst>
        </pc:cxnChg>
        <pc:cxnChg chg="mod">
          <ac:chgData name="Phillip Kaufman" userId="c001b2a046940d7c" providerId="LiveId" clId="{5CB25B10-5B1C-4017-B167-ED3104435743}" dt="2024-05-14T03:10:49.697" v="23" actId="165"/>
          <ac:cxnSpMkLst>
            <pc:docMk/>
            <pc:sldMk cId="1865471990" sldId="964"/>
            <ac:cxnSpMk id="83" creationId="{A17D7B72-06B6-A5CB-C8B1-E65121CCAB7B}"/>
          </ac:cxnSpMkLst>
        </pc:cxnChg>
        <pc:cxnChg chg="mod">
          <ac:chgData name="Phillip Kaufman" userId="c001b2a046940d7c" providerId="LiveId" clId="{5CB25B10-5B1C-4017-B167-ED3104435743}" dt="2024-05-14T03:10:49.697" v="23" actId="165"/>
          <ac:cxnSpMkLst>
            <pc:docMk/>
            <pc:sldMk cId="1865471990" sldId="964"/>
            <ac:cxnSpMk id="84" creationId="{D45CCB07-622D-ABD9-F43F-ECE859DD95A8}"/>
          </ac:cxnSpMkLst>
        </pc:cxnChg>
        <pc:cxnChg chg="mod">
          <ac:chgData name="Phillip Kaufman" userId="c001b2a046940d7c" providerId="LiveId" clId="{5CB25B10-5B1C-4017-B167-ED3104435743}" dt="2024-05-14T03:10:49.697" v="23" actId="165"/>
          <ac:cxnSpMkLst>
            <pc:docMk/>
            <pc:sldMk cId="1865471990" sldId="964"/>
            <ac:cxnSpMk id="85" creationId="{6293A9A5-E394-7672-7391-A4187E165C73}"/>
          </ac:cxnSpMkLst>
        </pc:cxnChg>
        <pc:cxnChg chg="mod">
          <ac:chgData name="Phillip Kaufman" userId="c001b2a046940d7c" providerId="LiveId" clId="{5CB25B10-5B1C-4017-B167-ED3104435743}" dt="2024-05-14T03:10:49.697" v="23" actId="165"/>
          <ac:cxnSpMkLst>
            <pc:docMk/>
            <pc:sldMk cId="1865471990" sldId="964"/>
            <ac:cxnSpMk id="86" creationId="{FCF711FA-7C8B-3BF1-EE39-BDEF3C0DC894}"/>
          </ac:cxnSpMkLst>
        </pc:cxnChg>
        <pc:cxnChg chg="mod">
          <ac:chgData name="Phillip Kaufman" userId="c001b2a046940d7c" providerId="LiveId" clId="{5CB25B10-5B1C-4017-B167-ED3104435743}" dt="2024-05-14T03:10:49.697" v="23" actId="165"/>
          <ac:cxnSpMkLst>
            <pc:docMk/>
            <pc:sldMk cId="1865471990" sldId="964"/>
            <ac:cxnSpMk id="89" creationId="{FFCAC185-B86F-6CBD-D461-FED7AAD15408}"/>
          </ac:cxnSpMkLst>
        </pc:cxnChg>
        <pc:cxnChg chg="mod">
          <ac:chgData name="Phillip Kaufman" userId="c001b2a046940d7c" providerId="LiveId" clId="{5CB25B10-5B1C-4017-B167-ED3104435743}" dt="2024-05-14T03:10:49.697" v="23" actId="165"/>
          <ac:cxnSpMkLst>
            <pc:docMk/>
            <pc:sldMk cId="1865471990" sldId="964"/>
            <ac:cxnSpMk id="94" creationId="{A70C902D-D8C3-C14D-D778-34FF4F5BB6B2}"/>
          </ac:cxnSpMkLst>
        </pc:cxnChg>
        <pc:cxnChg chg="mod">
          <ac:chgData name="Phillip Kaufman" userId="c001b2a046940d7c" providerId="LiveId" clId="{5CB25B10-5B1C-4017-B167-ED3104435743}" dt="2024-05-14T03:10:49.697" v="23" actId="165"/>
          <ac:cxnSpMkLst>
            <pc:docMk/>
            <pc:sldMk cId="1865471990" sldId="964"/>
            <ac:cxnSpMk id="95" creationId="{8036A027-243C-C73B-2DAC-B0F34DEC7065}"/>
          </ac:cxnSpMkLst>
        </pc:cxnChg>
        <pc:cxnChg chg="mod">
          <ac:chgData name="Phillip Kaufman" userId="c001b2a046940d7c" providerId="LiveId" clId="{5CB25B10-5B1C-4017-B167-ED3104435743}" dt="2024-05-14T03:10:49.697" v="23" actId="165"/>
          <ac:cxnSpMkLst>
            <pc:docMk/>
            <pc:sldMk cId="1865471990" sldId="964"/>
            <ac:cxnSpMk id="96" creationId="{05DF268A-68BC-2FD4-79BE-8534FC55F8FC}"/>
          </ac:cxnSpMkLst>
        </pc:cxnChg>
        <pc:cxnChg chg="mod">
          <ac:chgData name="Phillip Kaufman" userId="c001b2a046940d7c" providerId="LiveId" clId="{5CB25B10-5B1C-4017-B167-ED3104435743}" dt="2024-05-14T03:10:49.697" v="23" actId="165"/>
          <ac:cxnSpMkLst>
            <pc:docMk/>
            <pc:sldMk cId="1865471990" sldId="964"/>
            <ac:cxnSpMk id="97" creationId="{BF4082FD-8911-EF77-28B8-4C3C770AC05F}"/>
          </ac:cxnSpMkLst>
        </pc:cxnChg>
        <pc:cxnChg chg="mod">
          <ac:chgData name="Phillip Kaufman" userId="c001b2a046940d7c" providerId="LiveId" clId="{5CB25B10-5B1C-4017-B167-ED3104435743}" dt="2024-05-14T03:10:49.697" v="23" actId="165"/>
          <ac:cxnSpMkLst>
            <pc:docMk/>
            <pc:sldMk cId="1865471990" sldId="964"/>
            <ac:cxnSpMk id="98" creationId="{41110745-1837-F309-33AE-D70799B0CE23}"/>
          </ac:cxnSpMkLst>
        </pc:cxnChg>
        <pc:cxnChg chg="mod">
          <ac:chgData name="Phillip Kaufman" userId="c001b2a046940d7c" providerId="LiveId" clId="{5CB25B10-5B1C-4017-B167-ED3104435743}" dt="2024-05-14T03:10:49.697" v="23" actId="165"/>
          <ac:cxnSpMkLst>
            <pc:docMk/>
            <pc:sldMk cId="1865471990" sldId="964"/>
            <ac:cxnSpMk id="99" creationId="{3BEB5816-3DD4-C51B-F172-72D7EBDBA966}"/>
          </ac:cxnSpMkLst>
        </pc:cxnChg>
        <pc:cxnChg chg="mod">
          <ac:chgData name="Phillip Kaufman" userId="c001b2a046940d7c" providerId="LiveId" clId="{5CB25B10-5B1C-4017-B167-ED3104435743}" dt="2024-05-14T03:10:49.697" v="23" actId="165"/>
          <ac:cxnSpMkLst>
            <pc:docMk/>
            <pc:sldMk cId="1865471990" sldId="964"/>
            <ac:cxnSpMk id="100" creationId="{592A5EB1-EF7D-676B-8BB8-C069F31F0441}"/>
          </ac:cxnSpMkLst>
        </pc:cxnChg>
        <pc:cxnChg chg="mod">
          <ac:chgData name="Phillip Kaufman" userId="c001b2a046940d7c" providerId="LiveId" clId="{5CB25B10-5B1C-4017-B167-ED3104435743}" dt="2024-05-14T03:10:49.697" v="23" actId="165"/>
          <ac:cxnSpMkLst>
            <pc:docMk/>
            <pc:sldMk cId="1865471990" sldId="964"/>
            <ac:cxnSpMk id="101" creationId="{57308E35-1FDF-5F92-B67C-95194F2D3CAB}"/>
          </ac:cxnSpMkLst>
        </pc:cxnChg>
        <pc:cxnChg chg="mod">
          <ac:chgData name="Phillip Kaufman" userId="c001b2a046940d7c" providerId="LiveId" clId="{5CB25B10-5B1C-4017-B167-ED3104435743}" dt="2024-05-14T03:10:49.697" v="23" actId="165"/>
          <ac:cxnSpMkLst>
            <pc:docMk/>
            <pc:sldMk cId="1865471990" sldId="964"/>
            <ac:cxnSpMk id="102" creationId="{A6884A5C-E0C6-FB56-7AF7-6416472E654D}"/>
          </ac:cxnSpMkLst>
        </pc:cxnChg>
        <pc:cxnChg chg="mod">
          <ac:chgData name="Phillip Kaufman" userId="c001b2a046940d7c" providerId="LiveId" clId="{5CB25B10-5B1C-4017-B167-ED3104435743}" dt="2024-05-14T03:10:49.697" v="23" actId="165"/>
          <ac:cxnSpMkLst>
            <pc:docMk/>
            <pc:sldMk cId="1865471990" sldId="964"/>
            <ac:cxnSpMk id="142" creationId="{E600AB9A-A678-66A4-33C9-9E04D0A88418}"/>
          </ac:cxnSpMkLst>
        </pc:cxnChg>
        <pc:cxnChg chg="mod">
          <ac:chgData name="Phillip Kaufman" userId="c001b2a046940d7c" providerId="LiveId" clId="{5CB25B10-5B1C-4017-B167-ED3104435743}" dt="2024-05-14T03:10:49.697" v="23" actId="165"/>
          <ac:cxnSpMkLst>
            <pc:docMk/>
            <pc:sldMk cId="1865471990" sldId="964"/>
            <ac:cxnSpMk id="144" creationId="{111A842E-A9C9-F44D-7F08-53E97458ECF3}"/>
          </ac:cxnSpMkLst>
        </pc:cxnChg>
        <pc:cxnChg chg="mod">
          <ac:chgData name="Phillip Kaufman" userId="c001b2a046940d7c" providerId="LiveId" clId="{5CB25B10-5B1C-4017-B167-ED3104435743}" dt="2024-05-14T03:10:49.697" v="23" actId="165"/>
          <ac:cxnSpMkLst>
            <pc:docMk/>
            <pc:sldMk cId="1865471990" sldId="964"/>
            <ac:cxnSpMk id="145" creationId="{F39A3001-AF60-9B04-AABC-31EBB1594528}"/>
          </ac:cxnSpMkLst>
        </pc:cxnChg>
        <pc:cxnChg chg="mod">
          <ac:chgData name="Phillip Kaufman" userId="c001b2a046940d7c" providerId="LiveId" clId="{5CB25B10-5B1C-4017-B167-ED3104435743}" dt="2024-05-14T03:10:49.697" v="23" actId="165"/>
          <ac:cxnSpMkLst>
            <pc:docMk/>
            <pc:sldMk cId="1865471990" sldId="964"/>
            <ac:cxnSpMk id="146" creationId="{DC06EAC6-E220-7EB9-2C84-FEAD5B5C2712}"/>
          </ac:cxnSpMkLst>
        </pc:cxnChg>
        <pc:cxnChg chg="mod">
          <ac:chgData name="Phillip Kaufman" userId="c001b2a046940d7c" providerId="LiveId" clId="{5CB25B10-5B1C-4017-B167-ED3104435743}" dt="2024-05-14T03:10:49.697" v="23" actId="165"/>
          <ac:cxnSpMkLst>
            <pc:docMk/>
            <pc:sldMk cId="1865471990" sldId="964"/>
            <ac:cxnSpMk id="147" creationId="{C930EE66-343C-0A12-3FCF-CFD65A6F8563}"/>
          </ac:cxnSpMkLst>
        </pc:cxnChg>
        <pc:cxnChg chg="mod">
          <ac:chgData name="Phillip Kaufman" userId="c001b2a046940d7c" providerId="LiveId" clId="{5CB25B10-5B1C-4017-B167-ED3104435743}" dt="2024-05-14T03:10:49.697" v="23" actId="165"/>
          <ac:cxnSpMkLst>
            <pc:docMk/>
            <pc:sldMk cId="1865471990" sldId="964"/>
            <ac:cxnSpMk id="148" creationId="{94FCE567-F92B-23C2-58B4-E7A1EE86E637}"/>
          </ac:cxnSpMkLst>
        </pc:cxnChg>
      </pc:sldChg>
      <pc:sldChg chg="addSp delSp modSp add mod ord">
        <pc:chgData name="Phillip Kaufman" userId="c001b2a046940d7c" providerId="LiveId" clId="{5CB25B10-5B1C-4017-B167-ED3104435743}" dt="2024-05-23T04:54:15.798" v="6059" actId="20577"/>
        <pc:sldMkLst>
          <pc:docMk/>
          <pc:sldMk cId="249331440" sldId="965"/>
        </pc:sldMkLst>
        <pc:spChg chg="mod">
          <ac:chgData name="Phillip Kaufman" userId="c001b2a046940d7c" providerId="LiveId" clId="{5CB25B10-5B1C-4017-B167-ED3104435743}" dt="2024-05-19T23:17:55.263" v="2854" actId="165"/>
          <ac:spMkLst>
            <pc:docMk/>
            <pc:sldMk cId="249331440" sldId="965"/>
            <ac:spMk id="8" creationId="{DE197C2A-B835-BC5C-9E14-FE11FBD063FE}"/>
          </ac:spMkLst>
        </pc:spChg>
        <pc:spChg chg="del mod">
          <ac:chgData name="Phillip Kaufman" userId="c001b2a046940d7c" providerId="LiveId" clId="{5CB25B10-5B1C-4017-B167-ED3104435743}" dt="2024-05-14T03:17:32.818" v="136" actId="478"/>
          <ac:spMkLst>
            <pc:docMk/>
            <pc:sldMk cId="249331440" sldId="965"/>
            <ac:spMk id="16" creationId="{5ED6CB07-9FAA-CC29-54AA-C1B4EC02F36F}"/>
          </ac:spMkLst>
        </pc:spChg>
        <pc:spChg chg="mod">
          <ac:chgData name="Phillip Kaufman" userId="c001b2a046940d7c" providerId="LiveId" clId="{5CB25B10-5B1C-4017-B167-ED3104435743}" dt="2024-05-19T23:17:55.263" v="2854" actId="165"/>
          <ac:spMkLst>
            <pc:docMk/>
            <pc:sldMk cId="249331440" sldId="965"/>
            <ac:spMk id="17" creationId="{CA0E0B37-792F-4133-3059-84F4133E33CC}"/>
          </ac:spMkLst>
        </pc:spChg>
        <pc:spChg chg="mod">
          <ac:chgData name="Phillip Kaufman" userId="c001b2a046940d7c" providerId="LiveId" clId="{5CB25B10-5B1C-4017-B167-ED3104435743}" dt="2024-05-19T23:17:55.263" v="2854" actId="165"/>
          <ac:spMkLst>
            <pc:docMk/>
            <pc:sldMk cId="249331440" sldId="965"/>
            <ac:spMk id="18" creationId="{BF61A9DC-9B36-E5AE-65C4-ECD3AC549C34}"/>
          </ac:spMkLst>
        </pc:spChg>
        <pc:spChg chg="del">
          <ac:chgData name="Phillip Kaufman" userId="c001b2a046940d7c" providerId="LiveId" clId="{5CB25B10-5B1C-4017-B167-ED3104435743}" dt="2024-05-14T03:17:45.111" v="139" actId="478"/>
          <ac:spMkLst>
            <pc:docMk/>
            <pc:sldMk cId="249331440" sldId="965"/>
            <ac:spMk id="20" creationId="{3E82BD31-34DA-B4CB-0E89-2A9C684DCB25}"/>
          </ac:spMkLst>
        </pc:spChg>
        <pc:spChg chg="mod">
          <ac:chgData name="Phillip Kaufman" userId="c001b2a046940d7c" providerId="LiveId" clId="{5CB25B10-5B1C-4017-B167-ED3104435743}" dt="2024-05-19T23:17:55.263" v="2854" actId="165"/>
          <ac:spMkLst>
            <pc:docMk/>
            <pc:sldMk cId="249331440" sldId="965"/>
            <ac:spMk id="21" creationId="{63CF306D-C172-93EE-5EA3-2E7F771B6F0C}"/>
          </ac:spMkLst>
        </pc:spChg>
        <pc:spChg chg="mod">
          <ac:chgData name="Phillip Kaufman" userId="c001b2a046940d7c" providerId="LiveId" clId="{5CB25B10-5B1C-4017-B167-ED3104435743}" dt="2024-05-19T23:17:55.263" v="2854" actId="165"/>
          <ac:spMkLst>
            <pc:docMk/>
            <pc:sldMk cId="249331440" sldId="965"/>
            <ac:spMk id="23" creationId="{C511117D-311B-123B-32D7-0EA2AE02A5C9}"/>
          </ac:spMkLst>
        </pc:spChg>
        <pc:spChg chg="mod">
          <ac:chgData name="Phillip Kaufman" userId="c001b2a046940d7c" providerId="LiveId" clId="{5CB25B10-5B1C-4017-B167-ED3104435743}" dt="2024-05-19T23:17:55.263" v="2854" actId="165"/>
          <ac:spMkLst>
            <pc:docMk/>
            <pc:sldMk cId="249331440" sldId="965"/>
            <ac:spMk id="25" creationId="{3EF6E79B-D12F-FC9E-AE3E-B51FDD4E3C68}"/>
          </ac:spMkLst>
        </pc:spChg>
        <pc:spChg chg="mod">
          <ac:chgData name="Phillip Kaufman" userId="c001b2a046940d7c" providerId="LiveId" clId="{5CB25B10-5B1C-4017-B167-ED3104435743}" dt="2024-05-19T23:17:55.263" v="2854" actId="165"/>
          <ac:spMkLst>
            <pc:docMk/>
            <pc:sldMk cId="249331440" sldId="965"/>
            <ac:spMk id="26" creationId="{CF8E17AD-6FE2-DAB8-2612-6A9D3DF3EE7C}"/>
          </ac:spMkLst>
        </pc:spChg>
        <pc:spChg chg="mod">
          <ac:chgData name="Phillip Kaufman" userId="c001b2a046940d7c" providerId="LiveId" clId="{5CB25B10-5B1C-4017-B167-ED3104435743}" dt="2024-05-19T23:17:55.263" v="2854" actId="165"/>
          <ac:spMkLst>
            <pc:docMk/>
            <pc:sldMk cId="249331440" sldId="965"/>
            <ac:spMk id="27" creationId="{15B1FA52-8937-FE9C-1BF5-A7A6F77CE080}"/>
          </ac:spMkLst>
        </pc:spChg>
        <pc:spChg chg="mod">
          <ac:chgData name="Phillip Kaufman" userId="c001b2a046940d7c" providerId="LiveId" clId="{5CB25B10-5B1C-4017-B167-ED3104435743}" dt="2024-05-19T23:17:55.263" v="2854" actId="165"/>
          <ac:spMkLst>
            <pc:docMk/>
            <pc:sldMk cId="249331440" sldId="965"/>
            <ac:spMk id="28" creationId="{D7B5B445-098C-B6C9-C9D5-EA9EE5164E64}"/>
          </ac:spMkLst>
        </pc:spChg>
        <pc:spChg chg="mod">
          <ac:chgData name="Phillip Kaufman" userId="c001b2a046940d7c" providerId="LiveId" clId="{5CB25B10-5B1C-4017-B167-ED3104435743}" dt="2024-05-19T23:17:55.263" v="2854" actId="165"/>
          <ac:spMkLst>
            <pc:docMk/>
            <pc:sldMk cId="249331440" sldId="965"/>
            <ac:spMk id="29" creationId="{6A769139-9D0B-99B4-6A34-F89D10AD0775}"/>
          </ac:spMkLst>
        </pc:spChg>
        <pc:spChg chg="mod">
          <ac:chgData name="Phillip Kaufman" userId="c001b2a046940d7c" providerId="LiveId" clId="{5CB25B10-5B1C-4017-B167-ED3104435743}" dt="2024-05-19T23:17:55.263" v="2854" actId="165"/>
          <ac:spMkLst>
            <pc:docMk/>
            <pc:sldMk cId="249331440" sldId="965"/>
            <ac:spMk id="30" creationId="{FBED79A6-AB92-EF99-A104-84D3A962A18A}"/>
          </ac:spMkLst>
        </pc:spChg>
        <pc:spChg chg="add mod">
          <ac:chgData name="Phillip Kaufman" userId="c001b2a046940d7c" providerId="LiveId" clId="{5CB25B10-5B1C-4017-B167-ED3104435743}" dt="2024-05-14T03:17:38.443" v="138" actId="1076"/>
          <ac:spMkLst>
            <pc:docMk/>
            <pc:sldMk cId="249331440" sldId="965"/>
            <ac:spMk id="59" creationId="{ACFDC5D2-BB3C-E0CD-0BED-0BD1267C772A}"/>
          </ac:spMkLst>
        </pc:spChg>
        <pc:spChg chg="add mod">
          <ac:chgData name="Phillip Kaufman" userId="c001b2a046940d7c" providerId="LiveId" clId="{5CB25B10-5B1C-4017-B167-ED3104435743}" dt="2024-05-14T03:17:45.341" v="140"/>
          <ac:spMkLst>
            <pc:docMk/>
            <pc:sldMk cId="249331440" sldId="965"/>
            <ac:spMk id="60" creationId="{CA48AF23-3180-60ED-538F-BF9667DB775D}"/>
          </ac:spMkLst>
        </pc:spChg>
        <pc:spChg chg="add mod">
          <ac:chgData name="Phillip Kaufman" userId="c001b2a046940d7c" providerId="LiveId" clId="{5CB25B10-5B1C-4017-B167-ED3104435743}" dt="2024-05-23T04:54:15.798" v="6059" actId="20577"/>
          <ac:spMkLst>
            <pc:docMk/>
            <pc:sldMk cId="249331440" sldId="965"/>
            <ac:spMk id="61" creationId="{49A9BD8C-6956-F6FB-565D-929D605D83F8}"/>
          </ac:spMkLst>
        </pc:spChg>
        <pc:spChg chg="add mod">
          <ac:chgData name="Phillip Kaufman" userId="c001b2a046940d7c" providerId="LiveId" clId="{5CB25B10-5B1C-4017-B167-ED3104435743}" dt="2024-05-14T03:17:45.341" v="140"/>
          <ac:spMkLst>
            <pc:docMk/>
            <pc:sldMk cId="249331440" sldId="965"/>
            <ac:spMk id="62" creationId="{F4F8B367-B9C4-B99E-44D8-56C4D9A97465}"/>
          </ac:spMkLst>
        </pc:spChg>
        <pc:grpChg chg="add mod topLvl">
          <ac:chgData name="Phillip Kaufman" userId="c001b2a046940d7c" providerId="LiveId" clId="{5CB25B10-5B1C-4017-B167-ED3104435743}" dt="2024-05-19T23:18:11.305" v="2867" actId="164"/>
          <ac:grpSpMkLst>
            <pc:docMk/>
            <pc:sldMk cId="249331440" sldId="965"/>
            <ac:grpSpMk id="4" creationId="{388984B0-2F80-742D-A4DF-188DB30E8A68}"/>
          </ac:grpSpMkLst>
        </pc:grpChg>
        <pc:grpChg chg="mod">
          <ac:chgData name="Phillip Kaufman" userId="c001b2a046940d7c" providerId="LiveId" clId="{5CB25B10-5B1C-4017-B167-ED3104435743}" dt="2024-05-19T23:17:55.263" v="2854" actId="165"/>
          <ac:grpSpMkLst>
            <pc:docMk/>
            <pc:sldMk cId="249331440" sldId="965"/>
            <ac:grpSpMk id="5" creationId="{BFF55684-2D5E-8911-07E8-42EC17C3933A}"/>
          </ac:grpSpMkLst>
        </pc:grpChg>
        <pc:grpChg chg="mod topLvl">
          <ac:chgData name="Phillip Kaufman" userId="c001b2a046940d7c" providerId="LiveId" clId="{5CB25B10-5B1C-4017-B167-ED3104435743}" dt="2024-05-19T23:18:11.305" v="2867" actId="164"/>
          <ac:grpSpMkLst>
            <pc:docMk/>
            <pc:sldMk cId="249331440" sldId="965"/>
            <ac:grpSpMk id="7" creationId="{AC80A02A-963C-B24B-41F4-E62ACA78911F}"/>
          </ac:grpSpMkLst>
        </pc:grpChg>
        <pc:grpChg chg="mod">
          <ac:chgData name="Phillip Kaufman" userId="c001b2a046940d7c" providerId="LiveId" clId="{5CB25B10-5B1C-4017-B167-ED3104435743}" dt="2024-05-19T23:17:55.263" v="2854" actId="165"/>
          <ac:grpSpMkLst>
            <pc:docMk/>
            <pc:sldMk cId="249331440" sldId="965"/>
            <ac:grpSpMk id="9" creationId="{410F7154-1807-C07E-A1DA-190A4F8B9FB2}"/>
          </ac:grpSpMkLst>
        </pc:grpChg>
        <pc:grpChg chg="mod">
          <ac:chgData name="Phillip Kaufman" userId="c001b2a046940d7c" providerId="LiveId" clId="{5CB25B10-5B1C-4017-B167-ED3104435743}" dt="2024-05-19T23:17:55.263" v="2854" actId="165"/>
          <ac:grpSpMkLst>
            <pc:docMk/>
            <pc:sldMk cId="249331440" sldId="965"/>
            <ac:grpSpMk id="10" creationId="{9176A556-2C68-7038-C72E-9A1C7F14A3B5}"/>
          </ac:grpSpMkLst>
        </pc:grpChg>
        <pc:grpChg chg="mod">
          <ac:chgData name="Phillip Kaufman" userId="c001b2a046940d7c" providerId="LiveId" clId="{5CB25B10-5B1C-4017-B167-ED3104435743}" dt="2024-05-19T23:17:55.263" v="2854" actId="165"/>
          <ac:grpSpMkLst>
            <pc:docMk/>
            <pc:sldMk cId="249331440" sldId="965"/>
            <ac:grpSpMk id="11" creationId="{9F5BDD80-E7EE-B970-17EF-DEA97262B515}"/>
          </ac:grpSpMkLst>
        </pc:grpChg>
        <pc:grpChg chg="mod">
          <ac:chgData name="Phillip Kaufman" userId="c001b2a046940d7c" providerId="LiveId" clId="{5CB25B10-5B1C-4017-B167-ED3104435743}" dt="2024-05-19T23:17:55.263" v="2854" actId="165"/>
          <ac:grpSpMkLst>
            <pc:docMk/>
            <pc:sldMk cId="249331440" sldId="965"/>
            <ac:grpSpMk id="13" creationId="{267B2EA6-2580-C916-22E1-B9003AF7ED81}"/>
          </ac:grpSpMkLst>
        </pc:grpChg>
        <pc:grpChg chg="add mod">
          <ac:chgData name="Phillip Kaufman" userId="c001b2a046940d7c" providerId="LiveId" clId="{5CB25B10-5B1C-4017-B167-ED3104435743}" dt="2024-05-19T23:18:11.305" v="2867" actId="164"/>
          <ac:grpSpMkLst>
            <pc:docMk/>
            <pc:sldMk cId="249331440" sldId="965"/>
            <ac:grpSpMk id="16" creationId="{27EEF844-4A2A-C60E-0E5F-73E1AFA25700}"/>
          </ac:grpSpMkLst>
        </pc:grpChg>
        <pc:grpChg chg="mod">
          <ac:chgData name="Phillip Kaufman" userId="c001b2a046940d7c" providerId="LiveId" clId="{5CB25B10-5B1C-4017-B167-ED3104435743}" dt="2024-05-19T23:17:55.263" v="2854" actId="165"/>
          <ac:grpSpMkLst>
            <pc:docMk/>
            <pc:sldMk cId="249331440" sldId="965"/>
            <ac:grpSpMk id="31" creationId="{5B06A0B3-6031-87D4-2ADF-343D3B643DB0}"/>
          </ac:grpSpMkLst>
        </pc:grpChg>
        <pc:grpChg chg="add del mod">
          <ac:chgData name="Phillip Kaufman" userId="c001b2a046940d7c" providerId="LiveId" clId="{5CB25B10-5B1C-4017-B167-ED3104435743}" dt="2024-05-19T23:17:55.263" v="2854" actId="165"/>
          <ac:grpSpMkLst>
            <pc:docMk/>
            <pc:sldMk cId="249331440" sldId="965"/>
            <ac:grpSpMk id="63" creationId="{3EE3C5FC-1BD1-FB26-213A-DF76F39A4D70}"/>
          </ac:grpSpMkLst>
        </pc:grpChg>
        <pc:cxnChg chg="mod">
          <ac:chgData name="Phillip Kaufman" userId="c001b2a046940d7c" providerId="LiveId" clId="{5CB25B10-5B1C-4017-B167-ED3104435743}" dt="2024-05-19T23:17:55.263" v="2854" actId="165"/>
          <ac:cxnSpMkLst>
            <pc:docMk/>
            <pc:sldMk cId="249331440" sldId="965"/>
            <ac:cxnSpMk id="6" creationId="{78F7DC32-4A40-C656-F637-622BFF5BB670}"/>
          </ac:cxnSpMkLst>
        </pc:cxnChg>
        <pc:cxnChg chg="mod">
          <ac:chgData name="Phillip Kaufman" userId="c001b2a046940d7c" providerId="LiveId" clId="{5CB25B10-5B1C-4017-B167-ED3104435743}" dt="2024-05-19T23:17:55.263" v="2854" actId="165"/>
          <ac:cxnSpMkLst>
            <pc:docMk/>
            <pc:sldMk cId="249331440" sldId="965"/>
            <ac:cxnSpMk id="12" creationId="{55B0DE53-BE6B-EB71-6687-184B74E63872}"/>
          </ac:cxnSpMkLst>
        </pc:cxnChg>
        <pc:cxnChg chg="mod">
          <ac:chgData name="Phillip Kaufman" userId="c001b2a046940d7c" providerId="LiveId" clId="{5CB25B10-5B1C-4017-B167-ED3104435743}" dt="2024-05-19T23:17:55.263" v="2854" actId="165"/>
          <ac:cxnSpMkLst>
            <pc:docMk/>
            <pc:sldMk cId="249331440" sldId="965"/>
            <ac:cxnSpMk id="14" creationId="{DE1270EC-ACEB-D1D5-9042-47327B9B4317}"/>
          </ac:cxnSpMkLst>
        </pc:cxnChg>
        <pc:cxnChg chg="mod">
          <ac:chgData name="Phillip Kaufman" userId="c001b2a046940d7c" providerId="LiveId" clId="{5CB25B10-5B1C-4017-B167-ED3104435743}" dt="2024-05-19T23:17:55.263" v="2854" actId="165"/>
          <ac:cxnSpMkLst>
            <pc:docMk/>
            <pc:sldMk cId="249331440" sldId="965"/>
            <ac:cxnSpMk id="15" creationId="{684D4064-3D0D-813A-CD7C-436CDC32A5C2}"/>
          </ac:cxnSpMkLst>
        </pc:cxnChg>
        <pc:cxnChg chg="mod">
          <ac:chgData name="Phillip Kaufman" userId="c001b2a046940d7c" providerId="LiveId" clId="{5CB25B10-5B1C-4017-B167-ED3104435743}" dt="2024-05-19T23:17:55.263" v="2854" actId="165"/>
          <ac:cxnSpMkLst>
            <pc:docMk/>
            <pc:sldMk cId="249331440" sldId="965"/>
            <ac:cxnSpMk id="19" creationId="{903062DC-6884-5B21-9843-F8B1171805F7}"/>
          </ac:cxnSpMkLst>
        </pc:cxnChg>
        <pc:cxnChg chg="mod">
          <ac:chgData name="Phillip Kaufman" userId="c001b2a046940d7c" providerId="LiveId" clId="{5CB25B10-5B1C-4017-B167-ED3104435743}" dt="2024-05-19T23:17:55.263" v="2854" actId="165"/>
          <ac:cxnSpMkLst>
            <pc:docMk/>
            <pc:sldMk cId="249331440" sldId="965"/>
            <ac:cxnSpMk id="22" creationId="{E3B511AE-6AE5-E41C-6706-ECC7407DC82B}"/>
          </ac:cxnSpMkLst>
        </pc:cxnChg>
        <pc:cxnChg chg="mod">
          <ac:chgData name="Phillip Kaufman" userId="c001b2a046940d7c" providerId="LiveId" clId="{5CB25B10-5B1C-4017-B167-ED3104435743}" dt="2024-05-19T23:17:55.263" v="2854" actId="165"/>
          <ac:cxnSpMkLst>
            <pc:docMk/>
            <pc:sldMk cId="249331440" sldId="965"/>
            <ac:cxnSpMk id="24" creationId="{075B21F3-81BC-DD22-7903-B596D9D5BD52}"/>
          </ac:cxnSpMkLst>
        </pc:cxnChg>
        <pc:cxnChg chg="mod">
          <ac:chgData name="Phillip Kaufman" userId="c001b2a046940d7c" providerId="LiveId" clId="{5CB25B10-5B1C-4017-B167-ED3104435743}" dt="2024-05-19T23:17:55.263" v="2854" actId="165"/>
          <ac:cxnSpMkLst>
            <pc:docMk/>
            <pc:sldMk cId="249331440" sldId="965"/>
            <ac:cxnSpMk id="32" creationId="{CC27624F-4A69-C89A-D406-F904D927C741}"/>
          </ac:cxnSpMkLst>
        </pc:cxnChg>
        <pc:cxnChg chg="mod">
          <ac:chgData name="Phillip Kaufman" userId="c001b2a046940d7c" providerId="LiveId" clId="{5CB25B10-5B1C-4017-B167-ED3104435743}" dt="2024-05-19T23:17:55.263" v="2854" actId="165"/>
          <ac:cxnSpMkLst>
            <pc:docMk/>
            <pc:sldMk cId="249331440" sldId="965"/>
            <ac:cxnSpMk id="33" creationId="{D4D6D2F6-D833-E6D1-915A-1A096C81921D}"/>
          </ac:cxnSpMkLst>
        </pc:cxnChg>
        <pc:cxnChg chg="mod">
          <ac:chgData name="Phillip Kaufman" userId="c001b2a046940d7c" providerId="LiveId" clId="{5CB25B10-5B1C-4017-B167-ED3104435743}" dt="2024-05-19T23:17:55.263" v="2854" actId="165"/>
          <ac:cxnSpMkLst>
            <pc:docMk/>
            <pc:sldMk cId="249331440" sldId="965"/>
            <ac:cxnSpMk id="34" creationId="{FC44B596-7AC5-54ED-2033-1D62D0E285F6}"/>
          </ac:cxnSpMkLst>
        </pc:cxnChg>
        <pc:cxnChg chg="mod">
          <ac:chgData name="Phillip Kaufman" userId="c001b2a046940d7c" providerId="LiveId" clId="{5CB25B10-5B1C-4017-B167-ED3104435743}" dt="2024-05-19T23:17:55.263" v="2854" actId="165"/>
          <ac:cxnSpMkLst>
            <pc:docMk/>
            <pc:sldMk cId="249331440" sldId="965"/>
            <ac:cxnSpMk id="35" creationId="{8A319405-762F-259E-BEF6-C7960C0F6FC9}"/>
          </ac:cxnSpMkLst>
        </pc:cxnChg>
        <pc:cxnChg chg="mod">
          <ac:chgData name="Phillip Kaufman" userId="c001b2a046940d7c" providerId="LiveId" clId="{5CB25B10-5B1C-4017-B167-ED3104435743}" dt="2024-05-19T23:17:55.263" v="2854" actId="165"/>
          <ac:cxnSpMkLst>
            <pc:docMk/>
            <pc:sldMk cId="249331440" sldId="965"/>
            <ac:cxnSpMk id="36" creationId="{C3C0F19C-8688-0653-A5B5-A1366460B989}"/>
          </ac:cxnSpMkLst>
        </pc:cxnChg>
        <pc:cxnChg chg="mod">
          <ac:chgData name="Phillip Kaufman" userId="c001b2a046940d7c" providerId="LiveId" clId="{5CB25B10-5B1C-4017-B167-ED3104435743}" dt="2024-05-19T23:17:55.263" v="2854" actId="165"/>
          <ac:cxnSpMkLst>
            <pc:docMk/>
            <pc:sldMk cId="249331440" sldId="965"/>
            <ac:cxnSpMk id="37" creationId="{6CBEEF99-47C3-AE17-EA13-AE97B823249D}"/>
          </ac:cxnSpMkLst>
        </pc:cxnChg>
        <pc:cxnChg chg="mod">
          <ac:chgData name="Phillip Kaufman" userId="c001b2a046940d7c" providerId="LiveId" clId="{5CB25B10-5B1C-4017-B167-ED3104435743}" dt="2024-05-19T23:17:55.263" v="2854" actId="165"/>
          <ac:cxnSpMkLst>
            <pc:docMk/>
            <pc:sldMk cId="249331440" sldId="965"/>
            <ac:cxnSpMk id="38" creationId="{6853A0A7-1E96-C727-045B-39E004A5BA4C}"/>
          </ac:cxnSpMkLst>
        </pc:cxnChg>
        <pc:cxnChg chg="mod">
          <ac:chgData name="Phillip Kaufman" userId="c001b2a046940d7c" providerId="LiveId" clId="{5CB25B10-5B1C-4017-B167-ED3104435743}" dt="2024-05-19T23:17:55.263" v="2854" actId="165"/>
          <ac:cxnSpMkLst>
            <pc:docMk/>
            <pc:sldMk cId="249331440" sldId="965"/>
            <ac:cxnSpMk id="39" creationId="{950E0B5F-9E2B-FACB-1D9E-084C2DAE6BE1}"/>
          </ac:cxnSpMkLst>
        </pc:cxnChg>
        <pc:cxnChg chg="mod">
          <ac:chgData name="Phillip Kaufman" userId="c001b2a046940d7c" providerId="LiveId" clId="{5CB25B10-5B1C-4017-B167-ED3104435743}" dt="2024-05-19T23:17:55.263" v="2854" actId="165"/>
          <ac:cxnSpMkLst>
            <pc:docMk/>
            <pc:sldMk cId="249331440" sldId="965"/>
            <ac:cxnSpMk id="40" creationId="{1C47CFC8-0FFF-5838-A500-20645E91879D}"/>
          </ac:cxnSpMkLst>
        </pc:cxnChg>
        <pc:cxnChg chg="mod">
          <ac:chgData name="Phillip Kaufman" userId="c001b2a046940d7c" providerId="LiveId" clId="{5CB25B10-5B1C-4017-B167-ED3104435743}" dt="2024-05-19T23:17:55.263" v="2854" actId="165"/>
          <ac:cxnSpMkLst>
            <pc:docMk/>
            <pc:sldMk cId="249331440" sldId="965"/>
            <ac:cxnSpMk id="41" creationId="{996A5153-49E1-92D3-52BB-D635E859CDBC}"/>
          </ac:cxnSpMkLst>
        </pc:cxnChg>
        <pc:cxnChg chg="mod">
          <ac:chgData name="Phillip Kaufman" userId="c001b2a046940d7c" providerId="LiveId" clId="{5CB25B10-5B1C-4017-B167-ED3104435743}" dt="2024-05-19T23:17:55.263" v="2854" actId="165"/>
          <ac:cxnSpMkLst>
            <pc:docMk/>
            <pc:sldMk cId="249331440" sldId="965"/>
            <ac:cxnSpMk id="42" creationId="{529063C0-005C-6042-9549-0070162634D9}"/>
          </ac:cxnSpMkLst>
        </pc:cxnChg>
        <pc:cxnChg chg="mod">
          <ac:chgData name="Phillip Kaufman" userId="c001b2a046940d7c" providerId="LiveId" clId="{5CB25B10-5B1C-4017-B167-ED3104435743}" dt="2024-05-19T23:17:55.263" v="2854" actId="165"/>
          <ac:cxnSpMkLst>
            <pc:docMk/>
            <pc:sldMk cId="249331440" sldId="965"/>
            <ac:cxnSpMk id="43" creationId="{C9068761-955B-8F89-7ECC-96BED9916268}"/>
          </ac:cxnSpMkLst>
        </pc:cxnChg>
        <pc:cxnChg chg="mod">
          <ac:chgData name="Phillip Kaufman" userId="c001b2a046940d7c" providerId="LiveId" clId="{5CB25B10-5B1C-4017-B167-ED3104435743}" dt="2024-05-19T23:17:55.263" v="2854" actId="165"/>
          <ac:cxnSpMkLst>
            <pc:docMk/>
            <pc:sldMk cId="249331440" sldId="965"/>
            <ac:cxnSpMk id="44" creationId="{CBEA9680-B25C-2429-8C6A-7DB3EB035C6C}"/>
          </ac:cxnSpMkLst>
        </pc:cxnChg>
        <pc:cxnChg chg="mod">
          <ac:chgData name="Phillip Kaufman" userId="c001b2a046940d7c" providerId="LiveId" clId="{5CB25B10-5B1C-4017-B167-ED3104435743}" dt="2024-05-19T23:17:55.263" v="2854" actId="165"/>
          <ac:cxnSpMkLst>
            <pc:docMk/>
            <pc:sldMk cId="249331440" sldId="965"/>
            <ac:cxnSpMk id="45" creationId="{EA5BED9E-740D-A830-7120-597712B2DA7A}"/>
          </ac:cxnSpMkLst>
        </pc:cxnChg>
        <pc:cxnChg chg="mod">
          <ac:chgData name="Phillip Kaufman" userId="c001b2a046940d7c" providerId="LiveId" clId="{5CB25B10-5B1C-4017-B167-ED3104435743}" dt="2024-05-19T23:17:55.263" v="2854" actId="165"/>
          <ac:cxnSpMkLst>
            <pc:docMk/>
            <pc:sldMk cId="249331440" sldId="965"/>
            <ac:cxnSpMk id="46" creationId="{E8C8B830-B46A-EC0D-695C-40EA74B7E5D8}"/>
          </ac:cxnSpMkLst>
        </pc:cxnChg>
        <pc:cxnChg chg="mod">
          <ac:chgData name="Phillip Kaufman" userId="c001b2a046940d7c" providerId="LiveId" clId="{5CB25B10-5B1C-4017-B167-ED3104435743}" dt="2024-05-19T23:17:55.263" v="2854" actId="165"/>
          <ac:cxnSpMkLst>
            <pc:docMk/>
            <pc:sldMk cId="249331440" sldId="965"/>
            <ac:cxnSpMk id="47" creationId="{2711FFA7-C705-79DA-8357-646F88F4B872}"/>
          </ac:cxnSpMkLst>
        </pc:cxnChg>
        <pc:cxnChg chg="mod">
          <ac:chgData name="Phillip Kaufman" userId="c001b2a046940d7c" providerId="LiveId" clId="{5CB25B10-5B1C-4017-B167-ED3104435743}" dt="2024-05-19T23:17:55.263" v="2854" actId="165"/>
          <ac:cxnSpMkLst>
            <pc:docMk/>
            <pc:sldMk cId="249331440" sldId="965"/>
            <ac:cxnSpMk id="48" creationId="{CB657306-5353-8831-DB9B-8D6262D8FCC3}"/>
          </ac:cxnSpMkLst>
        </pc:cxnChg>
        <pc:cxnChg chg="mod">
          <ac:chgData name="Phillip Kaufman" userId="c001b2a046940d7c" providerId="LiveId" clId="{5CB25B10-5B1C-4017-B167-ED3104435743}" dt="2024-05-19T23:17:55.263" v="2854" actId="165"/>
          <ac:cxnSpMkLst>
            <pc:docMk/>
            <pc:sldMk cId="249331440" sldId="965"/>
            <ac:cxnSpMk id="49" creationId="{91493334-3E78-0B14-36A8-C08E517A29A2}"/>
          </ac:cxnSpMkLst>
        </pc:cxnChg>
        <pc:cxnChg chg="mod">
          <ac:chgData name="Phillip Kaufman" userId="c001b2a046940d7c" providerId="LiveId" clId="{5CB25B10-5B1C-4017-B167-ED3104435743}" dt="2024-05-19T23:17:55.263" v="2854" actId="165"/>
          <ac:cxnSpMkLst>
            <pc:docMk/>
            <pc:sldMk cId="249331440" sldId="965"/>
            <ac:cxnSpMk id="50" creationId="{06326CB1-BC6C-2BEA-C41F-2767E31A00FC}"/>
          </ac:cxnSpMkLst>
        </pc:cxnChg>
        <pc:cxnChg chg="mod">
          <ac:chgData name="Phillip Kaufman" userId="c001b2a046940d7c" providerId="LiveId" clId="{5CB25B10-5B1C-4017-B167-ED3104435743}" dt="2024-05-19T23:17:55.263" v="2854" actId="165"/>
          <ac:cxnSpMkLst>
            <pc:docMk/>
            <pc:sldMk cId="249331440" sldId="965"/>
            <ac:cxnSpMk id="51" creationId="{D1151E6A-FC95-6613-B41F-D508704BEA41}"/>
          </ac:cxnSpMkLst>
        </pc:cxnChg>
        <pc:cxnChg chg="mod">
          <ac:chgData name="Phillip Kaufman" userId="c001b2a046940d7c" providerId="LiveId" clId="{5CB25B10-5B1C-4017-B167-ED3104435743}" dt="2024-05-19T23:17:55.263" v="2854" actId="165"/>
          <ac:cxnSpMkLst>
            <pc:docMk/>
            <pc:sldMk cId="249331440" sldId="965"/>
            <ac:cxnSpMk id="52" creationId="{F8C017BC-DAF5-BF58-04CD-6152CFC0214A}"/>
          </ac:cxnSpMkLst>
        </pc:cxnChg>
        <pc:cxnChg chg="mod">
          <ac:chgData name="Phillip Kaufman" userId="c001b2a046940d7c" providerId="LiveId" clId="{5CB25B10-5B1C-4017-B167-ED3104435743}" dt="2024-05-19T23:17:55.263" v="2854" actId="165"/>
          <ac:cxnSpMkLst>
            <pc:docMk/>
            <pc:sldMk cId="249331440" sldId="965"/>
            <ac:cxnSpMk id="53" creationId="{582EA28F-E371-3328-F058-F337B8C9526C}"/>
          </ac:cxnSpMkLst>
        </pc:cxnChg>
        <pc:cxnChg chg="mod">
          <ac:chgData name="Phillip Kaufman" userId="c001b2a046940d7c" providerId="LiveId" clId="{5CB25B10-5B1C-4017-B167-ED3104435743}" dt="2024-05-19T23:17:55.263" v="2854" actId="165"/>
          <ac:cxnSpMkLst>
            <pc:docMk/>
            <pc:sldMk cId="249331440" sldId="965"/>
            <ac:cxnSpMk id="54" creationId="{2976959B-58B3-BE66-5CA6-554276EC06D8}"/>
          </ac:cxnSpMkLst>
        </pc:cxnChg>
        <pc:cxnChg chg="mod">
          <ac:chgData name="Phillip Kaufman" userId="c001b2a046940d7c" providerId="LiveId" clId="{5CB25B10-5B1C-4017-B167-ED3104435743}" dt="2024-05-19T23:17:55.263" v="2854" actId="165"/>
          <ac:cxnSpMkLst>
            <pc:docMk/>
            <pc:sldMk cId="249331440" sldId="965"/>
            <ac:cxnSpMk id="55" creationId="{F4EF4C9E-6816-5D00-5CFF-0B4646CAEC7E}"/>
          </ac:cxnSpMkLst>
        </pc:cxnChg>
        <pc:cxnChg chg="mod">
          <ac:chgData name="Phillip Kaufman" userId="c001b2a046940d7c" providerId="LiveId" clId="{5CB25B10-5B1C-4017-B167-ED3104435743}" dt="2024-05-19T23:17:55.263" v="2854" actId="165"/>
          <ac:cxnSpMkLst>
            <pc:docMk/>
            <pc:sldMk cId="249331440" sldId="965"/>
            <ac:cxnSpMk id="56" creationId="{AD75EEFF-7C1C-46BF-F085-D2876F639B85}"/>
          </ac:cxnSpMkLst>
        </pc:cxnChg>
        <pc:cxnChg chg="mod">
          <ac:chgData name="Phillip Kaufman" userId="c001b2a046940d7c" providerId="LiveId" clId="{5CB25B10-5B1C-4017-B167-ED3104435743}" dt="2024-05-19T23:17:55.263" v="2854" actId="165"/>
          <ac:cxnSpMkLst>
            <pc:docMk/>
            <pc:sldMk cId="249331440" sldId="965"/>
            <ac:cxnSpMk id="57" creationId="{9D0767CB-B73D-6849-4768-5B9D1A6D448E}"/>
          </ac:cxnSpMkLst>
        </pc:cxnChg>
        <pc:cxnChg chg="mod">
          <ac:chgData name="Phillip Kaufman" userId="c001b2a046940d7c" providerId="LiveId" clId="{5CB25B10-5B1C-4017-B167-ED3104435743}" dt="2024-05-19T23:17:55.263" v="2854" actId="165"/>
          <ac:cxnSpMkLst>
            <pc:docMk/>
            <pc:sldMk cId="249331440" sldId="965"/>
            <ac:cxnSpMk id="58" creationId="{86E322BE-86EB-120B-E194-127108CF4E37}"/>
          </ac:cxnSpMkLst>
        </pc:cxnChg>
      </pc:sldChg>
      <pc:sldChg chg="add del ord">
        <pc:chgData name="Phillip Kaufman" userId="c001b2a046940d7c" providerId="LiveId" clId="{5CB25B10-5B1C-4017-B167-ED3104435743}" dt="2024-05-14T03:14:53.039" v="38" actId="2890"/>
        <pc:sldMkLst>
          <pc:docMk/>
          <pc:sldMk cId="755425513" sldId="965"/>
        </pc:sldMkLst>
      </pc:sldChg>
      <pc:sldChg chg="add del">
        <pc:chgData name="Phillip Kaufman" userId="c001b2a046940d7c" providerId="LiveId" clId="{5CB25B10-5B1C-4017-B167-ED3104435743}" dt="2024-05-14T03:14:33.859" v="33" actId="47"/>
        <pc:sldMkLst>
          <pc:docMk/>
          <pc:sldMk cId="3659029995" sldId="965"/>
        </pc:sldMkLst>
      </pc:sldChg>
      <pc:sldChg chg="addSp delSp modSp add mod">
        <pc:chgData name="Phillip Kaufman" userId="c001b2a046940d7c" providerId="LiveId" clId="{5CB25B10-5B1C-4017-B167-ED3104435743}" dt="2024-05-23T05:01:21.781" v="6109" actId="1076"/>
        <pc:sldMkLst>
          <pc:docMk/>
          <pc:sldMk cId="580835950" sldId="966"/>
        </pc:sldMkLst>
        <pc:spChg chg="del">
          <ac:chgData name="Phillip Kaufman" userId="c001b2a046940d7c" providerId="LiveId" clId="{5CB25B10-5B1C-4017-B167-ED3104435743}" dt="2024-05-19T23:23:12.306" v="2887" actId="478"/>
          <ac:spMkLst>
            <pc:docMk/>
            <pc:sldMk cId="580835950" sldId="966"/>
            <ac:spMk id="4" creationId="{3B424E0E-78C0-ECDC-4B64-25F8BE986C85}"/>
          </ac:spMkLst>
        </pc:spChg>
        <pc:spChg chg="mod">
          <ac:chgData name="Phillip Kaufman" userId="c001b2a046940d7c" providerId="LiveId" clId="{5CB25B10-5B1C-4017-B167-ED3104435743}" dt="2024-05-23T05:01:21.781" v="6109" actId="1076"/>
          <ac:spMkLst>
            <pc:docMk/>
            <pc:sldMk cId="580835950" sldId="966"/>
            <ac:spMk id="8" creationId="{682FFE77-826D-8979-6044-DE5B24FBDD3F}"/>
          </ac:spMkLst>
        </pc:spChg>
        <pc:spChg chg="add mod">
          <ac:chgData name="Phillip Kaufman" userId="c001b2a046940d7c" providerId="LiveId" clId="{5CB25B10-5B1C-4017-B167-ED3104435743}" dt="2024-05-23T05:01:21.781" v="6109" actId="1076"/>
          <ac:spMkLst>
            <pc:docMk/>
            <pc:sldMk cId="580835950" sldId="966"/>
            <ac:spMk id="10" creationId="{8D14EC47-6F34-B146-11C4-189E5DD35435}"/>
          </ac:spMkLst>
        </pc:spChg>
        <pc:spChg chg="del">
          <ac:chgData name="Phillip Kaufman" userId="c001b2a046940d7c" providerId="LiveId" clId="{5CB25B10-5B1C-4017-B167-ED3104435743}" dt="2024-05-16T19:49:22.537" v="2516" actId="478"/>
          <ac:spMkLst>
            <pc:docMk/>
            <pc:sldMk cId="580835950" sldId="966"/>
            <ac:spMk id="13" creationId="{01FFB494-E5D9-354E-3F36-788A5E3134D3}"/>
          </ac:spMkLst>
        </pc:spChg>
        <pc:spChg chg="del">
          <ac:chgData name="Phillip Kaufman" userId="c001b2a046940d7c" providerId="LiveId" clId="{5CB25B10-5B1C-4017-B167-ED3104435743}" dt="2024-05-16T19:49:20.503" v="2515" actId="478"/>
          <ac:spMkLst>
            <pc:docMk/>
            <pc:sldMk cId="580835950" sldId="966"/>
            <ac:spMk id="14" creationId="{FD36E7DE-D741-3167-9487-9288DB75B919}"/>
          </ac:spMkLst>
        </pc:spChg>
        <pc:spChg chg="del">
          <ac:chgData name="Phillip Kaufman" userId="c001b2a046940d7c" providerId="LiveId" clId="{5CB25B10-5B1C-4017-B167-ED3104435743}" dt="2024-05-16T19:49:24.044" v="2517" actId="478"/>
          <ac:spMkLst>
            <pc:docMk/>
            <pc:sldMk cId="580835950" sldId="966"/>
            <ac:spMk id="15" creationId="{2D3B178A-4D7E-05A8-9760-113B8EB4D051}"/>
          </ac:spMkLst>
        </pc:spChg>
        <pc:spChg chg="del">
          <ac:chgData name="Phillip Kaufman" userId="c001b2a046940d7c" providerId="LiveId" clId="{5CB25B10-5B1C-4017-B167-ED3104435743}" dt="2024-05-16T19:49:20.503" v="2515" actId="478"/>
          <ac:spMkLst>
            <pc:docMk/>
            <pc:sldMk cId="580835950" sldId="966"/>
            <ac:spMk id="16" creationId="{335FABC0-4EEE-52FA-CA98-3A64C14EB575}"/>
          </ac:spMkLst>
        </pc:spChg>
        <pc:spChg chg="del">
          <ac:chgData name="Phillip Kaufman" userId="c001b2a046940d7c" providerId="LiveId" clId="{5CB25B10-5B1C-4017-B167-ED3104435743}" dt="2024-05-16T19:49:28.687" v="2520" actId="478"/>
          <ac:spMkLst>
            <pc:docMk/>
            <pc:sldMk cId="580835950" sldId="966"/>
            <ac:spMk id="19" creationId="{1176941B-C7C2-536C-408F-9BEE9DFA0927}"/>
          </ac:spMkLst>
        </pc:spChg>
        <pc:spChg chg="mod">
          <ac:chgData name="Phillip Kaufman" userId="c001b2a046940d7c" providerId="LiveId" clId="{5CB25B10-5B1C-4017-B167-ED3104435743}" dt="2024-05-21T01:34:46.374" v="4160"/>
          <ac:spMkLst>
            <pc:docMk/>
            <pc:sldMk cId="580835950" sldId="966"/>
            <ac:spMk id="43" creationId="{4E48B6F9-FCFA-BDCA-F9A5-A5974F1DA364}"/>
          </ac:spMkLst>
        </pc:spChg>
        <pc:spChg chg="mod">
          <ac:chgData name="Phillip Kaufman" userId="c001b2a046940d7c" providerId="LiveId" clId="{5CB25B10-5B1C-4017-B167-ED3104435743}" dt="2024-05-21T04:04:01.627" v="5150" actId="571"/>
          <ac:spMkLst>
            <pc:docMk/>
            <pc:sldMk cId="580835950" sldId="966"/>
            <ac:spMk id="43" creationId="{6628F7CF-20FD-A853-8640-4F7BA743A289}"/>
          </ac:spMkLst>
        </pc:spChg>
        <pc:spChg chg="mod">
          <ac:chgData name="Phillip Kaufman" userId="c001b2a046940d7c" providerId="LiveId" clId="{5CB25B10-5B1C-4017-B167-ED3104435743}" dt="2024-05-21T01:34:46.374" v="4160"/>
          <ac:spMkLst>
            <pc:docMk/>
            <pc:sldMk cId="580835950" sldId="966"/>
            <ac:spMk id="44" creationId="{A07F202F-B25E-BCA5-F024-B3B45B96D72F}"/>
          </ac:spMkLst>
        </pc:spChg>
        <pc:spChg chg="mod">
          <ac:chgData name="Phillip Kaufman" userId="c001b2a046940d7c" providerId="LiveId" clId="{5CB25B10-5B1C-4017-B167-ED3104435743}" dt="2024-05-21T04:04:01.627" v="5150" actId="571"/>
          <ac:spMkLst>
            <pc:docMk/>
            <pc:sldMk cId="580835950" sldId="966"/>
            <ac:spMk id="44" creationId="{E40B6E15-5713-02C5-5784-5D586CD5B921}"/>
          </ac:spMkLst>
        </pc:spChg>
        <pc:spChg chg="add mod">
          <ac:chgData name="Phillip Kaufman" userId="c001b2a046940d7c" providerId="LiveId" clId="{5CB25B10-5B1C-4017-B167-ED3104435743}" dt="2024-05-23T05:01:21.781" v="6109" actId="1076"/>
          <ac:spMkLst>
            <pc:docMk/>
            <pc:sldMk cId="580835950" sldId="966"/>
            <ac:spMk id="68" creationId="{3A89F2DC-60FA-CD20-3642-D3B4EB5DF392}"/>
          </ac:spMkLst>
        </pc:spChg>
        <pc:spChg chg="add mod">
          <ac:chgData name="Phillip Kaufman" userId="c001b2a046940d7c" providerId="LiveId" clId="{5CB25B10-5B1C-4017-B167-ED3104435743}" dt="2024-05-23T05:01:21.781" v="6109" actId="1076"/>
          <ac:spMkLst>
            <pc:docMk/>
            <pc:sldMk cId="580835950" sldId="966"/>
            <ac:spMk id="69" creationId="{8CA9C7AF-6900-8A0E-61E0-67A05E13C323}"/>
          </ac:spMkLst>
        </pc:spChg>
        <pc:spChg chg="mod">
          <ac:chgData name="Phillip Kaufman" userId="c001b2a046940d7c" providerId="LiveId" clId="{5CB25B10-5B1C-4017-B167-ED3104435743}" dt="2024-05-16T19:49:30.056" v="2521"/>
          <ac:spMkLst>
            <pc:docMk/>
            <pc:sldMk cId="580835950" sldId="966"/>
            <ac:spMk id="72" creationId="{31BD79C5-E22F-54D8-8EF1-923CAF5ED192}"/>
          </ac:spMkLst>
        </pc:spChg>
        <pc:spChg chg="mod">
          <ac:chgData name="Phillip Kaufman" userId="c001b2a046940d7c" providerId="LiveId" clId="{5CB25B10-5B1C-4017-B167-ED3104435743}" dt="2024-05-16T19:49:30.056" v="2521"/>
          <ac:spMkLst>
            <pc:docMk/>
            <pc:sldMk cId="580835950" sldId="966"/>
            <ac:spMk id="73" creationId="{56433237-D748-E39A-789B-F0D79438F063}"/>
          </ac:spMkLst>
        </pc:spChg>
        <pc:spChg chg="mod">
          <ac:chgData name="Phillip Kaufman" userId="c001b2a046940d7c" providerId="LiveId" clId="{5CB25B10-5B1C-4017-B167-ED3104435743}" dt="2024-05-16T19:49:30.056" v="2521"/>
          <ac:spMkLst>
            <pc:docMk/>
            <pc:sldMk cId="580835950" sldId="966"/>
            <ac:spMk id="74" creationId="{895076D6-33AF-0265-44F0-6CD0D3D41583}"/>
          </ac:spMkLst>
        </pc:spChg>
        <pc:spChg chg="mod">
          <ac:chgData name="Phillip Kaufman" userId="c001b2a046940d7c" providerId="LiveId" clId="{5CB25B10-5B1C-4017-B167-ED3104435743}" dt="2024-05-16T19:49:30.056" v="2521"/>
          <ac:spMkLst>
            <pc:docMk/>
            <pc:sldMk cId="580835950" sldId="966"/>
            <ac:spMk id="75" creationId="{3F91A32F-C5A3-952D-B36A-EA5A4D096F79}"/>
          </ac:spMkLst>
        </pc:spChg>
        <pc:spChg chg="mod">
          <ac:chgData name="Phillip Kaufman" userId="c001b2a046940d7c" providerId="LiveId" clId="{5CB25B10-5B1C-4017-B167-ED3104435743}" dt="2024-05-16T19:49:30.056" v="2521"/>
          <ac:spMkLst>
            <pc:docMk/>
            <pc:sldMk cId="580835950" sldId="966"/>
            <ac:spMk id="78" creationId="{5F961063-6838-61DF-CF5B-4B13CC5E2CDF}"/>
          </ac:spMkLst>
        </pc:spChg>
        <pc:spChg chg="mod">
          <ac:chgData name="Phillip Kaufman" userId="c001b2a046940d7c" providerId="LiveId" clId="{5CB25B10-5B1C-4017-B167-ED3104435743}" dt="2024-05-21T01:34:51.957" v="4161"/>
          <ac:spMkLst>
            <pc:docMk/>
            <pc:sldMk cId="580835950" sldId="966"/>
            <ac:spMk id="86" creationId="{9CD15579-462C-9E4E-7DA6-DBA9A76FD655}"/>
          </ac:spMkLst>
        </pc:spChg>
        <pc:spChg chg="mod">
          <ac:chgData name="Phillip Kaufman" userId="c001b2a046940d7c" providerId="LiveId" clId="{5CB25B10-5B1C-4017-B167-ED3104435743}" dt="2024-05-21T01:34:51.957" v="4161"/>
          <ac:spMkLst>
            <pc:docMk/>
            <pc:sldMk cId="580835950" sldId="966"/>
            <ac:spMk id="87" creationId="{4352F1D9-D52D-C341-93FB-6E55F71E625E}"/>
          </ac:spMkLst>
        </pc:spChg>
        <pc:spChg chg="mod">
          <ac:chgData name="Phillip Kaufman" userId="c001b2a046940d7c" providerId="LiveId" clId="{5CB25B10-5B1C-4017-B167-ED3104435743}" dt="2024-05-21T01:34:51.957" v="4161"/>
          <ac:spMkLst>
            <pc:docMk/>
            <pc:sldMk cId="580835950" sldId="966"/>
            <ac:spMk id="93" creationId="{8744DA99-169F-5510-8EF1-46F687B11DF2}"/>
          </ac:spMkLst>
        </pc:spChg>
        <pc:spChg chg="mod">
          <ac:chgData name="Phillip Kaufman" userId="c001b2a046940d7c" providerId="LiveId" clId="{5CB25B10-5B1C-4017-B167-ED3104435743}" dt="2024-05-21T01:34:51.957" v="4161"/>
          <ac:spMkLst>
            <pc:docMk/>
            <pc:sldMk cId="580835950" sldId="966"/>
            <ac:spMk id="94" creationId="{0D646C57-C88B-A9F7-3741-41A6F7D04593}"/>
          </ac:spMkLst>
        </pc:spChg>
        <pc:spChg chg="mod">
          <ac:chgData name="Phillip Kaufman" userId="c001b2a046940d7c" providerId="LiveId" clId="{5CB25B10-5B1C-4017-B167-ED3104435743}" dt="2024-05-21T01:34:51.957" v="4161"/>
          <ac:spMkLst>
            <pc:docMk/>
            <pc:sldMk cId="580835950" sldId="966"/>
            <ac:spMk id="95" creationId="{655A717F-ABA7-4745-B18A-963F760BC88A}"/>
          </ac:spMkLst>
        </pc:spChg>
        <pc:spChg chg="mod">
          <ac:chgData name="Phillip Kaufman" userId="c001b2a046940d7c" providerId="LiveId" clId="{5CB25B10-5B1C-4017-B167-ED3104435743}" dt="2024-05-21T01:34:51.957" v="4161"/>
          <ac:spMkLst>
            <pc:docMk/>
            <pc:sldMk cId="580835950" sldId="966"/>
            <ac:spMk id="96" creationId="{66B29F40-B084-2B12-D5EA-9863D594E396}"/>
          </ac:spMkLst>
        </pc:spChg>
        <pc:spChg chg="mod">
          <ac:chgData name="Phillip Kaufman" userId="c001b2a046940d7c" providerId="LiveId" clId="{5CB25B10-5B1C-4017-B167-ED3104435743}" dt="2024-05-21T01:34:51.957" v="4161"/>
          <ac:spMkLst>
            <pc:docMk/>
            <pc:sldMk cId="580835950" sldId="966"/>
            <ac:spMk id="99" creationId="{9145824B-3127-7772-82C2-95637D5922CB}"/>
          </ac:spMkLst>
        </pc:spChg>
        <pc:spChg chg="mod">
          <ac:chgData name="Phillip Kaufman" userId="c001b2a046940d7c" providerId="LiveId" clId="{5CB25B10-5B1C-4017-B167-ED3104435743}" dt="2024-05-21T01:34:51.957" v="4161"/>
          <ac:spMkLst>
            <pc:docMk/>
            <pc:sldMk cId="580835950" sldId="966"/>
            <ac:spMk id="101" creationId="{2FEB5F7B-2433-0D7E-74F7-1F732419FA19}"/>
          </ac:spMkLst>
        </pc:spChg>
        <pc:spChg chg="mod">
          <ac:chgData name="Phillip Kaufman" userId="c001b2a046940d7c" providerId="LiveId" clId="{5CB25B10-5B1C-4017-B167-ED3104435743}" dt="2024-05-21T01:34:51.957" v="4161"/>
          <ac:spMkLst>
            <pc:docMk/>
            <pc:sldMk cId="580835950" sldId="966"/>
            <ac:spMk id="102" creationId="{58E6DC91-29E9-6F61-6117-26ADDA7DA1CD}"/>
          </ac:spMkLst>
        </pc:spChg>
        <pc:spChg chg="mod">
          <ac:chgData name="Phillip Kaufman" userId="c001b2a046940d7c" providerId="LiveId" clId="{5CB25B10-5B1C-4017-B167-ED3104435743}" dt="2024-05-21T01:34:51.957" v="4161"/>
          <ac:spMkLst>
            <pc:docMk/>
            <pc:sldMk cId="580835950" sldId="966"/>
            <ac:spMk id="104" creationId="{9D47FAA6-19D7-3C50-B00D-CB400B7B4046}"/>
          </ac:spMkLst>
        </pc:spChg>
        <pc:spChg chg="mod">
          <ac:chgData name="Phillip Kaufman" userId="c001b2a046940d7c" providerId="LiveId" clId="{5CB25B10-5B1C-4017-B167-ED3104435743}" dt="2024-05-21T01:34:51.957" v="4161"/>
          <ac:spMkLst>
            <pc:docMk/>
            <pc:sldMk cId="580835950" sldId="966"/>
            <ac:spMk id="105" creationId="{961AF78D-F224-BE9C-F0C3-3427FFED4D7B}"/>
          </ac:spMkLst>
        </pc:spChg>
        <pc:spChg chg="mod">
          <ac:chgData name="Phillip Kaufman" userId="c001b2a046940d7c" providerId="LiveId" clId="{5CB25B10-5B1C-4017-B167-ED3104435743}" dt="2024-05-20T00:23:37.717" v="3395"/>
          <ac:spMkLst>
            <pc:docMk/>
            <pc:sldMk cId="580835950" sldId="966"/>
            <ac:spMk id="107" creationId="{7BF5ECF7-CD47-F356-2D14-E7A35449CDB9}"/>
          </ac:spMkLst>
        </pc:spChg>
        <pc:spChg chg="mod">
          <ac:chgData name="Phillip Kaufman" userId="c001b2a046940d7c" providerId="LiveId" clId="{5CB25B10-5B1C-4017-B167-ED3104435743}" dt="2024-05-21T01:34:51.957" v="4161"/>
          <ac:spMkLst>
            <pc:docMk/>
            <pc:sldMk cId="580835950" sldId="966"/>
            <ac:spMk id="108" creationId="{1142F215-0A22-D27D-72B8-E886DD6CD2C1}"/>
          </ac:spMkLst>
        </pc:spChg>
        <pc:spChg chg="mod">
          <ac:chgData name="Phillip Kaufman" userId="c001b2a046940d7c" providerId="LiveId" clId="{5CB25B10-5B1C-4017-B167-ED3104435743}" dt="2024-05-20T00:23:37.717" v="3395"/>
          <ac:spMkLst>
            <pc:docMk/>
            <pc:sldMk cId="580835950" sldId="966"/>
            <ac:spMk id="108" creationId="{51C2CFEF-18A5-66A3-C41F-B2AB1D9536FD}"/>
          </ac:spMkLst>
        </pc:spChg>
        <pc:spChg chg="mod">
          <ac:chgData name="Phillip Kaufman" userId="c001b2a046940d7c" providerId="LiveId" clId="{5CB25B10-5B1C-4017-B167-ED3104435743}" dt="2024-05-21T04:22:51.066" v="5253"/>
          <ac:spMkLst>
            <pc:docMk/>
            <pc:sldMk cId="580835950" sldId="966"/>
            <ac:spMk id="113" creationId="{E829346A-5B90-F45E-359C-30C72CC1A8ED}"/>
          </ac:spMkLst>
        </pc:spChg>
        <pc:spChg chg="mod">
          <ac:chgData name="Phillip Kaufman" userId="c001b2a046940d7c" providerId="LiveId" clId="{5CB25B10-5B1C-4017-B167-ED3104435743}" dt="2024-05-21T04:22:51.066" v="5253"/>
          <ac:spMkLst>
            <pc:docMk/>
            <pc:sldMk cId="580835950" sldId="966"/>
            <ac:spMk id="114" creationId="{F4950E5B-47C5-2795-66FC-7562F81D5D60}"/>
          </ac:spMkLst>
        </pc:spChg>
        <pc:spChg chg="mod">
          <ac:chgData name="Phillip Kaufman" userId="c001b2a046940d7c" providerId="LiveId" clId="{5CB25B10-5B1C-4017-B167-ED3104435743}" dt="2024-05-21T04:22:51.066" v="5253"/>
          <ac:spMkLst>
            <pc:docMk/>
            <pc:sldMk cId="580835950" sldId="966"/>
            <ac:spMk id="116" creationId="{D049CC94-BC02-DA05-8EFF-2E2599FCB1FC}"/>
          </ac:spMkLst>
        </pc:spChg>
        <pc:spChg chg="mod">
          <ac:chgData name="Phillip Kaufman" userId="c001b2a046940d7c" providerId="LiveId" clId="{5CB25B10-5B1C-4017-B167-ED3104435743}" dt="2024-05-21T04:22:51.066" v="5253"/>
          <ac:spMkLst>
            <pc:docMk/>
            <pc:sldMk cId="580835950" sldId="966"/>
            <ac:spMk id="117" creationId="{C510E278-0132-E330-FBCE-D72BA74CD0C7}"/>
          </ac:spMkLst>
        </pc:spChg>
        <pc:spChg chg="mod">
          <ac:chgData name="Phillip Kaufman" userId="c001b2a046940d7c" providerId="LiveId" clId="{5CB25B10-5B1C-4017-B167-ED3104435743}" dt="2024-05-21T04:22:51.066" v="5253"/>
          <ac:spMkLst>
            <pc:docMk/>
            <pc:sldMk cId="580835950" sldId="966"/>
            <ac:spMk id="120" creationId="{4D0E173B-4F04-C824-A50D-8D624127435F}"/>
          </ac:spMkLst>
        </pc:spChg>
        <pc:spChg chg="mod">
          <ac:chgData name="Phillip Kaufman" userId="c001b2a046940d7c" providerId="LiveId" clId="{5CB25B10-5B1C-4017-B167-ED3104435743}" dt="2024-05-21T04:22:51.066" v="5253"/>
          <ac:spMkLst>
            <pc:docMk/>
            <pc:sldMk cId="580835950" sldId="966"/>
            <ac:spMk id="122" creationId="{EECA0E61-12F5-FC9E-3161-C712EAD9D497}"/>
          </ac:spMkLst>
        </pc:spChg>
        <pc:spChg chg="mod">
          <ac:chgData name="Phillip Kaufman" userId="c001b2a046940d7c" providerId="LiveId" clId="{5CB25B10-5B1C-4017-B167-ED3104435743}" dt="2024-05-21T04:22:51.066" v="5253"/>
          <ac:spMkLst>
            <pc:docMk/>
            <pc:sldMk cId="580835950" sldId="966"/>
            <ac:spMk id="123" creationId="{EE93986D-9B6C-EFD1-E19B-1EA4426741EA}"/>
          </ac:spMkLst>
        </pc:spChg>
        <pc:spChg chg="mod">
          <ac:chgData name="Phillip Kaufman" userId="c001b2a046940d7c" providerId="LiveId" clId="{5CB25B10-5B1C-4017-B167-ED3104435743}" dt="2024-05-21T04:22:51.066" v="5253"/>
          <ac:spMkLst>
            <pc:docMk/>
            <pc:sldMk cId="580835950" sldId="966"/>
            <ac:spMk id="124" creationId="{BBC3CCBB-B351-16FB-186D-A3F0FB439272}"/>
          </ac:spMkLst>
        </pc:spChg>
        <pc:spChg chg="mod">
          <ac:chgData name="Phillip Kaufman" userId="c001b2a046940d7c" providerId="LiveId" clId="{5CB25B10-5B1C-4017-B167-ED3104435743}" dt="2024-05-21T04:22:51.066" v="5253"/>
          <ac:spMkLst>
            <pc:docMk/>
            <pc:sldMk cId="580835950" sldId="966"/>
            <ac:spMk id="125" creationId="{2BEDA51D-13D2-9656-D877-318B18A15F2F}"/>
          </ac:spMkLst>
        </pc:spChg>
        <pc:spChg chg="mod">
          <ac:chgData name="Phillip Kaufman" userId="c001b2a046940d7c" providerId="LiveId" clId="{5CB25B10-5B1C-4017-B167-ED3104435743}" dt="2024-05-21T04:22:51.066" v="5253"/>
          <ac:spMkLst>
            <pc:docMk/>
            <pc:sldMk cId="580835950" sldId="966"/>
            <ac:spMk id="128" creationId="{72AB6C8F-31B4-641C-C117-CF9B98B40A40}"/>
          </ac:spMkLst>
        </pc:spChg>
        <pc:spChg chg="mod">
          <ac:chgData name="Phillip Kaufman" userId="c001b2a046940d7c" providerId="LiveId" clId="{5CB25B10-5B1C-4017-B167-ED3104435743}" dt="2024-05-20T00:23:48.998" v="3396"/>
          <ac:spMkLst>
            <pc:docMk/>
            <pc:sldMk cId="580835950" sldId="966"/>
            <ac:spMk id="148" creationId="{E710A9D7-71E8-884F-8EE9-9CCF7384946F}"/>
          </ac:spMkLst>
        </pc:spChg>
        <pc:spChg chg="mod">
          <ac:chgData name="Phillip Kaufman" userId="c001b2a046940d7c" providerId="LiveId" clId="{5CB25B10-5B1C-4017-B167-ED3104435743}" dt="2024-05-20T00:23:48.998" v="3396"/>
          <ac:spMkLst>
            <pc:docMk/>
            <pc:sldMk cId="580835950" sldId="966"/>
            <ac:spMk id="149" creationId="{84D46C00-2BC0-E372-DFCB-A6E6F5C45AFA}"/>
          </ac:spMkLst>
        </pc:spChg>
        <pc:spChg chg="mod">
          <ac:chgData name="Phillip Kaufman" userId="c001b2a046940d7c" providerId="LiveId" clId="{5CB25B10-5B1C-4017-B167-ED3104435743}" dt="2024-05-20T00:23:48.998" v="3396"/>
          <ac:spMkLst>
            <pc:docMk/>
            <pc:sldMk cId="580835950" sldId="966"/>
            <ac:spMk id="155" creationId="{636A72BA-3253-9185-1AD6-BC953EF73B1F}"/>
          </ac:spMkLst>
        </pc:spChg>
        <pc:spChg chg="mod">
          <ac:chgData name="Phillip Kaufman" userId="c001b2a046940d7c" providerId="LiveId" clId="{5CB25B10-5B1C-4017-B167-ED3104435743}" dt="2024-05-20T00:23:48.998" v="3396"/>
          <ac:spMkLst>
            <pc:docMk/>
            <pc:sldMk cId="580835950" sldId="966"/>
            <ac:spMk id="156" creationId="{76CA4B39-1883-67EC-9431-CA3C6DA9F3C9}"/>
          </ac:spMkLst>
        </pc:spChg>
        <pc:spChg chg="mod">
          <ac:chgData name="Phillip Kaufman" userId="c001b2a046940d7c" providerId="LiveId" clId="{5CB25B10-5B1C-4017-B167-ED3104435743}" dt="2024-05-20T00:23:48.998" v="3396"/>
          <ac:spMkLst>
            <pc:docMk/>
            <pc:sldMk cId="580835950" sldId="966"/>
            <ac:spMk id="157" creationId="{3DCB0444-A371-48F8-DB3D-14BAB2E51A82}"/>
          </ac:spMkLst>
        </pc:spChg>
        <pc:spChg chg="mod">
          <ac:chgData name="Phillip Kaufman" userId="c001b2a046940d7c" providerId="LiveId" clId="{5CB25B10-5B1C-4017-B167-ED3104435743}" dt="2024-05-20T00:23:48.998" v="3396"/>
          <ac:spMkLst>
            <pc:docMk/>
            <pc:sldMk cId="580835950" sldId="966"/>
            <ac:spMk id="158" creationId="{10BC2941-C10E-51F2-1A29-6F407FBF7A6B}"/>
          </ac:spMkLst>
        </pc:spChg>
        <pc:spChg chg="mod">
          <ac:chgData name="Phillip Kaufman" userId="c001b2a046940d7c" providerId="LiveId" clId="{5CB25B10-5B1C-4017-B167-ED3104435743}" dt="2024-05-20T00:23:48.998" v="3396"/>
          <ac:spMkLst>
            <pc:docMk/>
            <pc:sldMk cId="580835950" sldId="966"/>
            <ac:spMk id="161" creationId="{48DD649D-EB23-878F-6F63-66359A742149}"/>
          </ac:spMkLst>
        </pc:spChg>
        <pc:spChg chg="mod">
          <ac:chgData name="Phillip Kaufman" userId="c001b2a046940d7c" providerId="LiveId" clId="{5CB25B10-5B1C-4017-B167-ED3104435743}" dt="2024-05-20T00:23:48.998" v="3396"/>
          <ac:spMkLst>
            <pc:docMk/>
            <pc:sldMk cId="580835950" sldId="966"/>
            <ac:spMk id="163" creationId="{0AD40DAE-CDA9-F0CE-3CCB-F3E2AAEAC25F}"/>
          </ac:spMkLst>
        </pc:spChg>
        <pc:spChg chg="mod">
          <ac:chgData name="Phillip Kaufman" userId="c001b2a046940d7c" providerId="LiveId" clId="{5CB25B10-5B1C-4017-B167-ED3104435743}" dt="2024-05-20T00:23:48.998" v="3396"/>
          <ac:spMkLst>
            <pc:docMk/>
            <pc:sldMk cId="580835950" sldId="966"/>
            <ac:spMk id="164" creationId="{4459E6F5-998E-218C-4F37-483EE2C72091}"/>
          </ac:spMkLst>
        </pc:spChg>
        <pc:spChg chg="mod">
          <ac:chgData name="Phillip Kaufman" userId="c001b2a046940d7c" providerId="LiveId" clId="{5CB25B10-5B1C-4017-B167-ED3104435743}" dt="2024-05-21T04:22:51.066" v="5253"/>
          <ac:spMkLst>
            <pc:docMk/>
            <pc:sldMk cId="580835950" sldId="966"/>
            <ac:spMk id="164" creationId="{98F88BC3-AF73-5CEF-FC63-D6B212F1B3AC}"/>
          </ac:spMkLst>
        </pc:spChg>
        <pc:spChg chg="mod">
          <ac:chgData name="Phillip Kaufman" userId="c001b2a046940d7c" providerId="LiveId" clId="{5CB25B10-5B1C-4017-B167-ED3104435743}" dt="2024-05-21T04:22:51.066" v="5253"/>
          <ac:spMkLst>
            <pc:docMk/>
            <pc:sldMk cId="580835950" sldId="966"/>
            <ac:spMk id="165" creationId="{E7E67853-9108-6E83-F568-14C5A7964C44}"/>
          </ac:spMkLst>
        </pc:spChg>
        <pc:spChg chg="mod">
          <ac:chgData name="Phillip Kaufman" userId="c001b2a046940d7c" providerId="LiveId" clId="{5CB25B10-5B1C-4017-B167-ED3104435743}" dt="2024-05-20T00:23:48.998" v="3396"/>
          <ac:spMkLst>
            <pc:docMk/>
            <pc:sldMk cId="580835950" sldId="966"/>
            <ac:spMk id="166" creationId="{6EB255DA-9175-F4C9-2951-8CB58166D00E}"/>
          </ac:spMkLst>
        </pc:spChg>
        <pc:spChg chg="mod">
          <ac:chgData name="Phillip Kaufman" userId="c001b2a046940d7c" providerId="LiveId" clId="{5CB25B10-5B1C-4017-B167-ED3104435743}" dt="2024-05-20T00:23:48.998" v="3396"/>
          <ac:spMkLst>
            <pc:docMk/>
            <pc:sldMk cId="580835950" sldId="966"/>
            <ac:spMk id="167" creationId="{38232694-91BC-2D61-5CCF-641D71547884}"/>
          </ac:spMkLst>
        </pc:spChg>
        <pc:spChg chg="mod">
          <ac:chgData name="Phillip Kaufman" userId="c001b2a046940d7c" providerId="LiveId" clId="{5CB25B10-5B1C-4017-B167-ED3104435743}" dt="2024-05-20T00:23:48.998" v="3396"/>
          <ac:spMkLst>
            <pc:docMk/>
            <pc:sldMk cId="580835950" sldId="966"/>
            <ac:spMk id="170" creationId="{10794BA2-03F9-42AD-79EA-1FAEC19F497B}"/>
          </ac:spMkLst>
        </pc:spChg>
        <pc:spChg chg="mod">
          <ac:chgData name="Phillip Kaufman" userId="c001b2a046940d7c" providerId="LiveId" clId="{5CB25B10-5B1C-4017-B167-ED3104435743}" dt="2024-05-22T22:07:12.920" v="5955" actId="165"/>
          <ac:spMkLst>
            <pc:docMk/>
            <pc:sldMk cId="580835950" sldId="966"/>
            <ac:spMk id="173" creationId="{313FF4AF-DB66-2B7A-E83C-7EEC023D48F3}"/>
          </ac:spMkLst>
        </pc:spChg>
        <pc:spChg chg="mod">
          <ac:chgData name="Phillip Kaufman" userId="c001b2a046940d7c" providerId="LiveId" clId="{5CB25B10-5B1C-4017-B167-ED3104435743}" dt="2024-05-22T22:07:12.920" v="5955" actId="165"/>
          <ac:spMkLst>
            <pc:docMk/>
            <pc:sldMk cId="580835950" sldId="966"/>
            <ac:spMk id="174" creationId="{C151FB8F-7F12-9628-B2D7-A696981732FD}"/>
          </ac:spMkLst>
        </pc:spChg>
        <pc:spChg chg="mod">
          <ac:chgData name="Phillip Kaufman" userId="c001b2a046940d7c" providerId="LiveId" clId="{5CB25B10-5B1C-4017-B167-ED3104435743}" dt="2024-05-22T22:07:12.920" v="5955" actId="165"/>
          <ac:spMkLst>
            <pc:docMk/>
            <pc:sldMk cId="580835950" sldId="966"/>
            <ac:spMk id="176" creationId="{6025B7FF-2968-C417-EC67-E636BABBA6A6}"/>
          </ac:spMkLst>
        </pc:spChg>
        <pc:spChg chg="mod">
          <ac:chgData name="Phillip Kaufman" userId="c001b2a046940d7c" providerId="LiveId" clId="{5CB25B10-5B1C-4017-B167-ED3104435743}" dt="2024-05-22T22:07:12.920" v="5955" actId="165"/>
          <ac:spMkLst>
            <pc:docMk/>
            <pc:sldMk cId="580835950" sldId="966"/>
            <ac:spMk id="177" creationId="{6E6643FD-EE16-79E6-E4A1-71FF54CCBDC4}"/>
          </ac:spMkLst>
        </pc:spChg>
        <pc:spChg chg="mod">
          <ac:chgData name="Phillip Kaufman" userId="c001b2a046940d7c" providerId="LiveId" clId="{5CB25B10-5B1C-4017-B167-ED3104435743}" dt="2024-05-22T22:07:12.920" v="5955" actId="165"/>
          <ac:spMkLst>
            <pc:docMk/>
            <pc:sldMk cId="580835950" sldId="966"/>
            <ac:spMk id="180" creationId="{654FE794-58FE-9112-FDFA-8D0B38D925BE}"/>
          </ac:spMkLst>
        </pc:spChg>
        <pc:spChg chg="mod">
          <ac:chgData name="Phillip Kaufman" userId="c001b2a046940d7c" providerId="LiveId" clId="{5CB25B10-5B1C-4017-B167-ED3104435743}" dt="2024-05-22T22:07:12.920" v="5955" actId="165"/>
          <ac:spMkLst>
            <pc:docMk/>
            <pc:sldMk cId="580835950" sldId="966"/>
            <ac:spMk id="182" creationId="{F703C781-DDE1-D6DD-3E35-0F711849B48B}"/>
          </ac:spMkLst>
        </pc:spChg>
        <pc:spChg chg="mod">
          <ac:chgData name="Phillip Kaufman" userId="c001b2a046940d7c" providerId="LiveId" clId="{5CB25B10-5B1C-4017-B167-ED3104435743}" dt="2024-05-22T22:07:12.920" v="5955" actId="165"/>
          <ac:spMkLst>
            <pc:docMk/>
            <pc:sldMk cId="580835950" sldId="966"/>
            <ac:spMk id="183" creationId="{25352AE3-B7A7-239C-D851-7003D3B939C7}"/>
          </ac:spMkLst>
        </pc:spChg>
        <pc:spChg chg="mod">
          <ac:chgData name="Phillip Kaufman" userId="c001b2a046940d7c" providerId="LiveId" clId="{5CB25B10-5B1C-4017-B167-ED3104435743}" dt="2024-05-22T22:07:12.920" v="5955" actId="165"/>
          <ac:spMkLst>
            <pc:docMk/>
            <pc:sldMk cId="580835950" sldId="966"/>
            <ac:spMk id="184" creationId="{D4B22A04-E26B-DD6B-D143-AB7E082A145C}"/>
          </ac:spMkLst>
        </pc:spChg>
        <pc:spChg chg="mod">
          <ac:chgData name="Phillip Kaufman" userId="c001b2a046940d7c" providerId="LiveId" clId="{5CB25B10-5B1C-4017-B167-ED3104435743}" dt="2024-05-22T22:07:12.920" v="5955" actId="165"/>
          <ac:spMkLst>
            <pc:docMk/>
            <pc:sldMk cId="580835950" sldId="966"/>
            <ac:spMk id="185" creationId="{795D2542-6050-54AC-0812-4A1FCBE49703}"/>
          </ac:spMkLst>
        </pc:spChg>
        <pc:spChg chg="mod">
          <ac:chgData name="Phillip Kaufman" userId="c001b2a046940d7c" providerId="LiveId" clId="{5CB25B10-5B1C-4017-B167-ED3104435743}" dt="2024-05-22T22:07:12.920" v="5955" actId="165"/>
          <ac:spMkLst>
            <pc:docMk/>
            <pc:sldMk cId="580835950" sldId="966"/>
            <ac:spMk id="188" creationId="{96A81316-0F8C-2BA0-0674-AD0789323558}"/>
          </ac:spMkLst>
        </pc:spChg>
        <pc:spChg chg="mod">
          <ac:chgData name="Phillip Kaufman" userId="c001b2a046940d7c" providerId="LiveId" clId="{5CB25B10-5B1C-4017-B167-ED3104435743}" dt="2024-05-22T22:07:12.920" v="5955" actId="165"/>
          <ac:spMkLst>
            <pc:docMk/>
            <pc:sldMk cId="580835950" sldId="966"/>
            <ac:spMk id="224" creationId="{B0BB8BCC-6B48-210F-C698-D250FCF4129D}"/>
          </ac:spMkLst>
        </pc:spChg>
        <pc:spChg chg="mod">
          <ac:chgData name="Phillip Kaufman" userId="c001b2a046940d7c" providerId="LiveId" clId="{5CB25B10-5B1C-4017-B167-ED3104435743}" dt="2024-05-22T22:07:12.920" v="5955" actId="165"/>
          <ac:spMkLst>
            <pc:docMk/>
            <pc:sldMk cId="580835950" sldId="966"/>
            <ac:spMk id="225" creationId="{C7352387-36C6-FB7F-8DBF-AECABFBEC95A}"/>
          </ac:spMkLst>
        </pc:spChg>
        <pc:grpChg chg="add mod">
          <ac:chgData name="Phillip Kaufman" userId="c001b2a046940d7c" providerId="LiveId" clId="{5CB25B10-5B1C-4017-B167-ED3104435743}" dt="2024-05-21T04:04:01.627" v="5150" actId="571"/>
          <ac:grpSpMkLst>
            <pc:docMk/>
            <pc:sldMk cId="580835950" sldId="966"/>
            <ac:grpSpMk id="4" creationId="{131995FE-A1D1-8285-9E7C-65D7719B16A0}"/>
          </ac:grpSpMkLst>
        </pc:grpChg>
        <pc:grpChg chg="add mod">
          <ac:chgData name="Phillip Kaufman" userId="c001b2a046940d7c" providerId="LiveId" clId="{5CB25B10-5B1C-4017-B167-ED3104435743}" dt="2024-05-21T01:34:46.374" v="4160"/>
          <ac:grpSpMkLst>
            <pc:docMk/>
            <pc:sldMk cId="580835950" sldId="966"/>
            <ac:grpSpMk id="4" creationId="{C9DEFC63-D66A-8458-6EA6-E8B3E5C6EBAF}"/>
          </ac:grpSpMkLst>
        </pc:grpChg>
        <pc:grpChg chg="mod">
          <ac:chgData name="Phillip Kaufman" userId="c001b2a046940d7c" providerId="LiveId" clId="{5CB25B10-5B1C-4017-B167-ED3104435743}" dt="2024-05-21T01:34:46.374" v="4160"/>
          <ac:grpSpMkLst>
            <pc:docMk/>
            <pc:sldMk cId="580835950" sldId="966"/>
            <ac:grpSpMk id="5" creationId="{169E012E-9ADB-C0DF-EE26-F6C9C005EEBC}"/>
          </ac:grpSpMkLst>
        </pc:grpChg>
        <pc:grpChg chg="mod">
          <ac:chgData name="Phillip Kaufman" userId="c001b2a046940d7c" providerId="LiveId" clId="{5CB25B10-5B1C-4017-B167-ED3104435743}" dt="2024-05-21T04:04:01.627" v="5150" actId="571"/>
          <ac:grpSpMkLst>
            <pc:docMk/>
            <pc:sldMk cId="580835950" sldId="966"/>
            <ac:grpSpMk id="5" creationId="{1FFEB433-5A31-8688-7BB2-67A1AC5A2F10}"/>
          </ac:grpSpMkLst>
        </pc:grpChg>
        <pc:grpChg chg="mod">
          <ac:chgData name="Phillip Kaufman" userId="c001b2a046940d7c" providerId="LiveId" clId="{5CB25B10-5B1C-4017-B167-ED3104435743}" dt="2024-05-19T23:23:40.164" v="2900" actId="164"/>
          <ac:grpSpMkLst>
            <pc:docMk/>
            <pc:sldMk cId="580835950" sldId="966"/>
            <ac:grpSpMk id="5" creationId="{995F0D82-52D5-A893-AA9D-38CD83192C58}"/>
          </ac:grpSpMkLst>
        </pc:grpChg>
        <pc:grpChg chg="mod">
          <ac:chgData name="Phillip Kaufman" userId="c001b2a046940d7c" providerId="LiveId" clId="{5CB25B10-5B1C-4017-B167-ED3104435743}" dt="2024-05-21T04:04:01.627" v="5150" actId="571"/>
          <ac:grpSpMkLst>
            <pc:docMk/>
            <pc:sldMk cId="580835950" sldId="966"/>
            <ac:grpSpMk id="7" creationId="{42B8C034-559C-829E-8F4A-FDDBC5C61A2D}"/>
          </ac:grpSpMkLst>
        </pc:grpChg>
        <pc:grpChg chg="mod">
          <ac:chgData name="Phillip Kaufman" userId="c001b2a046940d7c" providerId="LiveId" clId="{5CB25B10-5B1C-4017-B167-ED3104435743}" dt="2024-05-21T01:34:46.374" v="4160"/>
          <ac:grpSpMkLst>
            <pc:docMk/>
            <pc:sldMk cId="580835950" sldId="966"/>
            <ac:grpSpMk id="7" creationId="{4A1C2E2B-22FE-1849-05F3-78DA8FAC8872}"/>
          </ac:grpSpMkLst>
        </pc:grpChg>
        <pc:grpChg chg="mod">
          <ac:chgData name="Phillip Kaufman" userId="c001b2a046940d7c" providerId="LiveId" clId="{5CB25B10-5B1C-4017-B167-ED3104435743}" dt="2024-05-21T01:34:46.374" v="4160"/>
          <ac:grpSpMkLst>
            <pc:docMk/>
            <pc:sldMk cId="580835950" sldId="966"/>
            <ac:grpSpMk id="9" creationId="{8301B7EB-6C4F-672A-5969-4A6B30E8AE9E}"/>
          </ac:grpSpMkLst>
        </pc:grpChg>
        <pc:grpChg chg="mod">
          <ac:chgData name="Phillip Kaufman" userId="c001b2a046940d7c" providerId="LiveId" clId="{5CB25B10-5B1C-4017-B167-ED3104435743}" dt="2024-05-21T04:04:01.627" v="5150" actId="571"/>
          <ac:grpSpMkLst>
            <pc:docMk/>
            <pc:sldMk cId="580835950" sldId="966"/>
            <ac:grpSpMk id="9" creationId="{B32A084E-333F-A5E8-2D56-0628E7529170}"/>
          </ac:grpSpMkLst>
        </pc:grpChg>
        <pc:grpChg chg="add del mod">
          <ac:chgData name="Phillip Kaufman" userId="c001b2a046940d7c" providerId="LiveId" clId="{5CB25B10-5B1C-4017-B167-ED3104435743}" dt="2024-05-20T00:23:26.657" v="3392" actId="21"/>
          <ac:grpSpMkLst>
            <pc:docMk/>
            <pc:sldMk cId="580835950" sldId="966"/>
            <ac:grpSpMk id="11" creationId="{185DD79A-896C-02A9-E8A1-49C55945B4EA}"/>
          </ac:grpSpMkLst>
        </pc:grpChg>
        <pc:grpChg chg="del">
          <ac:chgData name="Phillip Kaufman" userId="c001b2a046940d7c" providerId="LiveId" clId="{5CB25B10-5B1C-4017-B167-ED3104435743}" dt="2024-05-16T19:49:24.044" v="2517" actId="478"/>
          <ac:grpSpMkLst>
            <pc:docMk/>
            <pc:sldMk cId="580835950" sldId="966"/>
            <ac:grpSpMk id="11" creationId="{CEFF358F-E8CA-365F-F640-F2572242B2FA}"/>
          </ac:grpSpMkLst>
        </pc:grpChg>
        <pc:grpChg chg="del">
          <ac:chgData name="Phillip Kaufman" userId="c001b2a046940d7c" providerId="LiveId" clId="{5CB25B10-5B1C-4017-B167-ED3104435743}" dt="2024-05-16T19:49:27.191" v="2519" actId="478"/>
          <ac:grpSpMkLst>
            <pc:docMk/>
            <pc:sldMk cId="580835950" sldId="966"/>
            <ac:grpSpMk id="12" creationId="{0A3264AA-6408-547E-1D8E-0F4B13581B5B}"/>
          </ac:grpSpMkLst>
        </pc:grpChg>
        <pc:grpChg chg="add mod">
          <ac:chgData name="Phillip Kaufman" userId="c001b2a046940d7c" providerId="LiveId" clId="{5CB25B10-5B1C-4017-B167-ED3104435743}" dt="2024-05-20T00:23:37.717" v="3395"/>
          <ac:grpSpMkLst>
            <pc:docMk/>
            <pc:sldMk cId="580835950" sldId="966"/>
            <ac:grpSpMk id="12" creationId="{245316CF-F6CA-7F0C-F986-0B110AE51BC4}"/>
          </ac:grpSpMkLst>
        </pc:grpChg>
        <pc:grpChg chg="mod">
          <ac:chgData name="Phillip Kaufman" userId="c001b2a046940d7c" providerId="LiveId" clId="{5CB25B10-5B1C-4017-B167-ED3104435743}" dt="2024-05-20T00:23:37.717" v="3395"/>
          <ac:grpSpMkLst>
            <pc:docMk/>
            <pc:sldMk cId="580835950" sldId="966"/>
            <ac:grpSpMk id="13" creationId="{E2549996-4D53-EB52-6220-9A74404A1E0E}"/>
          </ac:grpSpMkLst>
        </pc:grpChg>
        <pc:grpChg chg="mod">
          <ac:chgData name="Phillip Kaufman" userId="c001b2a046940d7c" providerId="LiveId" clId="{5CB25B10-5B1C-4017-B167-ED3104435743}" dt="2024-05-20T00:23:37.717" v="3395"/>
          <ac:grpSpMkLst>
            <pc:docMk/>
            <pc:sldMk cId="580835950" sldId="966"/>
            <ac:grpSpMk id="14" creationId="{20A13B82-CDA9-9CE6-A428-6B581C20922A}"/>
          </ac:grpSpMkLst>
        </pc:grpChg>
        <pc:grpChg chg="mod">
          <ac:chgData name="Phillip Kaufman" userId="c001b2a046940d7c" providerId="LiveId" clId="{5CB25B10-5B1C-4017-B167-ED3104435743}" dt="2024-05-20T00:23:37.717" v="3395"/>
          <ac:grpSpMkLst>
            <pc:docMk/>
            <pc:sldMk cId="580835950" sldId="966"/>
            <ac:grpSpMk id="15" creationId="{ABD9FFD6-681C-4183-D8A6-255153FDFFEB}"/>
          </ac:grpSpMkLst>
        </pc:grpChg>
        <pc:grpChg chg="mod">
          <ac:chgData name="Phillip Kaufman" userId="c001b2a046940d7c" providerId="LiveId" clId="{5CB25B10-5B1C-4017-B167-ED3104435743}" dt="2024-05-21T01:34:46.374" v="4160"/>
          <ac:grpSpMkLst>
            <pc:docMk/>
            <pc:sldMk cId="580835950" sldId="966"/>
            <ac:grpSpMk id="45" creationId="{0921F87D-6F15-25EE-00E4-7831F2C0CC3F}"/>
          </ac:grpSpMkLst>
        </pc:grpChg>
        <pc:grpChg chg="mod">
          <ac:chgData name="Phillip Kaufman" userId="c001b2a046940d7c" providerId="LiveId" clId="{5CB25B10-5B1C-4017-B167-ED3104435743}" dt="2024-05-21T04:04:01.627" v="5150" actId="571"/>
          <ac:grpSpMkLst>
            <pc:docMk/>
            <pc:sldMk cId="580835950" sldId="966"/>
            <ac:grpSpMk id="45" creationId="{7E3EB6AF-45E1-9E24-0C69-894735A3D9CC}"/>
          </ac:grpSpMkLst>
        </pc:grpChg>
        <pc:grpChg chg="add del mod">
          <ac:chgData name="Phillip Kaufman" userId="c001b2a046940d7c" providerId="LiveId" clId="{5CB25B10-5B1C-4017-B167-ED3104435743}" dt="2024-05-21T04:22:58.105" v="5254" actId="478"/>
          <ac:grpSpMkLst>
            <pc:docMk/>
            <pc:sldMk cId="580835950" sldId="966"/>
            <ac:grpSpMk id="48" creationId="{9AA42922-00C6-613E-7BDB-C7EFFD0A5C32}"/>
          </ac:grpSpMkLst>
        </pc:grpChg>
        <pc:grpChg chg="mod">
          <ac:chgData name="Phillip Kaufman" userId="c001b2a046940d7c" providerId="LiveId" clId="{5CB25B10-5B1C-4017-B167-ED3104435743}" dt="2024-05-21T01:34:51.957" v="4161"/>
          <ac:grpSpMkLst>
            <pc:docMk/>
            <pc:sldMk cId="580835950" sldId="966"/>
            <ac:grpSpMk id="49" creationId="{E53468F9-23BC-B0E0-6152-E40C1CED6123}"/>
          </ac:grpSpMkLst>
        </pc:grpChg>
        <pc:grpChg chg="mod">
          <ac:chgData name="Phillip Kaufman" userId="c001b2a046940d7c" providerId="LiveId" clId="{5CB25B10-5B1C-4017-B167-ED3104435743}" dt="2024-05-21T01:34:51.957" v="4161"/>
          <ac:grpSpMkLst>
            <pc:docMk/>
            <pc:sldMk cId="580835950" sldId="966"/>
            <ac:grpSpMk id="50" creationId="{6F727F4B-3741-9831-98FF-30C4EBBADB1B}"/>
          </ac:grpSpMkLst>
        </pc:grpChg>
        <pc:grpChg chg="mod">
          <ac:chgData name="Phillip Kaufman" userId="c001b2a046940d7c" providerId="LiveId" clId="{5CB25B10-5B1C-4017-B167-ED3104435743}" dt="2024-05-21T01:34:51.957" v="4161"/>
          <ac:grpSpMkLst>
            <pc:docMk/>
            <pc:sldMk cId="580835950" sldId="966"/>
            <ac:grpSpMk id="51" creationId="{2797540D-E95E-470B-3773-3871DF8C3EBA}"/>
          </ac:grpSpMkLst>
        </pc:grpChg>
        <pc:grpChg chg="add mod">
          <ac:chgData name="Phillip Kaufman" userId="c001b2a046940d7c" providerId="LiveId" clId="{5CB25B10-5B1C-4017-B167-ED3104435743}" dt="2024-05-19T23:23:40.164" v="2900" actId="164"/>
          <ac:grpSpMkLst>
            <pc:docMk/>
            <pc:sldMk cId="580835950" sldId="966"/>
            <ac:grpSpMk id="70" creationId="{FAC0D5F6-3371-8CFB-B589-842F66348285}"/>
          </ac:grpSpMkLst>
        </pc:grpChg>
        <pc:grpChg chg="mod">
          <ac:chgData name="Phillip Kaufman" userId="c001b2a046940d7c" providerId="LiveId" clId="{5CB25B10-5B1C-4017-B167-ED3104435743}" dt="2024-05-16T19:49:30.056" v="2521"/>
          <ac:grpSpMkLst>
            <pc:docMk/>
            <pc:sldMk cId="580835950" sldId="966"/>
            <ac:grpSpMk id="71" creationId="{41333B56-AEE3-5C34-F64F-A22FD55CA317}"/>
          </ac:grpSpMkLst>
        </pc:grpChg>
        <pc:grpChg chg="mod">
          <ac:chgData name="Phillip Kaufman" userId="c001b2a046940d7c" providerId="LiveId" clId="{5CB25B10-5B1C-4017-B167-ED3104435743}" dt="2024-05-21T01:34:51.957" v="4161"/>
          <ac:grpSpMkLst>
            <pc:docMk/>
            <pc:sldMk cId="580835950" sldId="966"/>
            <ac:grpSpMk id="88" creationId="{F6148EDF-30DE-58B2-3594-8C084C6B6D61}"/>
          </ac:grpSpMkLst>
        </pc:grpChg>
        <pc:grpChg chg="add del mod">
          <ac:chgData name="Phillip Kaufman" userId="c001b2a046940d7c" providerId="LiveId" clId="{5CB25B10-5B1C-4017-B167-ED3104435743}" dt="2024-05-21T04:22:58.105" v="5254" actId="478"/>
          <ac:grpSpMkLst>
            <pc:docMk/>
            <pc:sldMk cId="580835950" sldId="966"/>
            <ac:grpSpMk id="91" creationId="{79203886-309B-9E7F-C84D-5866E959665E}"/>
          </ac:grpSpMkLst>
        </pc:grpChg>
        <pc:grpChg chg="mod">
          <ac:chgData name="Phillip Kaufman" userId="c001b2a046940d7c" providerId="LiveId" clId="{5CB25B10-5B1C-4017-B167-ED3104435743}" dt="2024-05-21T01:34:51.957" v="4161"/>
          <ac:grpSpMkLst>
            <pc:docMk/>
            <pc:sldMk cId="580835950" sldId="966"/>
            <ac:grpSpMk id="92" creationId="{CF51C662-87E8-34DB-37C1-585E8C0C599C}"/>
          </ac:grpSpMkLst>
        </pc:grpChg>
        <pc:grpChg chg="add del mod">
          <ac:chgData name="Phillip Kaufman" userId="c001b2a046940d7c" providerId="LiveId" clId="{5CB25B10-5B1C-4017-B167-ED3104435743}" dt="2024-05-21T04:22:58.105" v="5254" actId="478"/>
          <ac:grpSpMkLst>
            <pc:docMk/>
            <pc:sldMk cId="580835950" sldId="966"/>
            <ac:grpSpMk id="100" creationId="{0145F719-E68A-1C5A-965C-9272C1CC8511}"/>
          </ac:grpSpMkLst>
        </pc:grpChg>
        <pc:grpChg chg="mod">
          <ac:chgData name="Phillip Kaufman" userId="c001b2a046940d7c" providerId="LiveId" clId="{5CB25B10-5B1C-4017-B167-ED3104435743}" dt="2024-05-21T01:34:51.957" v="4161"/>
          <ac:grpSpMkLst>
            <pc:docMk/>
            <pc:sldMk cId="580835950" sldId="966"/>
            <ac:grpSpMk id="103" creationId="{5EFD3F20-8AC2-2BF3-ADDD-39F4E04BA9D0}"/>
          </ac:grpSpMkLst>
        </pc:grpChg>
        <pc:grpChg chg="mod">
          <ac:chgData name="Phillip Kaufman" userId="c001b2a046940d7c" providerId="LiveId" clId="{5CB25B10-5B1C-4017-B167-ED3104435743}" dt="2024-05-20T00:23:37.717" v="3395"/>
          <ac:grpSpMkLst>
            <pc:docMk/>
            <pc:sldMk cId="580835950" sldId="966"/>
            <ac:grpSpMk id="109" creationId="{6AEEFE71-F4BB-B57F-B642-2A20A26587DE}"/>
          </ac:grpSpMkLst>
        </pc:grpChg>
        <pc:grpChg chg="add mod">
          <ac:chgData name="Phillip Kaufman" userId="c001b2a046940d7c" providerId="LiveId" clId="{5CB25B10-5B1C-4017-B167-ED3104435743}" dt="2024-05-21T04:22:51.066" v="5253"/>
          <ac:grpSpMkLst>
            <pc:docMk/>
            <pc:sldMk cId="580835950" sldId="966"/>
            <ac:grpSpMk id="109" creationId="{C9957135-8B6C-82E7-57D2-842732449F81}"/>
          </ac:grpSpMkLst>
        </pc:grpChg>
        <pc:grpChg chg="mod">
          <ac:chgData name="Phillip Kaufman" userId="c001b2a046940d7c" providerId="LiveId" clId="{5CB25B10-5B1C-4017-B167-ED3104435743}" dt="2024-05-21T04:22:51.066" v="5253"/>
          <ac:grpSpMkLst>
            <pc:docMk/>
            <pc:sldMk cId="580835950" sldId="966"/>
            <ac:grpSpMk id="110" creationId="{8629AD46-E339-1E6B-E474-2ADCF931DFC0}"/>
          </ac:grpSpMkLst>
        </pc:grpChg>
        <pc:grpChg chg="mod">
          <ac:chgData name="Phillip Kaufman" userId="c001b2a046940d7c" providerId="LiveId" clId="{5CB25B10-5B1C-4017-B167-ED3104435743}" dt="2024-05-21T04:22:51.066" v="5253"/>
          <ac:grpSpMkLst>
            <pc:docMk/>
            <pc:sldMk cId="580835950" sldId="966"/>
            <ac:grpSpMk id="111" creationId="{C5E10FDC-39FD-181F-AAD6-72F9B70243EC}"/>
          </ac:grpSpMkLst>
        </pc:grpChg>
        <pc:grpChg chg="mod">
          <ac:chgData name="Phillip Kaufman" userId="c001b2a046940d7c" providerId="LiveId" clId="{5CB25B10-5B1C-4017-B167-ED3104435743}" dt="2024-05-21T04:22:51.066" v="5253"/>
          <ac:grpSpMkLst>
            <pc:docMk/>
            <pc:sldMk cId="580835950" sldId="966"/>
            <ac:grpSpMk id="112" creationId="{0E8A6771-B82B-4778-75CA-D3A7E10B5C14}"/>
          </ac:grpSpMkLst>
        </pc:grpChg>
        <pc:grpChg chg="add del mod">
          <ac:chgData name="Phillip Kaufman" userId="c001b2a046940d7c" providerId="LiveId" clId="{5CB25B10-5B1C-4017-B167-ED3104435743}" dt="2024-05-21T01:34:42.940" v="4158" actId="478"/>
          <ac:grpSpMkLst>
            <pc:docMk/>
            <pc:sldMk cId="580835950" sldId="966"/>
            <ac:grpSpMk id="112" creationId="{72ABE988-B0B0-9B13-4096-3E88F38D6835}"/>
          </ac:grpSpMkLst>
        </pc:grpChg>
        <pc:grpChg chg="mod">
          <ac:chgData name="Phillip Kaufman" userId="c001b2a046940d7c" providerId="LiveId" clId="{5CB25B10-5B1C-4017-B167-ED3104435743}" dt="2024-05-20T00:23:48.998" v="3396"/>
          <ac:grpSpMkLst>
            <pc:docMk/>
            <pc:sldMk cId="580835950" sldId="966"/>
            <ac:grpSpMk id="113" creationId="{E2B942C1-F322-7C6E-D06D-444175005B34}"/>
          </ac:grpSpMkLst>
        </pc:grpChg>
        <pc:grpChg chg="mod">
          <ac:chgData name="Phillip Kaufman" userId="c001b2a046940d7c" providerId="LiveId" clId="{5CB25B10-5B1C-4017-B167-ED3104435743}" dt="2024-05-20T00:23:48.998" v="3396"/>
          <ac:grpSpMkLst>
            <pc:docMk/>
            <pc:sldMk cId="580835950" sldId="966"/>
            <ac:grpSpMk id="114" creationId="{5325A841-7AB6-6BCA-03E1-86C46AEEA957}"/>
          </ac:grpSpMkLst>
        </pc:grpChg>
        <pc:grpChg chg="mod">
          <ac:chgData name="Phillip Kaufman" userId="c001b2a046940d7c" providerId="LiveId" clId="{5CB25B10-5B1C-4017-B167-ED3104435743}" dt="2024-05-21T04:22:51.066" v="5253"/>
          <ac:grpSpMkLst>
            <pc:docMk/>
            <pc:sldMk cId="580835950" sldId="966"/>
            <ac:grpSpMk id="115" creationId="{6A278F9A-8476-1DDB-C435-C246F6FB3C2C}"/>
          </ac:grpSpMkLst>
        </pc:grpChg>
        <pc:grpChg chg="mod">
          <ac:chgData name="Phillip Kaufman" userId="c001b2a046940d7c" providerId="LiveId" clId="{5CB25B10-5B1C-4017-B167-ED3104435743}" dt="2024-05-20T00:23:48.998" v="3396"/>
          <ac:grpSpMkLst>
            <pc:docMk/>
            <pc:sldMk cId="580835950" sldId="966"/>
            <ac:grpSpMk id="115" creationId="{B74A3210-B2EE-E38F-3A37-92CF81EE6CD0}"/>
          </ac:grpSpMkLst>
        </pc:grpChg>
        <pc:grpChg chg="mod">
          <ac:chgData name="Phillip Kaufman" userId="c001b2a046940d7c" providerId="LiveId" clId="{5CB25B10-5B1C-4017-B167-ED3104435743}" dt="2024-05-21T04:22:51.066" v="5253"/>
          <ac:grpSpMkLst>
            <pc:docMk/>
            <pc:sldMk cId="580835950" sldId="966"/>
            <ac:grpSpMk id="121" creationId="{A00E83C0-E0C5-41A4-A600-7540CB31DF41}"/>
          </ac:grpSpMkLst>
        </pc:grpChg>
        <pc:grpChg chg="mod">
          <ac:chgData name="Phillip Kaufman" userId="c001b2a046940d7c" providerId="LiveId" clId="{5CB25B10-5B1C-4017-B167-ED3104435743}" dt="2024-05-21T04:22:51.066" v="5253"/>
          <ac:grpSpMkLst>
            <pc:docMk/>
            <pc:sldMk cId="580835950" sldId="966"/>
            <ac:grpSpMk id="129" creationId="{1F4EDD35-C8E4-E7B3-F605-6A5E2827F60B}"/>
          </ac:grpSpMkLst>
        </pc:grpChg>
        <pc:grpChg chg="mod">
          <ac:chgData name="Phillip Kaufman" userId="c001b2a046940d7c" providerId="LiveId" clId="{5CB25B10-5B1C-4017-B167-ED3104435743}" dt="2024-05-21T04:22:51.066" v="5253"/>
          <ac:grpSpMkLst>
            <pc:docMk/>
            <pc:sldMk cId="580835950" sldId="966"/>
            <ac:grpSpMk id="130" creationId="{B224A0D9-1645-AA37-A810-51CE95175D23}"/>
          </ac:grpSpMkLst>
        </pc:grpChg>
        <pc:grpChg chg="mod">
          <ac:chgData name="Phillip Kaufman" userId="c001b2a046940d7c" providerId="LiveId" clId="{5CB25B10-5B1C-4017-B167-ED3104435743}" dt="2024-05-21T04:22:51.066" v="5253"/>
          <ac:grpSpMkLst>
            <pc:docMk/>
            <pc:sldMk cId="580835950" sldId="966"/>
            <ac:grpSpMk id="131" creationId="{4D52DB66-146D-28A1-E326-23C47F1A510C}"/>
          </ac:grpSpMkLst>
        </pc:grpChg>
        <pc:grpChg chg="mod">
          <ac:chgData name="Phillip Kaufman" userId="c001b2a046940d7c" providerId="LiveId" clId="{5CB25B10-5B1C-4017-B167-ED3104435743}" dt="2024-05-20T00:23:48.998" v="3396"/>
          <ac:grpSpMkLst>
            <pc:docMk/>
            <pc:sldMk cId="580835950" sldId="966"/>
            <ac:grpSpMk id="150" creationId="{277F1A25-EDA9-F0CC-9DE2-2BCC26A31CD0}"/>
          </ac:grpSpMkLst>
        </pc:grpChg>
        <pc:grpChg chg="add del mod">
          <ac:chgData name="Phillip Kaufman" userId="c001b2a046940d7c" providerId="LiveId" clId="{5CB25B10-5B1C-4017-B167-ED3104435743}" dt="2024-05-21T01:34:45.870" v="4159" actId="478"/>
          <ac:grpSpMkLst>
            <pc:docMk/>
            <pc:sldMk cId="580835950" sldId="966"/>
            <ac:grpSpMk id="153" creationId="{A5A7BCD4-A653-9957-BACF-0A48CFCE328E}"/>
          </ac:grpSpMkLst>
        </pc:grpChg>
        <pc:grpChg chg="mod">
          <ac:chgData name="Phillip Kaufman" userId="c001b2a046940d7c" providerId="LiveId" clId="{5CB25B10-5B1C-4017-B167-ED3104435743}" dt="2024-05-20T00:23:48.998" v="3396"/>
          <ac:grpSpMkLst>
            <pc:docMk/>
            <pc:sldMk cId="580835950" sldId="966"/>
            <ac:grpSpMk id="154" creationId="{47F6CC3D-B801-5307-7E3E-DFE226FBD012}"/>
          </ac:grpSpMkLst>
        </pc:grpChg>
        <pc:grpChg chg="add del mod">
          <ac:chgData name="Phillip Kaufman" userId="c001b2a046940d7c" providerId="LiveId" clId="{5CB25B10-5B1C-4017-B167-ED3104435743}" dt="2024-05-21T01:34:45.870" v="4159" actId="478"/>
          <ac:grpSpMkLst>
            <pc:docMk/>
            <pc:sldMk cId="580835950" sldId="966"/>
            <ac:grpSpMk id="162" creationId="{DCF9BEA9-94D9-6808-33B6-3E990DF9DAA2}"/>
          </ac:grpSpMkLst>
        </pc:grpChg>
        <pc:grpChg chg="mod">
          <ac:chgData name="Phillip Kaufman" userId="c001b2a046940d7c" providerId="LiveId" clId="{5CB25B10-5B1C-4017-B167-ED3104435743}" dt="2024-05-20T00:23:48.998" v="3396"/>
          <ac:grpSpMkLst>
            <pc:docMk/>
            <pc:sldMk cId="580835950" sldId="966"/>
            <ac:grpSpMk id="165" creationId="{B0B52E66-6E1E-AEDD-E9F7-798F87A6389D}"/>
          </ac:grpSpMkLst>
        </pc:grpChg>
        <pc:grpChg chg="mod">
          <ac:chgData name="Phillip Kaufman" userId="c001b2a046940d7c" providerId="LiveId" clId="{5CB25B10-5B1C-4017-B167-ED3104435743}" dt="2024-05-21T04:22:51.066" v="5253"/>
          <ac:grpSpMkLst>
            <pc:docMk/>
            <pc:sldMk cId="580835950" sldId="966"/>
            <ac:grpSpMk id="166" creationId="{E7F64D31-0BB8-8C97-E339-6EA340297688}"/>
          </ac:grpSpMkLst>
        </pc:grpChg>
        <pc:grpChg chg="add del mod">
          <ac:chgData name="Phillip Kaufman" userId="c001b2a046940d7c" providerId="LiveId" clId="{5CB25B10-5B1C-4017-B167-ED3104435743}" dt="2024-05-22T22:07:12.920" v="5955" actId="165"/>
          <ac:grpSpMkLst>
            <pc:docMk/>
            <pc:sldMk cId="580835950" sldId="966"/>
            <ac:grpSpMk id="169" creationId="{14BBC338-F3E1-206D-6664-B026F9552261}"/>
          </ac:grpSpMkLst>
        </pc:grpChg>
        <pc:grpChg chg="mod topLvl">
          <ac:chgData name="Phillip Kaufman" userId="c001b2a046940d7c" providerId="LiveId" clId="{5CB25B10-5B1C-4017-B167-ED3104435743}" dt="2024-05-22T22:07:12.920" v="5955" actId="165"/>
          <ac:grpSpMkLst>
            <pc:docMk/>
            <pc:sldMk cId="580835950" sldId="966"/>
            <ac:grpSpMk id="170" creationId="{7F65521D-22E3-D91F-6358-2CE901F35626}"/>
          </ac:grpSpMkLst>
        </pc:grpChg>
        <pc:grpChg chg="mod topLvl">
          <ac:chgData name="Phillip Kaufman" userId="c001b2a046940d7c" providerId="LiveId" clId="{5CB25B10-5B1C-4017-B167-ED3104435743}" dt="2024-05-22T22:07:12.920" v="5955" actId="165"/>
          <ac:grpSpMkLst>
            <pc:docMk/>
            <pc:sldMk cId="580835950" sldId="966"/>
            <ac:grpSpMk id="171" creationId="{55020278-61A8-421A-C270-2B04CE1F6403}"/>
          </ac:grpSpMkLst>
        </pc:grpChg>
        <pc:grpChg chg="mod topLvl">
          <ac:chgData name="Phillip Kaufman" userId="c001b2a046940d7c" providerId="LiveId" clId="{5CB25B10-5B1C-4017-B167-ED3104435743}" dt="2024-05-22T22:07:12.920" v="5955" actId="165"/>
          <ac:grpSpMkLst>
            <pc:docMk/>
            <pc:sldMk cId="580835950" sldId="966"/>
            <ac:grpSpMk id="172" creationId="{4F4C2597-98A3-D15E-702F-B30A6756BED2}"/>
          </ac:grpSpMkLst>
        </pc:grpChg>
        <pc:grpChg chg="mod">
          <ac:chgData name="Phillip Kaufman" userId="c001b2a046940d7c" providerId="LiveId" clId="{5CB25B10-5B1C-4017-B167-ED3104435743}" dt="2024-05-22T22:07:12.920" v="5955" actId="165"/>
          <ac:grpSpMkLst>
            <pc:docMk/>
            <pc:sldMk cId="580835950" sldId="966"/>
            <ac:grpSpMk id="175" creationId="{C34A9D8D-7267-DFC3-3285-360D937A883F}"/>
          </ac:grpSpMkLst>
        </pc:grpChg>
        <pc:grpChg chg="mod">
          <ac:chgData name="Phillip Kaufman" userId="c001b2a046940d7c" providerId="LiveId" clId="{5CB25B10-5B1C-4017-B167-ED3104435743}" dt="2024-05-22T22:07:12.920" v="5955" actId="165"/>
          <ac:grpSpMkLst>
            <pc:docMk/>
            <pc:sldMk cId="580835950" sldId="966"/>
            <ac:grpSpMk id="181" creationId="{2EDDE65D-D140-EF0F-6824-EF2D913F663C}"/>
          </ac:grpSpMkLst>
        </pc:grpChg>
        <pc:grpChg chg="mod">
          <ac:chgData name="Phillip Kaufman" userId="c001b2a046940d7c" providerId="LiveId" clId="{5CB25B10-5B1C-4017-B167-ED3104435743}" dt="2024-05-22T22:07:12.920" v="5955" actId="165"/>
          <ac:grpSpMkLst>
            <pc:docMk/>
            <pc:sldMk cId="580835950" sldId="966"/>
            <ac:grpSpMk id="189" creationId="{A8C01DAB-DD4F-6D5C-96F4-AED1A61D556F}"/>
          </ac:grpSpMkLst>
        </pc:grpChg>
        <pc:grpChg chg="mod">
          <ac:chgData name="Phillip Kaufman" userId="c001b2a046940d7c" providerId="LiveId" clId="{5CB25B10-5B1C-4017-B167-ED3104435743}" dt="2024-05-22T22:07:12.920" v="5955" actId="165"/>
          <ac:grpSpMkLst>
            <pc:docMk/>
            <pc:sldMk cId="580835950" sldId="966"/>
            <ac:grpSpMk id="190" creationId="{962054EE-714C-D65E-380F-392AE2BEAB47}"/>
          </ac:grpSpMkLst>
        </pc:grpChg>
        <pc:grpChg chg="mod">
          <ac:chgData name="Phillip Kaufman" userId="c001b2a046940d7c" providerId="LiveId" clId="{5CB25B10-5B1C-4017-B167-ED3104435743}" dt="2024-05-22T22:07:12.920" v="5955" actId="165"/>
          <ac:grpSpMkLst>
            <pc:docMk/>
            <pc:sldMk cId="580835950" sldId="966"/>
            <ac:grpSpMk id="191" creationId="{78DBE790-8392-461E-6313-C1A76E9E000A}"/>
          </ac:grpSpMkLst>
        </pc:grpChg>
        <pc:grpChg chg="mod">
          <ac:chgData name="Phillip Kaufman" userId="c001b2a046940d7c" providerId="LiveId" clId="{5CB25B10-5B1C-4017-B167-ED3104435743}" dt="2024-05-22T22:07:12.920" v="5955" actId="165"/>
          <ac:grpSpMkLst>
            <pc:docMk/>
            <pc:sldMk cId="580835950" sldId="966"/>
            <ac:grpSpMk id="226" creationId="{9D360DAF-E927-1E45-732B-445568E39645}"/>
          </ac:grpSpMkLst>
        </pc:grpChg>
        <pc:cxnChg chg="mod">
          <ac:chgData name="Phillip Kaufman" userId="c001b2a046940d7c" providerId="LiveId" clId="{5CB25B10-5B1C-4017-B167-ED3104435743}" dt="2024-05-21T04:04:01.627" v="5150" actId="571"/>
          <ac:cxnSpMkLst>
            <pc:docMk/>
            <pc:sldMk cId="580835950" sldId="966"/>
            <ac:cxnSpMk id="11" creationId="{3157FE3F-7138-DE40-2113-63FC414111A9}"/>
          </ac:cxnSpMkLst>
        </pc:cxnChg>
        <pc:cxnChg chg="mod">
          <ac:chgData name="Phillip Kaufman" userId="c001b2a046940d7c" providerId="LiveId" clId="{5CB25B10-5B1C-4017-B167-ED3104435743}" dt="2024-05-21T01:34:46.374" v="4160"/>
          <ac:cxnSpMkLst>
            <pc:docMk/>
            <pc:sldMk cId="580835950" sldId="966"/>
            <ac:cxnSpMk id="11" creationId="{D8058F75-C658-4B3D-7B53-8E5DD42A0D73}"/>
          </ac:cxnSpMkLst>
        </pc:cxnChg>
        <pc:cxnChg chg="mod">
          <ac:chgData name="Phillip Kaufman" userId="c001b2a046940d7c" providerId="LiveId" clId="{5CB25B10-5B1C-4017-B167-ED3104435743}" dt="2024-05-21T04:04:01.627" v="5150" actId="571"/>
          <ac:cxnSpMkLst>
            <pc:docMk/>
            <pc:sldMk cId="580835950" sldId="966"/>
            <ac:cxnSpMk id="12" creationId="{5AA21048-926B-15FA-57EC-355933C14864}"/>
          </ac:cxnSpMkLst>
        </pc:cxnChg>
        <pc:cxnChg chg="mod">
          <ac:chgData name="Phillip Kaufman" userId="c001b2a046940d7c" providerId="LiveId" clId="{5CB25B10-5B1C-4017-B167-ED3104435743}" dt="2024-05-21T01:34:46.374" v="4160"/>
          <ac:cxnSpMkLst>
            <pc:docMk/>
            <pc:sldMk cId="580835950" sldId="966"/>
            <ac:cxnSpMk id="12" creationId="{64717782-FF51-38FD-BB03-9F30CFD45552}"/>
          </ac:cxnSpMkLst>
        </pc:cxnChg>
        <pc:cxnChg chg="mod">
          <ac:chgData name="Phillip Kaufman" userId="c001b2a046940d7c" providerId="LiveId" clId="{5CB25B10-5B1C-4017-B167-ED3104435743}" dt="2024-05-21T01:34:46.374" v="4160"/>
          <ac:cxnSpMkLst>
            <pc:docMk/>
            <pc:sldMk cId="580835950" sldId="966"/>
            <ac:cxnSpMk id="13" creationId="{04A70184-220F-406B-4A5B-AA0EF24F8D6A}"/>
          </ac:cxnSpMkLst>
        </pc:cxnChg>
        <pc:cxnChg chg="mod">
          <ac:chgData name="Phillip Kaufman" userId="c001b2a046940d7c" providerId="LiveId" clId="{5CB25B10-5B1C-4017-B167-ED3104435743}" dt="2024-05-21T04:04:01.627" v="5150" actId="571"/>
          <ac:cxnSpMkLst>
            <pc:docMk/>
            <pc:sldMk cId="580835950" sldId="966"/>
            <ac:cxnSpMk id="13" creationId="{85896F76-581D-0AC1-3022-8E778A150153}"/>
          </ac:cxnSpMkLst>
        </pc:cxnChg>
        <pc:cxnChg chg="mod">
          <ac:chgData name="Phillip Kaufman" userId="c001b2a046940d7c" providerId="LiveId" clId="{5CB25B10-5B1C-4017-B167-ED3104435743}" dt="2024-05-21T04:04:01.627" v="5150" actId="571"/>
          <ac:cxnSpMkLst>
            <pc:docMk/>
            <pc:sldMk cId="580835950" sldId="966"/>
            <ac:cxnSpMk id="14" creationId="{AECAA5A4-FF0F-6812-3782-539F53320D57}"/>
          </ac:cxnSpMkLst>
        </pc:cxnChg>
        <pc:cxnChg chg="mod">
          <ac:chgData name="Phillip Kaufman" userId="c001b2a046940d7c" providerId="LiveId" clId="{5CB25B10-5B1C-4017-B167-ED3104435743}" dt="2024-05-21T01:34:46.374" v="4160"/>
          <ac:cxnSpMkLst>
            <pc:docMk/>
            <pc:sldMk cId="580835950" sldId="966"/>
            <ac:cxnSpMk id="14" creationId="{EDC467A6-D015-7E92-EFB5-E992900E262A}"/>
          </ac:cxnSpMkLst>
        </pc:cxnChg>
        <pc:cxnChg chg="mod">
          <ac:chgData name="Phillip Kaufman" userId="c001b2a046940d7c" providerId="LiveId" clId="{5CB25B10-5B1C-4017-B167-ED3104435743}" dt="2024-05-21T01:34:46.374" v="4160"/>
          <ac:cxnSpMkLst>
            <pc:docMk/>
            <pc:sldMk cId="580835950" sldId="966"/>
            <ac:cxnSpMk id="15" creationId="{351E54A5-0EE2-EF96-99D9-A26C7550FF7E}"/>
          </ac:cxnSpMkLst>
        </pc:cxnChg>
        <pc:cxnChg chg="mod">
          <ac:chgData name="Phillip Kaufman" userId="c001b2a046940d7c" providerId="LiveId" clId="{5CB25B10-5B1C-4017-B167-ED3104435743}" dt="2024-05-21T04:04:01.627" v="5150" actId="571"/>
          <ac:cxnSpMkLst>
            <pc:docMk/>
            <pc:sldMk cId="580835950" sldId="966"/>
            <ac:cxnSpMk id="15" creationId="{5F45AC17-866D-081D-EBF6-183E3B5AC9DC}"/>
          </ac:cxnSpMkLst>
        </pc:cxnChg>
        <pc:cxnChg chg="mod">
          <ac:chgData name="Phillip Kaufman" userId="c001b2a046940d7c" providerId="LiveId" clId="{5CB25B10-5B1C-4017-B167-ED3104435743}" dt="2024-05-21T04:04:01.627" v="5150" actId="571"/>
          <ac:cxnSpMkLst>
            <pc:docMk/>
            <pc:sldMk cId="580835950" sldId="966"/>
            <ac:cxnSpMk id="16" creationId="{160A5B30-5C17-4324-76C0-1B4CA11CFCB7}"/>
          </ac:cxnSpMkLst>
        </pc:cxnChg>
        <pc:cxnChg chg="mod">
          <ac:chgData name="Phillip Kaufman" userId="c001b2a046940d7c" providerId="LiveId" clId="{5CB25B10-5B1C-4017-B167-ED3104435743}" dt="2024-05-20T00:23:37.717" v="3395"/>
          <ac:cxnSpMkLst>
            <pc:docMk/>
            <pc:sldMk cId="580835950" sldId="966"/>
            <ac:cxnSpMk id="16" creationId="{6047D142-8B30-0351-1674-170EA534E421}"/>
          </ac:cxnSpMkLst>
        </pc:cxnChg>
        <pc:cxnChg chg="mod">
          <ac:chgData name="Phillip Kaufman" userId="c001b2a046940d7c" providerId="LiveId" clId="{5CB25B10-5B1C-4017-B167-ED3104435743}" dt="2024-05-21T01:34:46.374" v="4160"/>
          <ac:cxnSpMkLst>
            <pc:docMk/>
            <pc:sldMk cId="580835950" sldId="966"/>
            <ac:cxnSpMk id="16" creationId="{EC362D7C-1303-0E96-01AF-FB7F02311544}"/>
          </ac:cxnSpMkLst>
        </pc:cxnChg>
        <pc:cxnChg chg="mod">
          <ac:chgData name="Phillip Kaufman" userId="c001b2a046940d7c" providerId="LiveId" clId="{5CB25B10-5B1C-4017-B167-ED3104435743}" dt="2024-05-20T00:23:37.717" v="3395"/>
          <ac:cxnSpMkLst>
            <pc:docMk/>
            <pc:sldMk cId="580835950" sldId="966"/>
            <ac:cxnSpMk id="17" creationId="{1665BA02-EDDD-8A0C-DA43-5ABDF3423C7C}"/>
          </ac:cxnSpMkLst>
        </pc:cxnChg>
        <pc:cxnChg chg="mod">
          <ac:chgData name="Phillip Kaufman" userId="c001b2a046940d7c" providerId="LiveId" clId="{5CB25B10-5B1C-4017-B167-ED3104435743}" dt="2024-05-21T04:04:01.627" v="5150" actId="571"/>
          <ac:cxnSpMkLst>
            <pc:docMk/>
            <pc:sldMk cId="580835950" sldId="966"/>
            <ac:cxnSpMk id="17" creationId="{1DCEE39C-8D2D-8E56-1896-E976BBD7B628}"/>
          </ac:cxnSpMkLst>
        </pc:cxnChg>
        <pc:cxnChg chg="mod">
          <ac:chgData name="Phillip Kaufman" userId="c001b2a046940d7c" providerId="LiveId" clId="{5CB25B10-5B1C-4017-B167-ED3104435743}" dt="2024-05-21T01:34:46.374" v="4160"/>
          <ac:cxnSpMkLst>
            <pc:docMk/>
            <pc:sldMk cId="580835950" sldId="966"/>
            <ac:cxnSpMk id="17" creationId="{90C167CA-6182-511E-6358-2952D53A43BE}"/>
          </ac:cxnSpMkLst>
        </pc:cxnChg>
        <pc:cxnChg chg="del">
          <ac:chgData name="Phillip Kaufman" userId="c001b2a046940d7c" providerId="LiveId" clId="{5CB25B10-5B1C-4017-B167-ED3104435743}" dt="2024-05-16T19:49:27.191" v="2519" actId="478"/>
          <ac:cxnSpMkLst>
            <pc:docMk/>
            <pc:sldMk cId="580835950" sldId="966"/>
            <ac:cxnSpMk id="17" creationId="{EF4F2354-F68E-6902-6481-9AE19760C342}"/>
          </ac:cxnSpMkLst>
        </pc:cxnChg>
        <pc:cxnChg chg="del mod">
          <ac:chgData name="Phillip Kaufman" userId="c001b2a046940d7c" providerId="LiveId" clId="{5CB25B10-5B1C-4017-B167-ED3104435743}" dt="2024-05-16T19:49:25.589" v="2518" actId="478"/>
          <ac:cxnSpMkLst>
            <pc:docMk/>
            <pc:sldMk cId="580835950" sldId="966"/>
            <ac:cxnSpMk id="18" creationId="{99EEC7DC-2774-F4E5-2DE5-C683CB213608}"/>
          </ac:cxnSpMkLst>
        </pc:cxnChg>
        <pc:cxnChg chg="mod">
          <ac:chgData name="Phillip Kaufman" userId="c001b2a046940d7c" providerId="LiveId" clId="{5CB25B10-5B1C-4017-B167-ED3104435743}" dt="2024-05-21T04:04:01.627" v="5150" actId="571"/>
          <ac:cxnSpMkLst>
            <pc:docMk/>
            <pc:sldMk cId="580835950" sldId="966"/>
            <ac:cxnSpMk id="18" creationId="{B0579422-4532-C9E0-C8E9-A4DC300D40F0}"/>
          </ac:cxnSpMkLst>
        </pc:cxnChg>
        <pc:cxnChg chg="mod">
          <ac:chgData name="Phillip Kaufman" userId="c001b2a046940d7c" providerId="LiveId" clId="{5CB25B10-5B1C-4017-B167-ED3104435743}" dt="2024-05-21T01:34:46.374" v="4160"/>
          <ac:cxnSpMkLst>
            <pc:docMk/>
            <pc:sldMk cId="580835950" sldId="966"/>
            <ac:cxnSpMk id="18" creationId="{C3FF404B-4276-B8BA-DA6E-4876E2646883}"/>
          </ac:cxnSpMkLst>
        </pc:cxnChg>
        <pc:cxnChg chg="mod">
          <ac:chgData name="Phillip Kaufman" userId="c001b2a046940d7c" providerId="LiveId" clId="{5CB25B10-5B1C-4017-B167-ED3104435743}" dt="2024-05-20T00:23:37.717" v="3395"/>
          <ac:cxnSpMkLst>
            <pc:docMk/>
            <pc:sldMk cId="580835950" sldId="966"/>
            <ac:cxnSpMk id="18" creationId="{C615BB73-17CB-DE93-743C-1C543BE72767}"/>
          </ac:cxnSpMkLst>
        </pc:cxnChg>
        <pc:cxnChg chg="mod">
          <ac:chgData name="Phillip Kaufman" userId="c001b2a046940d7c" providerId="LiveId" clId="{5CB25B10-5B1C-4017-B167-ED3104435743}" dt="2024-05-20T00:23:37.717" v="3395"/>
          <ac:cxnSpMkLst>
            <pc:docMk/>
            <pc:sldMk cId="580835950" sldId="966"/>
            <ac:cxnSpMk id="19" creationId="{692C6A1D-172B-B127-8986-EF0483125CC6}"/>
          </ac:cxnSpMkLst>
        </pc:cxnChg>
        <pc:cxnChg chg="mod">
          <ac:chgData name="Phillip Kaufman" userId="c001b2a046940d7c" providerId="LiveId" clId="{5CB25B10-5B1C-4017-B167-ED3104435743}" dt="2024-05-21T01:34:46.374" v="4160"/>
          <ac:cxnSpMkLst>
            <pc:docMk/>
            <pc:sldMk cId="580835950" sldId="966"/>
            <ac:cxnSpMk id="19" creationId="{8B1CDA31-4CC0-40D3-8177-56508CFE8917}"/>
          </ac:cxnSpMkLst>
        </pc:cxnChg>
        <pc:cxnChg chg="mod">
          <ac:chgData name="Phillip Kaufman" userId="c001b2a046940d7c" providerId="LiveId" clId="{5CB25B10-5B1C-4017-B167-ED3104435743}" dt="2024-05-21T04:04:01.627" v="5150" actId="571"/>
          <ac:cxnSpMkLst>
            <pc:docMk/>
            <pc:sldMk cId="580835950" sldId="966"/>
            <ac:cxnSpMk id="19" creationId="{9803806A-FEDB-11BB-7BD4-A9F57358FAF7}"/>
          </ac:cxnSpMkLst>
        </pc:cxnChg>
        <pc:cxnChg chg="mod">
          <ac:chgData name="Phillip Kaufman" userId="c001b2a046940d7c" providerId="LiveId" clId="{5CB25B10-5B1C-4017-B167-ED3104435743}" dt="2024-05-21T01:34:46.374" v="4160"/>
          <ac:cxnSpMkLst>
            <pc:docMk/>
            <pc:sldMk cId="580835950" sldId="966"/>
            <ac:cxnSpMk id="20" creationId="{A2FCF4EC-3CD4-F0DA-603F-D6AE83BEE3E1}"/>
          </ac:cxnSpMkLst>
        </pc:cxnChg>
        <pc:cxnChg chg="mod">
          <ac:chgData name="Phillip Kaufman" userId="c001b2a046940d7c" providerId="LiveId" clId="{5CB25B10-5B1C-4017-B167-ED3104435743}" dt="2024-05-21T04:04:01.627" v="5150" actId="571"/>
          <ac:cxnSpMkLst>
            <pc:docMk/>
            <pc:sldMk cId="580835950" sldId="966"/>
            <ac:cxnSpMk id="20" creationId="{C19B5701-AC38-E1D9-9596-54DCDD91DA1B}"/>
          </ac:cxnSpMkLst>
        </pc:cxnChg>
        <pc:cxnChg chg="mod">
          <ac:chgData name="Phillip Kaufman" userId="c001b2a046940d7c" providerId="LiveId" clId="{5CB25B10-5B1C-4017-B167-ED3104435743}" dt="2024-05-21T01:34:46.374" v="4160"/>
          <ac:cxnSpMkLst>
            <pc:docMk/>
            <pc:sldMk cId="580835950" sldId="966"/>
            <ac:cxnSpMk id="21" creationId="{C0D5A1D9-DFBB-7CDC-DA67-E2086EFD8DD9}"/>
          </ac:cxnSpMkLst>
        </pc:cxnChg>
        <pc:cxnChg chg="mod">
          <ac:chgData name="Phillip Kaufman" userId="c001b2a046940d7c" providerId="LiveId" clId="{5CB25B10-5B1C-4017-B167-ED3104435743}" dt="2024-05-21T04:04:01.627" v="5150" actId="571"/>
          <ac:cxnSpMkLst>
            <pc:docMk/>
            <pc:sldMk cId="580835950" sldId="966"/>
            <ac:cxnSpMk id="21" creationId="{F1270BDF-6BC4-3085-BC95-8CBD6DB71E22}"/>
          </ac:cxnSpMkLst>
        </pc:cxnChg>
        <pc:cxnChg chg="mod">
          <ac:chgData name="Phillip Kaufman" userId="c001b2a046940d7c" providerId="LiveId" clId="{5CB25B10-5B1C-4017-B167-ED3104435743}" dt="2024-05-21T04:04:01.627" v="5150" actId="571"/>
          <ac:cxnSpMkLst>
            <pc:docMk/>
            <pc:sldMk cId="580835950" sldId="966"/>
            <ac:cxnSpMk id="22" creationId="{A8507BCA-46F5-973F-746E-5475F559EA5E}"/>
          </ac:cxnSpMkLst>
        </pc:cxnChg>
        <pc:cxnChg chg="mod">
          <ac:chgData name="Phillip Kaufman" userId="c001b2a046940d7c" providerId="LiveId" clId="{5CB25B10-5B1C-4017-B167-ED3104435743}" dt="2024-05-21T01:34:46.374" v="4160"/>
          <ac:cxnSpMkLst>
            <pc:docMk/>
            <pc:sldMk cId="580835950" sldId="966"/>
            <ac:cxnSpMk id="22" creationId="{E5303E83-1CB1-76B9-A976-2D4AA0D0FA71}"/>
          </ac:cxnSpMkLst>
        </pc:cxnChg>
        <pc:cxnChg chg="mod">
          <ac:chgData name="Phillip Kaufman" userId="c001b2a046940d7c" providerId="LiveId" clId="{5CB25B10-5B1C-4017-B167-ED3104435743}" dt="2024-05-21T04:04:01.627" v="5150" actId="571"/>
          <ac:cxnSpMkLst>
            <pc:docMk/>
            <pc:sldMk cId="580835950" sldId="966"/>
            <ac:cxnSpMk id="23" creationId="{14FC1E3F-12F1-A193-745D-93DBD3165AC1}"/>
          </ac:cxnSpMkLst>
        </pc:cxnChg>
        <pc:cxnChg chg="mod">
          <ac:chgData name="Phillip Kaufman" userId="c001b2a046940d7c" providerId="LiveId" clId="{5CB25B10-5B1C-4017-B167-ED3104435743}" dt="2024-05-21T01:34:46.374" v="4160"/>
          <ac:cxnSpMkLst>
            <pc:docMk/>
            <pc:sldMk cId="580835950" sldId="966"/>
            <ac:cxnSpMk id="23" creationId="{21FAFD0C-7CD8-78DA-F153-D84DB37A3FA5}"/>
          </ac:cxnSpMkLst>
        </pc:cxnChg>
        <pc:cxnChg chg="mod">
          <ac:chgData name="Phillip Kaufman" userId="c001b2a046940d7c" providerId="LiveId" clId="{5CB25B10-5B1C-4017-B167-ED3104435743}" dt="2024-05-21T01:34:46.374" v="4160"/>
          <ac:cxnSpMkLst>
            <pc:docMk/>
            <pc:sldMk cId="580835950" sldId="966"/>
            <ac:cxnSpMk id="24" creationId="{5DCF08E0-9B8D-9BDF-7CA9-393744D4120E}"/>
          </ac:cxnSpMkLst>
        </pc:cxnChg>
        <pc:cxnChg chg="mod">
          <ac:chgData name="Phillip Kaufman" userId="c001b2a046940d7c" providerId="LiveId" clId="{5CB25B10-5B1C-4017-B167-ED3104435743}" dt="2024-05-21T04:04:01.627" v="5150" actId="571"/>
          <ac:cxnSpMkLst>
            <pc:docMk/>
            <pc:sldMk cId="580835950" sldId="966"/>
            <ac:cxnSpMk id="24" creationId="{BCD11702-1F28-BFB4-BC77-0439563B6C92}"/>
          </ac:cxnSpMkLst>
        </pc:cxnChg>
        <pc:cxnChg chg="mod">
          <ac:chgData name="Phillip Kaufman" userId="c001b2a046940d7c" providerId="LiveId" clId="{5CB25B10-5B1C-4017-B167-ED3104435743}" dt="2024-05-21T01:34:46.374" v="4160"/>
          <ac:cxnSpMkLst>
            <pc:docMk/>
            <pc:sldMk cId="580835950" sldId="966"/>
            <ac:cxnSpMk id="25" creationId="{628F4BD3-9B38-8BF8-2D59-7B48BF66F75E}"/>
          </ac:cxnSpMkLst>
        </pc:cxnChg>
        <pc:cxnChg chg="mod">
          <ac:chgData name="Phillip Kaufman" userId="c001b2a046940d7c" providerId="LiveId" clId="{5CB25B10-5B1C-4017-B167-ED3104435743}" dt="2024-05-20T00:23:26.657" v="3392" actId="21"/>
          <ac:cxnSpMkLst>
            <pc:docMk/>
            <pc:sldMk cId="580835950" sldId="966"/>
            <ac:cxnSpMk id="25" creationId="{65694112-0CCA-AE0E-516D-9E479197C790}"/>
          </ac:cxnSpMkLst>
        </pc:cxnChg>
        <pc:cxnChg chg="mod">
          <ac:chgData name="Phillip Kaufman" userId="c001b2a046940d7c" providerId="LiveId" clId="{5CB25B10-5B1C-4017-B167-ED3104435743}" dt="2024-05-21T04:04:01.627" v="5150" actId="571"/>
          <ac:cxnSpMkLst>
            <pc:docMk/>
            <pc:sldMk cId="580835950" sldId="966"/>
            <ac:cxnSpMk id="25" creationId="{697C7C29-1DE9-FAAD-7AE1-288CEB0B805A}"/>
          </ac:cxnSpMkLst>
        </pc:cxnChg>
        <pc:cxnChg chg="mod">
          <ac:chgData name="Phillip Kaufman" userId="c001b2a046940d7c" providerId="LiveId" clId="{5CB25B10-5B1C-4017-B167-ED3104435743}" dt="2024-05-21T01:34:46.374" v="4160"/>
          <ac:cxnSpMkLst>
            <pc:docMk/>
            <pc:sldMk cId="580835950" sldId="966"/>
            <ac:cxnSpMk id="26" creationId="{4307C58E-70F6-55B2-092F-A7ED1613D7D4}"/>
          </ac:cxnSpMkLst>
        </pc:cxnChg>
        <pc:cxnChg chg="mod">
          <ac:chgData name="Phillip Kaufman" userId="c001b2a046940d7c" providerId="LiveId" clId="{5CB25B10-5B1C-4017-B167-ED3104435743}" dt="2024-05-21T04:04:01.627" v="5150" actId="571"/>
          <ac:cxnSpMkLst>
            <pc:docMk/>
            <pc:sldMk cId="580835950" sldId="966"/>
            <ac:cxnSpMk id="26" creationId="{8CF01589-81F9-50F4-87B8-8CCA75EEC963}"/>
          </ac:cxnSpMkLst>
        </pc:cxnChg>
        <pc:cxnChg chg="mod">
          <ac:chgData name="Phillip Kaufman" userId="c001b2a046940d7c" providerId="LiveId" clId="{5CB25B10-5B1C-4017-B167-ED3104435743}" dt="2024-05-21T01:34:46.374" v="4160"/>
          <ac:cxnSpMkLst>
            <pc:docMk/>
            <pc:sldMk cId="580835950" sldId="966"/>
            <ac:cxnSpMk id="27" creationId="{62C1DA5A-7F28-5DA0-F8B2-65669FD700CE}"/>
          </ac:cxnSpMkLst>
        </pc:cxnChg>
        <pc:cxnChg chg="mod">
          <ac:chgData name="Phillip Kaufman" userId="c001b2a046940d7c" providerId="LiveId" clId="{5CB25B10-5B1C-4017-B167-ED3104435743}" dt="2024-05-21T04:04:01.627" v="5150" actId="571"/>
          <ac:cxnSpMkLst>
            <pc:docMk/>
            <pc:sldMk cId="580835950" sldId="966"/>
            <ac:cxnSpMk id="27" creationId="{FE2527CF-022C-8EE2-1E15-A6D19FF1C5DC}"/>
          </ac:cxnSpMkLst>
        </pc:cxnChg>
        <pc:cxnChg chg="mod">
          <ac:chgData name="Phillip Kaufman" userId="c001b2a046940d7c" providerId="LiveId" clId="{5CB25B10-5B1C-4017-B167-ED3104435743}" dt="2024-05-21T04:04:01.627" v="5150" actId="571"/>
          <ac:cxnSpMkLst>
            <pc:docMk/>
            <pc:sldMk cId="580835950" sldId="966"/>
            <ac:cxnSpMk id="28" creationId="{DA50DE6E-58CB-6E47-26AD-2C7AF34095E2}"/>
          </ac:cxnSpMkLst>
        </pc:cxnChg>
        <pc:cxnChg chg="mod">
          <ac:chgData name="Phillip Kaufman" userId="c001b2a046940d7c" providerId="LiveId" clId="{5CB25B10-5B1C-4017-B167-ED3104435743}" dt="2024-05-21T01:34:46.374" v="4160"/>
          <ac:cxnSpMkLst>
            <pc:docMk/>
            <pc:sldMk cId="580835950" sldId="966"/>
            <ac:cxnSpMk id="28" creationId="{F4E2047E-9DF8-A359-B612-45B0F997B842}"/>
          </ac:cxnSpMkLst>
        </pc:cxnChg>
        <pc:cxnChg chg="mod">
          <ac:chgData name="Phillip Kaufman" userId="c001b2a046940d7c" providerId="LiveId" clId="{5CB25B10-5B1C-4017-B167-ED3104435743}" dt="2024-05-21T04:04:01.627" v="5150" actId="571"/>
          <ac:cxnSpMkLst>
            <pc:docMk/>
            <pc:sldMk cId="580835950" sldId="966"/>
            <ac:cxnSpMk id="29" creationId="{5E31E517-F240-0CD4-332A-8B467E968BB2}"/>
          </ac:cxnSpMkLst>
        </pc:cxnChg>
        <pc:cxnChg chg="mod">
          <ac:chgData name="Phillip Kaufman" userId="c001b2a046940d7c" providerId="LiveId" clId="{5CB25B10-5B1C-4017-B167-ED3104435743}" dt="2024-05-21T01:34:46.374" v="4160"/>
          <ac:cxnSpMkLst>
            <pc:docMk/>
            <pc:sldMk cId="580835950" sldId="966"/>
            <ac:cxnSpMk id="29" creationId="{AA70E92D-E57C-F546-EF8E-9CB97CF3CD8F}"/>
          </ac:cxnSpMkLst>
        </pc:cxnChg>
        <pc:cxnChg chg="mod">
          <ac:chgData name="Phillip Kaufman" userId="c001b2a046940d7c" providerId="LiveId" clId="{5CB25B10-5B1C-4017-B167-ED3104435743}" dt="2024-05-21T04:04:01.627" v="5150" actId="571"/>
          <ac:cxnSpMkLst>
            <pc:docMk/>
            <pc:sldMk cId="580835950" sldId="966"/>
            <ac:cxnSpMk id="30" creationId="{16BEAE2A-DDAA-BFBE-89E2-B36062AB8C33}"/>
          </ac:cxnSpMkLst>
        </pc:cxnChg>
        <pc:cxnChg chg="mod">
          <ac:chgData name="Phillip Kaufman" userId="c001b2a046940d7c" providerId="LiveId" clId="{5CB25B10-5B1C-4017-B167-ED3104435743}" dt="2024-05-21T01:34:46.374" v="4160"/>
          <ac:cxnSpMkLst>
            <pc:docMk/>
            <pc:sldMk cId="580835950" sldId="966"/>
            <ac:cxnSpMk id="30" creationId="{E9C0F1DA-E88B-8B48-4C5F-A4FF39C0D83A}"/>
          </ac:cxnSpMkLst>
        </pc:cxnChg>
        <pc:cxnChg chg="mod">
          <ac:chgData name="Phillip Kaufman" userId="c001b2a046940d7c" providerId="LiveId" clId="{5CB25B10-5B1C-4017-B167-ED3104435743}" dt="2024-05-21T01:34:46.374" v="4160"/>
          <ac:cxnSpMkLst>
            <pc:docMk/>
            <pc:sldMk cId="580835950" sldId="966"/>
            <ac:cxnSpMk id="31" creationId="{B984131A-87A0-011E-0B63-CFA0674675C7}"/>
          </ac:cxnSpMkLst>
        </pc:cxnChg>
        <pc:cxnChg chg="mod">
          <ac:chgData name="Phillip Kaufman" userId="c001b2a046940d7c" providerId="LiveId" clId="{5CB25B10-5B1C-4017-B167-ED3104435743}" dt="2024-05-21T04:04:01.627" v="5150" actId="571"/>
          <ac:cxnSpMkLst>
            <pc:docMk/>
            <pc:sldMk cId="580835950" sldId="966"/>
            <ac:cxnSpMk id="31" creationId="{DF7C7673-82AF-8EBA-CB4B-FA4476A969CE}"/>
          </ac:cxnSpMkLst>
        </pc:cxnChg>
        <pc:cxnChg chg="mod">
          <ac:chgData name="Phillip Kaufman" userId="c001b2a046940d7c" providerId="LiveId" clId="{5CB25B10-5B1C-4017-B167-ED3104435743}" dt="2024-05-21T04:04:01.627" v="5150" actId="571"/>
          <ac:cxnSpMkLst>
            <pc:docMk/>
            <pc:sldMk cId="580835950" sldId="966"/>
            <ac:cxnSpMk id="32" creationId="{4595EA40-A6C0-FC0A-5FCE-4AC4056F4684}"/>
          </ac:cxnSpMkLst>
        </pc:cxnChg>
        <pc:cxnChg chg="mod">
          <ac:chgData name="Phillip Kaufman" userId="c001b2a046940d7c" providerId="LiveId" clId="{5CB25B10-5B1C-4017-B167-ED3104435743}" dt="2024-05-21T01:34:46.374" v="4160"/>
          <ac:cxnSpMkLst>
            <pc:docMk/>
            <pc:sldMk cId="580835950" sldId="966"/>
            <ac:cxnSpMk id="32" creationId="{BFE63F51-3BB8-4566-1442-314E0AAB11C3}"/>
          </ac:cxnSpMkLst>
        </pc:cxnChg>
        <pc:cxnChg chg="mod">
          <ac:chgData name="Phillip Kaufman" userId="c001b2a046940d7c" providerId="LiveId" clId="{5CB25B10-5B1C-4017-B167-ED3104435743}" dt="2024-05-21T04:04:01.627" v="5150" actId="571"/>
          <ac:cxnSpMkLst>
            <pc:docMk/>
            <pc:sldMk cId="580835950" sldId="966"/>
            <ac:cxnSpMk id="33" creationId="{B8F5B17E-6E55-B8E6-E551-B1B858F19FC4}"/>
          </ac:cxnSpMkLst>
        </pc:cxnChg>
        <pc:cxnChg chg="mod">
          <ac:chgData name="Phillip Kaufman" userId="c001b2a046940d7c" providerId="LiveId" clId="{5CB25B10-5B1C-4017-B167-ED3104435743}" dt="2024-05-21T01:34:46.374" v="4160"/>
          <ac:cxnSpMkLst>
            <pc:docMk/>
            <pc:sldMk cId="580835950" sldId="966"/>
            <ac:cxnSpMk id="33" creationId="{E3FDE360-6450-5688-1A98-A29F600E5F0B}"/>
          </ac:cxnSpMkLst>
        </pc:cxnChg>
        <pc:cxnChg chg="mod">
          <ac:chgData name="Phillip Kaufman" userId="c001b2a046940d7c" providerId="LiveId" clId="{5CB25B10-5B1C-4017-B167-ED3104435743}" dt="2024-05-21T04:04:01.627" v="5150" actId="571"/>
          <ac:cxnSpMkLst>
            <pc:docMk/>
            <pc:sldMk cId="580835950" sldId="966"/>
            <ac:cxnSpMk id="34" creationId="{2A048BCB-410D-0F45-D48C-A58ABA09DB11}"/>
          </ac:cxnSpMkLst>
        </pc:cxnChg>
        <pc:cxnChg chg="mod">
          <ac:chgData name="Phillip Kaufman" userId="c001b2a046940d7c" providerId="LiveId" clId="{5CB25B10-5B1C-4017-B167-ED3104435743}" dt="2024-05-21T01:34:46.374" v="4160"/>
          <ac:cxnSpMkLst>
            <pc:docMk/>
            <pc:sldMk cId="580835950" sldId="966"/>
            <ac:cxnSpMk id="34" creationId="{64338FDB-076C-5CB6-E33A-770A2C47F7A9}"/>
          </ac:cxnSpMkLst>
        </pc:cxnChg>
        <pc:cxnChg chg="mod">
          <ac:chgData name="Phillip Kaufman" userId="c001b2a046940d7c" providerId="LiveId" clId="{5CB25B10-5B1C-4017-B167-ED3104435743}" dt="2024-05-21T04:04:01.627" v="5150" actId="571"/>
          <ac:cxnSpMkLst>
            <pc:docMk/>
            <pc:sldMk cId="580835950" sldId="966"/>
            <ac:cxnSpMk id="35" creationId="{1F0D0AA2-343E-59D2-957C-8683EB623303}"/>
          </ac:cxnSpMkLst>
        </pc:cxnChg>
        <pc:cxnChg chg="mod">
          <ac:chgData name="Phillip Kaufman" userId="c001b2a046940d7c" providerId="LiveId" clId="{5CB25B10-5B1C-4017-B167-ED3104435743}" dt="2024-05-21T01:34:46.374" v="4160"/>
          <ac:cxnSpMkLst>
            <pc:docMk/>
            <pc:sldMk cId="580835950" sldId="966"/>
            <ac:cxnSpMk id="35" creationId="{F62F3B7F-11A4-D3C9-FDAA-A70DCBF2056F}"/>
          </ac:cxnSpMkLst>
        </pc:cxnChg>
        <pc:cxnChg chg="mod">
          <ac:chgData name="Phillip Kaufman" userId="c001b2a046940d7c" providerId="LiveId" clId="{5CB25B10-5B1C-4017-B167-ED3104435743}" dt="2024-05-21T04:04:01.627" v="5150" actId="571"/>
          <ac:cxnSpMkLst>
            <pc:docMk/>
            <pc:sldMk cId="580835950" sldId="966"/>
            <ac:cxnSpMk id="36" creationId="{10CEF6FC-3134-044C-B985-FA125C783FB3}"/>
          </ac:cxnSpMkLst>
        </pc:cxnChg>
        <pc:cxnChg chg="mod">
          <ac:chgData name="Phillip Kaufman" userId="c001b2a046940d7c" providerId="LiveId" clId="{5CB25B10-5B1C-4017-B167-ED3104435743}" dt="2024-05-21T01:34:46.374" v="4160"/>
          <ac:cxnSpMkLst>
            <pc:docMk/>
            <pc:sldMk cId="580835950" sldId="966"/>
            <ac:cxnSpMk id="36" creationId="{57226F1E-6E4F-114B-CB08-034FA26BB629}"/>
          </ac:cxnSpMkLst>
        </pc:cxnChg>
        <pc:cxnChg chg="mod">
          <ac:chgData name="Phillip Kaufman" userId="c001b2a046940d7c" providerId="LiveId" clId="{5CB25B10-5B1C-4017-B167-ED3104435743}" dt="2024-05-21T04:04:01.627" v="5150" actId="571"/>
          <ac:cxnSpMkLst>
            <pc:docMk/>
            <pc:sldMk cId="580835950" sldId="966"/>
            <ac:cxnSpMk id="37" creationId="{3DDAC596-ADF8-6CE0-82E9-8E7D487C9F92}"/>
          </ac:cxnSpMkLst>
        </pc:cxnChg>
        <pc:cxnChg chg="mod">
          <ac:chgData name="Phillip Kaufman" userId="c001b2a046940d7c" providerId="LiveId" clId="{5CB25B10-5B1C-4017-B167-ED3104435743}" dt="2024-05-21T01:34:46.374" v="4160"/>
          <ac:cxnSpMkLst>
            <pc:docMk/>
            <pc:sldMk cId="580835950" sldId="966"/>
            <ac:cxnSpMk id="37" creationId="{641AD487-FCE3-8B87-54D1-A5FBD8353C88}"/>
          </ac:cxnSpMkLst>
        </pc:cxnChg>
        <pc:cxnChg chg="mod">
          <ac:chgData name="Phillip Kaufman" userId="c001b2a046940d7c" providerId="LiveId" clId="{5CB25B10-5B1C-4017-B167-ED3104435743}" dt="2024-05-21T01:34:46.374" v="4160"/>
          <ac:cxnSpMkLst>
            <pc:docMk/>
            <pc:sldMk cId="580835950" sldId="966"/>
            <ac:cxnSpMk id="38" creationId="{33A03FB5-D927-E509-22D1-950F203C2A64}"/>
          </ac:cxnSpMkLst>
        </pc:cxnChg>
        <pc:cxnChg chg="mod">
          <ac:chgData name="Phillip Kaufman" userId="c001b2a046940d7c" providerId="LiveId" clId="{5CB25B10-5B1C-4017-B167-ED3104435743}" dt="2024-05-21T04:04:01.627" v="5150" actId="571"/>
          <ac:cxnSpMkLst>
            <pc:docMk/>
            <pc:sldMk cId="580835950" sldId="966"/>
            <ac:cxnSpMk id="38" creationId="{D9086AA7-DA5C-A12E-08B5-3D7768D991C3}"/>
          </ac:cxnSpMkLst>
        </pc:cxnChg>
        <pc:cxnChg chg="mod">
          <ac:chgData name="Phillip Kaufman" userId="c001b2a046940d7c" providerId="LiveId" clId="{5CB25B10-5B1C-4017-B167-ED3104435743}" dt="2024-05-21T04:04:01.627" v="5150" actId="571"/>
          <ac:cxnSpMkLst>
            <pc:docMk/>
            <pc:sldMk cId="580835950" sldId="966"/>
            <ac:cxnSpMk id="39" creationId="{42E86F94-BC5B-C326-270E-697FB76841D0}"/>
          </ac:cxnSpMkLst>
        </pc:cxnChg>
        <pc:cxnChg chg="mod">
          <ac:chgData name="Phillip Kaufman" userId="c001b2a046940d7c" providerId="LiveId" clId="{5CB25B10-5B1C-4017-B167-ED3104435743}" dt="2024-05-21T01:34:46.374" v="4160"/>
          <ac:cxnSpMkLst>
            <pc:docMk/>
            <pc:sldMk cId="580835950" sldId="966"/>
            <ac:cxnSpMk id="39" creationId="{90D6135F-2D78-8834-02A0-A074334468A3}"/>
          </ac:cxnSpMkLst>
        </pc:cxnChg>
        <pc:cxnChg chg="mod">
          <ac:chgData name="Phillip Kaufman" userId="c001b2a046940d7c" providerId="LiveId" clId="{5CB25B10-5B1C-4017-B167-ED3104435743}" dt="2024-05-21T01:34:46.374" v="4160"/>
          <ac:cxnSpMkLst>
            <pc:docMk/>
            <pc:sldMk cId="580835950" sldId="966"/>
            <ac:cxnSpMk id="40" creationId="{015E3673-B005-95D6-711F-347CA6662A70}"/>
          </ac:cxnSpMkLst>
        </pc:cxnChg>
        <pc:cxnChg chg="mod">
          <ac:chgData name="Phillip Kaufman" userId="c001b2a046940d7c" providerId="LiveId" clId="{5CB25B10-5B1C-4017-B167-ED3104435743}" dt="2024-05-21T04:04:01.627" v="5150" actId="571"/>
          <ac:cxnSpMkLst>
            <pc:docMk/>
            <pc:sldMk cId="580835950" sldId="966"/>
            <ac:cxnSpMk id="40" creationId="{F44B52B4-B0A2-EE12-C1F1-A5D743878B9E}"/>
          </ac:cxnSpMkLst>
        </pc:cxnChg>
        <pc:cxnChg chg="mod">
          <ac:chgData name="Phillip Kaufman" userId="c001b2a046940d7c" providerId="LiveId" clId="{5CB25B10-5B1C-4017-B167-ED3104435743}" dt="2024-05-21T01:34:46.374" v="4160"/>
          <ac:cxnSpMkLst>
            <pc:docMk/>
            <pc:sldMk cId="580835950" sldId="966"/>
            <ac:cxnSpMk id="41" creationId="{02A56D1C-FD35-E67B-B5F0-53B5C058557F}"/>
          </ac:cxnSpMkLst>
        </pc:cxnChg>
        <pc:cxnChg chg="mod">
          <ac:chgData name="Phillip Kaufman" userId="c001b2a046940d7c" providerId="LiveId" clId="{5CB25B10-5B1C-4017-B167-ED3104435743}" dt="2024-05-21T04:04:01.627" v="5150" actId="571"/>
          <ac:cxnSpMkLst>
            <pc:docMk/>
            <pc:sldMk cId="580835950" sldId="966"/>
            <ac:cxnSpMk id="41" creationId="{1CCCB066-9710-6811-11BE-179E5279DA68}"/>
          </ac:cxnSpMkLst>
        </pc:cxnChg>
        <pc:cxnChg chg="mod">
          <ac:chgData name="Phillip Kaufman" userId="c001b2a046940d7c" providerId="LiveId" clId="{5CB25B10-5B1C-4017-B167-ED3104435743}" dt="2024-05-21T04:04:01.627" v="5150" actId="571"/>
          <ac:cxnSpMkLst>
            <pc:docMk/>
            <pc:sldMk cId="580835950" sldId="966"/>
            <ac:cxnSpMk id="42" creationId="{3AAC1535-445E-8EE7-B089-A2A8D92942FE}"/>
          </ac:cxnSpMkLst>
        </pc:cxnChg>
        <pc:cxnChg chg="mod">
          <ac:chgData name="Phillip Kaufman" userId="c001b2a046940d7c" providerId="LiveId" clId="{5CB25B10-5B1C-4017-B167-ED3104435743}" dt="2024-05-21T01:34:46.374" v="4160"/>
          <ac:cxnSpMkLst>
            <pc:docMk/>
            <pc:sldMk cId="580835950" sldId="966"/>
            <ac:cxnSpMk id="42" creationId="{8ACB1070-EDF5-AED4-1DCC-30A341EE88BE}"/>
          </ac:cxnSpMkLst>
        </pc:cxnChg>
        <pc:cxnChg chg="mod">
          <ac:chgData name="Phillip Kaufman" userId="c001b2a046940d7c" providerId="LiveId" clId="{5CB25B10-5B1C-4017-B167-ED3104435743}" dt="2024-05-21T01:34:46.374" v="4160"/>
          <ac:cxnSpMkLst>
            <pc:docMk/>
            <pc:sldMk cId="580835950" sldId="966"/>
            <ac:cxnSpMk id="46" creationId="{2536280D-2E06-6046-DFEF-503AD8207F43}"/>
          </ac:cxnSpMkLst>
        </pc:cxnChg>
        <pc:cxnChg chg="mod">
          <ac:chgData name="Phillip Kaufman" userId="c001b2a046940d7c" providerId="LiveId" clId="{5CB25B10-5B1C-4017-B167-ED3104435743}" dt="2024-05-21T04:04:01.627" v="5150" actId="571"/>
          <ac:cxnSpMkLst>
            <pc:docMk/>
            <pc:sldMk cId="580835950" sldId="966"/>
            <ac:cxnSpMk id="46" creationId="{C550F75C-F517-ACF3-D927-4889E5D2D8A9}"/>
          </ac:cxnSpMkLst>
        </pc:cxnChg>
        <pc:cxnChg chg="mod">
          <ac:chgData name="Phillip Kaufman" userId="c001b2a046940d7c" providerId="LiveId" clId="{5CB25B10-5B1C-4017-B167-ED3104435743}" dt="2024-05-21T01:34:46.374" v="4160"/>
          <ac:cxnSpMkLst>
            <pc:docMk/>
            <pc:sldMk cId="580835950" sldId="966"/>
            <ac:cxnSpMk id="47" creationId="{6B4D67D7-B82B-9ECC-E451-5224558885F0}"/>
          </ac:cxnSpMkLst>
        </pc:cxnChg>
        <pc:cxnChg chg="mod">
          <ac:chgData name="Phillip Kaufman" userId="c001b2a046940d7c" providerId="LiveId" clId="{5CB25B10-5B1C-4017-B167-ED3104435743}" dt="2024-05-21T04:04:01.627" v="5150" actId="571"/>
          <ac:cxnSpMkLst>
            <pc:docMk/>
            <pc:sldMk cId="580835950" sldId="966"/>
            <ac:cxnSpMk id="47" creationId="{B979F535-AE09-899E-C218-A2DDF16E1121}"/>
          </ac:cxnSpMkLst>
        </pc:cxnChg>
        <pc:cxnChg chg="mod">
          <ac:chgData name="Phillip Kaufman" userId="c001b2a046940d7c" providerId="LiveId" clId="{5CB25B10-5B1C-4017-B167-ED3104435743}" dt="2024-05-21T01:34:51.957" v="4161"/>
          <ac:cxnSpMkLst>
            <pc:docMk/>
            <pc:sldMk cId="580835950" sldId="966"/>
            <ac:cxnSpMk id="52" creationId="{3F98605E-967E-8D8E-C275-747053757F7E}"/>
          </ac:cxnSpMkLst>
        </pc:cxnChg>
        <pc:cxnChg chg="mod">
          <ac:chgData name="Phillip Kaufman" userId="c001b2a046940d7c" providerId="LiveId" clId="{5CB25B10-5B1C-4017-B167-ED3104435743}" dt="2024-05-21T01:34:51.957" v="4161"/>
          <ac:cxnSpMkLst>
            <pc:docMk/>
            <pc:sldMk cId="580835950" sldId="966"/>
            <ac:cxnSpMk id="53" creationId="{7F5539F1-80DB-1E5F-7ECB-944E734A0FD4}"/>
          </ac:cxnSpMkLst>
        </pc:cxnChg>
        <pc:cxnChg chg="mod">
          <ac:chgData name="Phillip Kaufman" userId="c001b2a046940d7c" providerId="LiveId" clId="{5CB25B10-5B1C-4017-B167-ED3104435743}" dt="2024-05-21T01:34:51.957" v="4161"/>
          <ac:cxnSpMkLst>
            <pc:docMk/>
            <pc:sldMk cId="580835950" sldId="966"/>
            <ac:cxnSpMk id="54" creationId="{1831A8F2-EEE8-1213-536F-0DA5C254282B}"/>
          </ac:cxnSpMkLst>
        </pc:cxnChg>
        <pc:cxnChg chg="mod">
          <ac:chgData name="Phillip Kaufman" userId="c001b2a046940d7c" providerId="LiveId" clId="{5CB25B10-5B1C-4017-B167-ED3104435743}" dt="2024-05-21T01:34:51.957" v="4161"/>
          <ac:cxnSpMkLst>
            <pc:docMk/>
            <pc:sldMk cId="580835950" sldId="966"/>
            <ac:cxnSpMk id="55" creationId="{BCAD5348-2659-5088-3DB4-A7D8F7D87F7D}"/>
          </ac:cxnSpMkLst>
        </pc:cxnChg>
        <pc:cxnChg chg="mod">
          <ac:chgData name="Phillip Kaufman" userId="c001b2a046940d7c" providerId="LiveId" clId="{5CB25B10-5B1C-4017-B167-ED3104435743}" dt="2024-05-21T01:34:51.957" v="4161"/>
          <ac:cxnSpMkLst>
            <pc:docMk/>
            <pc:sldMk cId="580835950" sldId="966"/>
            <ac:cxnSpMk id="56" creationId="{C580DDBA-DE4F-CE7A-8192-2126A910F182}"/>
          </ac:cxnSpMkLst>
        </pc:cxnChg>
        <pc:cxnChg chg="mod">
          <ac:chgData name="Phillip Kaufman" userId="c001b2a046940d7c" providerId="LiveId" clId="{5CB25B10-5B1C-4017-B167-ED3104435743}" dt="2024-05-21T01:34:51.957" v="4161"/>
          <ac:cxnSpMkLst>
            <pc:docMk/>
            <pc:sldMk cId="580835950" sldId="966"/>
            <ac:cxnSpMk id="57" creationId="{B72C9B26-7915-4227-696A-FE9A76A4A420}"/>
          </ac:cxnSpMkLst>
        </pc:cxnChg>
        <pc:cxnChg chg="mod">
          <ac:chgData name="Phillip Kaufman" userId="c001b2a046940d7c" providerId="LiveId" clId="{5CB25B10-5B1C-4017-B167-ED3104435743}" dt="2024-05-21T01:34:51.957" v="4161"/>
          <ac:cxnSpMkLst>
            <pc:docMk/>
            <pc:sldMk cId="580835950" sldId="966"/>
            <ac:cxnSpMk id="58" creationId="{5FFE8CDF-138A-DE61-9642-B7B7D8880FED}"/>
          </ac:cxnSpMkLst>
        </pc:cxnChg>
        <pc:cxnChg chg="mod">
          <ac:chgData name="Phillip Kaufman" userId="c001b2a046940d7c" providerId="LiveId" clId="{5CB25B10-5B1C-4017-B167-ED3104435743}" dt="2024-05-21T01:34:51.957" v="4161"/>
          <ac:cxnSpMkLst>
            <pc:docMk/>
            <pc:sldMk cId="580835950" sldId="966"/>
            <ac:cxnSpMk id="59" creationId="{4905D4AE-AD29-A784-DAA4-E86D01CD1BC2}"/>
          </ac:cxnSpMkLst>
        </pc:cxnChg>
        <pc:cxnChg chg="mod">
          <ac:chgData name="Phillip Kaufman" userId="c001b2a046940d7c" providerId="LiveId" clId="{5CB25B10-5B1C-4017-B167-ED3104435743}" dt="2024-05-21T01:34:51.957" v="4161"/>
          <ac:cxnSpMkLst>
            <pc:docMk/>
            <pc:sldMk cId="580835950" sldId="966"/>
            <ac:cxnSpMk id="60" creationId="{C55108C4-CB1B-87A7-C876-F797F6535803}"/>
          </ac:cxnSpMkLst>
        </pc:cxnChg>
        <pc:cxnChg chg="mod">
          <ac:chgData name="Phillip Kaufman" userId="c001b2a046940d7c" providerId="LiveId" clId="{5CB25B10-5B1C-4017-B167-ED3104435743}" dt="2024-05-21T01:34:51.957" v="4161"/>
          <ac:cxnSpMkLst>
            <pc:docMk/>
            <pc:sldMk cId="580835950" sldId="966"/>
            <ac:cxnSpMk id="61" creationId="{953F9625-A58C-7CAB-BD81-BBF81097055B}"/>
          </ac:cxnSpMkLst>
        </pc:cxnChg>
        <pc:cxnChg chg="mod">
          <ac:chgData name="Phillip Kaufman" userId="c001b2a046940d7c" providerId="LiveId" clId="{5CB25B10-5B1C-4017-B167-ED3104435743}" dt="2024-05-21T01:34:51.957" v="4161"/>
          <ac:cxnSpMkLst>
            <pc:docMk/>
            <pc:sldMk cId="580835950" sldId="966"/>
            <ac:cxnSpMk id="62" creationId="{894D00B1-AF3F-8D22-2415-66E9A24322E0}"/>
          </ac:cxnSpMkLst>
        </pc:cxnChg>
        <pc:cxnChg chg="mod">
          <ac:chgData name="Phillip Kaufman" userId="c001b2a046940d7c" providerId="LiveId" clId="{5CB25B10-5B1C-4017-B167-ED3104435743}" dt="2024-05-21T01:34:51.957" v="4161"/>
          <ac:cxnSpMkLst>
            <pc:docMk/>
            <pc:sldMk cId="580835950" sldId="966"/>
            <ac:cxnSpMk id="63" creationId="{FF4B19DD-5814-0119-07AD-4577DBD1DF8E}"/>
          </ac:cxnSpMkLst>
        </pc:cxnChg>
        <pc:cxnChg chg="mod">
          <ac:chgData name="Phillip Kaufman" userId="c001b2a046940d7c" providerId="LiveId" clId="{5CB25B10-5B1C-4017-B167-ED3104435743}" dt="2024-05-21T01:34:51.957" v="4161"/>
          <ac:cxnSpMkLst>
            <pc:docMk/>
            <pc:sldMk cId="580835950" sldId="966"/>
            <ac:cxnSpMk id="64" creationId="{7CFA714F-FC63-765F-EB18-8B15F5DADC4A}"/>
          </ac:cxnSpMkLst>
        </pc:cxnChg>
        <pc:cxnChg chg="mod">
          <ac:chgData name="Phillip Kaufman" userId="c001b2a046940d7c" providerId="LiveId" clId="{5CB25B10-5B1C-4017-B167-ED3104435743}" dt="2024-05-21T01:34:51.957" v="4161"/>
          <ac:cxnSpMkLst>
            <pc:docMk/>
            <pc:sldMk cId="580835950" sldId="966"/>
            <ac:cxnSpMk id="65" creationId="{9B96CAB9-3382-ECE7-5DA4-DF0B54D0F941}"/>
          </ac:cxnSpMkLst>
        </pc:cxnChg>
        <pc:cxnChg chg="mod">
          <ac:chgData name="Phillip Kaufman" userId="c001b2a046940d7c" providerId="LiveId" clId="{5CB25B10-5B1C-4017-B167-ED3104435743}" dt="2024-05-21T01:34:51.957" v="4161"/>
          <ac:cxnSpMkLst>
            <pc:docMk/>
            <pc:sldMk cId="580835950" sldId="966"/>
            <ac:cxnSpMk id="66" creationId="{531ADAF6-E2F1-2A39-9E8B-6E993F43EBF3}"/>
          </ac:cxnSpMkLst>
        </pc:cxnChg>
        <pc:cxnChg chg="mod">
          <ac:chgData name="Phillip Kaufman" userId="c001b2a046940d7c" providerId="LiveId" clId="{5CB25B10-5B1C-4017-B167-ED3104435743}" dt="2024-05-21T01:34:51.957" v="4161"/>
          <ac:cxnSpMkLst>
            <pc:docMk/>
            <pc:sldMk cId="580835950" sldId="966"/>
            <ac:cxnSpMk id="67" creationId="{22C7E2D5-1096-49CC-D0D4-06EE4214E3AC}"/>
          </ac:cxnSpMkLst>
        </pc:cxnChg>
        <pc:cxnChg chg="mod">
          <ac:chgData name="Phillip Kaufman" userId="c001b2a046940d7c" providerId="LiveId" clId="{5CB25B10-5B1C-4017-B167-ED3104435743}" dt="2024-05-21T01:34:51.957" v="4161"/>
          <ac:cxnSpMkLst>
            <pc:docMk/>
            <pc:sldMk cId="580835950" sldId="966"/>
            <ac:cxnSpMk id="70" creationId="{7D2728FC-4862-48C6-C585-2F3B6211EB6E}"/>
          </ac:cxnSpMkLst>
        </pc:cxnChg>
        <pc:cxnChg chg="mod">
          <ac:chgData name="Phillip Kaufman" userId="c001b2a046940d7c" providerId="LiveId" clId="{5CB25B10-5B1C-4017-B167-ED3104435743}" dt="2024-05-21T01:34:51.957" v="4161"/>
          <ac:cxnSpMkLst>
            <pc:docMk/>
            <pc:sldMk cId="580835950" sldId="966"/>
            <ac:cxnSpMk id="71" creationId="{CD325748-4F7E-D02D-8A4F-8001C4D3EB9B}"/>
          </ac:cxnSpMkLst>
        </pc:cxnChg>
        <pc:cxnChg chg="mod">
          <ac:chgData name="Phillip Kaufman" userId="c001b2a046940d7c" providerId="LiveId" clId="{5CB25B10-5B1C-4017-B167-ED3104435743}" dt="2024-05-21T01:34:51.957" v="4161"/>
          <ac:cxnSpMkLst>
            <pc:docMk/>
            <pc:sldMk cId="580835950" sldId="966"/>
            <ac:cxnSpMk id="72" creationId="{1C72B222-0313-3D87-6ABD-512A8E85F3D2}"/>
          </ac:cxnSpMkLst>
        </pc:cxnChg>
        <pc:cxnChg chg="mod">
          <ac:chgData name="Phillip Kaufman" userId="c001b2a046940d7c" providerId="LiveId" clId="{5CB25B10-5B1C-4017-B167-ED3104435743}" dt="2024-05-21T01:34:51.957" v="4161"/>
          <ac:cxnSpMkLst>
            <pc:docMk/>
            <pc:sldMk cId="580835950" sldId="966"/>
            <ac:cxnSpMk id="73" creationId="{808FA1ED-8BB9-2B05-EC37-2D841D13A918}"/>
          </ac:cxnSpMkLst>
        </pc:cxnChg>
        <pc:cxnChg chg="mod">
          <ac:chgData name="Phillip Kaufman" userId="c001b2a046940d7c" providerId="LiveId" clId="{5CB25B10-5B1C-4017-B167-ED3104435743}" dt="2024-05-21T01:34:51.957" v="4161"/>
          <ac:cxnSpMkLst>
            <pc:docMk/>
            <pc:sldMk cId="580835950" sldId="966"/>
            <ac:cxnSpMk id="74" creationId="{6A08D12D-9A6F-A335-8571-FD354733E1B7}"/>
          </ac:cxnSpMkLst>
        </pc:cxnChg>
        <pc:cxnChg chg="mod">
          <ac:chgData name="Phillip Kaufman" userId="c001b2a046940d7c" providerId="LiveId" clId="{5CB25B10-5B1C-4017-B167-ED3104435743}" dt="2024-05-21T01:34:51.957" v="4161"/>
          <ac:cxnSpMkLst>
            <pc:docMk/>
            <pc:sldMk cId="580835950" sldId="966"/>
            <ac:cxnSpMk id="75" creationId="{9D5765FA-3FCA-54FD-EC6C-7CC5AFEA98E2}"/>
          </ac:cxnSpMkLst>
        </pc:cxnChg>
        <pc:cxnChg chg="mod">
          <ac:chgData name="Phillip Kaufman" userId="c001b2a046940d7c" providerId="LiveId" clId="{5CB25B10-5B1C-4017-B167-ED3104435743}" dt="2024-05-16T19:49:30.056" v="2521"/>
          <ac:cxnSpMkLst>
            <pc:docMk/>
            <pc:sldMk cId="580835950" sldId="966"/>
            <ac:cxnSpMk id="76" creationId="{54C8E55E-953B-A728-43AA-29B0577C3997}"/>
          </ac:cxnSpMkLst>
        </pc:cxnChg>
        <pc:cxnChg chg="mod">
          <ac:chgData name="Phillip Kaufman" userId="c001b2a046940d7c" providerId="LiveId" clId="{5CB25B10-5B1C-4017-B167-ED3104435743}" dt="2024-05-21T01:34:51.957" v="4161"/>
          <ac:cxnSpMkLst>
            <pc:docMk/>
            <pc:sldMk cId="580835950" sldId="966"/>
            <ac:cxnSpMk id="76" creationId="{5509E331-9A72-8D74-4A54-FEA41DEEAE26}"/>
          </ac:cxnSpMkLst>
        </pc:cxnChg>
        <pc:cxnChg chg="mod">
          <ac:chgData name="Phillip Kaufman" userId="c001b2a046940d7c" providerId="LiveId" clId="{5CB25B10-5B1C-4017-B167-ED3104435743}" dt="2024-05-21T01:34:51.957" v="4161"/>
          <ac:cxnSpMkLst>
            <pc:docMk/>
            <pc:sldMk cId="580835950" sldId="966"/>
            <ac:cxnSpMk id="77" creationId="{049A9C30-8C68-8677-75A7-4ADA7DB77E59}"/>
          </ac:cxnSpMkLst>
        </pc:cxnChg>
        <pc:cxnChg chg="mod">
          <ac:chgData name="Phillip Kaufman" userId="c001b2a046940d7c" providerId="LiveId" clId="{5CB25B10-5B1C-4017-B167-ED3104435743}" dt="2024-05-16T19:49:30.056" v="2521"/>
          <ac:cxnSpMkLst>
            <pc:docMk/>
            <pc:sldMk cId="580835950" sldId="966"/>
            <ac:cxnSpMk id="77" creationId="{56CCD349-203B-6F9F-A809-0276F2B8EC86}"/>
          </ac:cxnSpMkLst>
        </pc:cxnChg>
        <pc:cxnChg chg="mod">
          <ac:chgData name="Phillip Kaufman" userId="c001b2a046940d7c" providerId="LiveId" clId="{5CB25B10-5B1C-4017-B167-ED3104435743}" dt="2024-05-21T01:34:51.957" v="4161"/>
          <ac:cxnSpMkLst>
            <pc:docMk/>
            <pc:sldMk cId="580835950" sldId="966"/>
            <ac:cxnSpMk id="78" creationId="{334C7789-2BED-D20C-145C-29F768FA1DFA}"/>
          </ac:cxnSpMkLst>
        </pc:cxnChg>
        <pc:cxnChg chg="mod">
          <ac:chgData name="Phillip Kaufman" userId="c001b2a046940d7c" providerId="LiveId" clId="{5CB25B10-5B1C-4017-B167-ED3104435743}" dt="2024-05-20T00:23:37.717" v="3395"/>
          <ac:cxnSpMkLst>
            <pc:docMk/>
            <pc:sldMk cId="580835950" sldId="966"/>
            <ac:cxnSpMk id="79" creationId="{C4288D6C-C2CD-818E-7352-981C3451DC7B}"/>
          </ac:cxnSpMkLst>
        </pc:cxnChg>
        <pc:cxnChg chg="mod">
          <ac:chgData name="Phillip Kaufman" userId="c001b2a046940d7c" providerId="LiveId" clId="{5CB25B10-5B1C-4017-B167-ED3104435743}" dt="2024-05-21T01:34:51.957" v="4161"/>
          <ac:cxnSpMkLst>
            <pc:docMk/>
            <pc:sldMk cId="580835950" sldId="966"/>
            <ac:cxnSpMk id="79" creationId="{D6BDDD91-B543-E091-EA52-7480DDDADCA8}"/>
          </ac:cxnSpMkLst>
        </pc:cxnChg>
        <pc:cxnChg chg="mod">
          <ac:chgData name="Phillip Kaufman" userId="c001b2a046940d7c" providerId="LiveId" clId="{5CB25B10-5B1C-4017-B167-ED3104435743}" dt="2024-05-21T01:34:51.957" v="4161"/>
          <ac:cxnSpMkLst>
            <pc:docMk/>
            <pc:sldMk cId="580835950" sldId="966"/>
            <ac:cxnSpMk id="80" creationId="{07D26DDA-22A3-BFFB-C4DC-CF47C95D0611}"/>
          </ac:cxnSpMkLst>
        </pc:cxnChg>
        <pc:cxnChg chg="mod">
          <ac:chgData name="Phillip Kaufman" userId="c001b2a046940d7c" providerId="LiveId" clId="{5CB25B10-5B1C-4017-B167-ED3104435743}" dt="2024-05-20T00:23:37.717" v="3395"/>
          <ac:cxnSpMkLst>
            <pc:docMk/>
            <pc:sldMk cId="580835950" sldId="966"/>
            <ac:cxnSpMk id="80" creationId="{A364DFB9-9B4A-3C85-2E58-2B6A22AAC112}"/>
          </ac:cxnSpMkLst>
        </pc:cxnChg>
        <pc:cxnChg chg="mod">
          <ac:chgData name="Phillip Kaufman" userId="c001b2a046940d7c" providerId="LiveId" clId="{5CB25B10-5B1C-4017-B167-ED3104435743}" dt="2024-05-20T00:23:37.717" v="3395"/>
          <ac:cxnSpMkLst>
            <pc:docMk/>
            <pc:sldMk cId="580835950" sldId="966"/>
            <ac:cxnSpMk id="81" creationId="{502C88C3-C6FE-A57E-4D77-986200D73464}"/>
          </ac:cxnSpMkLst>
        </pc:cxnChg>
        <pc:cxnChg chg="mod">
          <ac:chgData name="Phillip Kaufman" userId="c001b2a046940d7c" providerId="LiveId" clId="{5CB25B10-5B1C-4017-B167-ED3104435743}" dt="2024-05-21T01:34:51.957" v="4161"/>
          <ac:cxnSpMkLst>
            <pc:docMk/>
            <pc:sldMk cId="580835950" sldId="966"/>
            <ac:cxnSpMk id="81" creationId="{B28BCCA7-C763-D05E-102E-038380A45FE6}"/>
          </ac:cxnSpMkLst>
        </pc:cxnChg>
        <pc:cxnChg chg="mod">
          <ac:chgData name="Phillip Kaufman" userId="c001b2a046940d7c" providerId="LiveId" clId="{5CB25B10-5B1C-4017-B167-ED3104435743}" dt="2024-05-21T01:34:51.957" v="4161"/>
          <ac:cxnSpMkLst>
            <pc:docMk/>
            <pc:sldMk cId="580835950" sldId="966"/>
            <ac:cxnSpMk id="82" creationId="{42E8E794-DDEA-D7EE-EC68-D74540DCB670}"/>
          </ac:cxnSpMkLst>
        </pc:cxnChg>
        <pc:cxnChg chg="mod">
          <ac:chgData name="Phillip Kaufman" userId="c001b2a046940d7c" providerId="LiveId" clId="{5CB25B10-5B1C-4017-B167-ED3104435743}" dt="2024-05-20T00:23:37.717" v="3395"/>
          <ac:cxnSpMkLst>
            <pc:docMk/>
            <pc:sldMk cId="580835950" sldId="966"/>
            <ac:cxnSpMk id="82" creationId="{D211B154-22FE-634A-A3DC-1EA5A6821161}"/>
          </ac:cxnSpMkLst>
        </pc:cxnChg>
        <pc:cxnChg chg="mod">
          <ac:chgData name="Phillip Kaufman" userId="c001b2a046940d7c" providerId="LiveId" clId="{5CB25B10-5B1C-4017-B167-ED3104435743}" dt="2024-05-20T00:23:37.717" v="3395"/>
          <ac:cxnSpMkLst>
            <pc:docMk/>
            <pc:sldMk cId="580835950" sldId="966"/>
            <ac:cxnSpMk id="83" creationId="{9EB1ADBA-A564-DBCC-8C8A-15714451C141}"/>
          </ac:cxnSpMkLst>
        </pc:cxnChg>
        <pc:cxnChg chg="mod">
          <ac:chgData name="Phillip Kaufman" userId="c001b2a046940d7c" providerId="LiveId" clId="{5CB25B10-5B1C-4017-B167-ED3104435743}" dt="2024-05-21T01:34:51.957" v="4161"/>
          <ac:cxnSpMkLst>
            <pc:docMk/>
            <pc:sldMk cId="580835950" sldId="966"/>
            <ac:cxnSpMk id="83" creationId="{B9FDA56A-3E5B-5462-5658-70215CD00222}"/>
          </ac:cxnSpMkLst>
        </pc:cxnChg>
        <pc:cxnChg chg="mod">
          <ac:chgData name="Phillip Kaufman" userId="c001b2a046940d7c" providerId="LiveId" clId="{5CB25B10-5B1C-4017-B167-ED3104435743}" dt="2024-05-20T00:23:37.717" v="3395"/>
          <ac:cxnSpMkLst>
            <pc:docMk/>
            <pc:sldMk cId="580835950" sldId="966"/>
            <ac:cxnSpMk id="84" creationId="{670C7D1A-CF68-8C66-CCA0-0CC8AA39417D}"/>
          </ac:cxnSpMkLst>
        </pc:cxnChg>
        <pc:cxnChg chg="mod">
          <ac:chgData name="Phillip Kaufman" userId="c001b2a046940d7c" providerId="LiveId" clId="{5CB25B10-5B1C-4017-B167-ED3104435743}" dt="2024-05-21T01:34:51.957" v="4161"/>
          <ac:cxnSpMkLst>
            <pc:docMk/>
            <pc:sldMk cId="580835950" sldId="966"/>
            <ac:cxnSpMk id="84" creationId="{F1062B8F-2016-C9AE-18F6-90942ADE6DE0}"/>
          </ac:cxnSpMkLst>
        </pc:cxnChg>
        <pc:cxnChg chg="mod">
          <ac:chgData name="Phillip Kaufman" userId="c001b2a046940d7c" providerId="LiveId" clId="{5CB25B10-5B1C-4017-B167-ED3104435743}" dt="2024-05-21T01:34:51.957" v="4161"/>
          <ac:cxnSpMkLst>
            <pc:docMk/>
            <pc:sldMk cId="580835950" sldId="966"/>
            <ac:cxnSpMk id="85" creationId="{8893BD2A-5501-9486-7AAC-AC218C210715}"/>
          </ac:cxnSpMkLst>
        </pc:cxnChg>
        <pc:cxnChg chg="mod">
          <ac:chgData name="Phillip Kaufman" userId="c001b2a046940d7c" providerId="LiveId" clId="{5CB25B10-5B1C-4017-B167-ED3104435743}" dt="2024-05-20T00:23:37.717" v="3395"/>
          <ac:cxnSpMkLst>
            <pc:docMk/>
            <pc:sldMk cId="580835950" sldId="966"/>
            <ac:cxnSpMk id="85" creationId="{F407FCC5-AFFE-2BBD-CF88-43A501EB5BF0}"/>
          </ac:cxnSpMkLst>
        </pc:cxnChg>
        <pc:cxnChg chg="mod">
          <ac:chgData name="Phillip Kaufman" userId="c001b2a046940d7c" providerId="LiveId" clId="{5CB25B10-5B1C-4017-B167-ED3104435743}" dt="2024-05-20T00:23:37.717" v="3395"/>
          <ac:cxnSpMkLst>
            <pc:docMk/>
            <pc:sldMk cId="580835950" sldId="966"/>
            <ac:cxnSpMk id="86" creationId="{E354E007-00B0-5A2A-D8D6-C0004EFF56B3}"/>
          </ac:cxnSpMkLst>
        </pc:cxnChg>
        <pc:cxnChg chg="mod">
          <ac:chgData name="Phillip Kaufman" userId="c001b2a046940d7c" providerId="LiveId" clId="{5CB25B10-5B1C-4017-B167-ED3104435743}" dt="2024-05-20T00:23:37.717" v="3395"/>
          <ac:cxnSpMkLst>
            <pc:docMk/>
            <pc:sldMk cId="580835950" sldId="966"/>
            <ac:cxnSpMk id="87" creationId="{B4AD68CD-1547-22D1-2669-A9CD76E20FA7}"/>
          </ac:cxnSpMkLst>
        </pc:cxnChg>
        <pc:cxnChg chg="mod">
          <ac:chgData name="Phillip Kaufman" userId="c001b2a046940d7c" providerId="LiveId" clId="{5CB25B10-5B1C-4017-B167-ED3104435743}" dt="2024-05-20T00:23:37.717" v="3395"/>
          <ac:cxnSpMkLst>
            <pc:docMk/>
            <pc:sldMk cId="580835950" sldId="966"/>
            <ac:cxnSpMk id="88" creationId="{BEDABEAF-0110-EA85-5DED-27DDFE0D3BE0}"/>
          </ac:cxnSpMkLst>
        </pc:cxnChg>
        <pc:cxnChg chg="mod">
          <ac:chgData name="Phillip Kaufman" userId="c001b2a046940d7c" providerId="LiveId" clId="{5CB25B10-5B1C-4017-B167-ED3104435743}" dt="2024-05-20T00:23:37.717" v="3395"/>
          <ac:cxnSpMkLst>
            <pc:docMk/>
            <pc:sldMk cId="580835950" sldId="966"/>
            <ac:cxnSpMk id="89" creationId="{0FB9FA6E-2BF1-C376-F5BE-00DE3300A60F}"/>
          </ac:cxnSpMkLst>
        </pc:cxnChg>
        <pc:cxnChg chg="mod">
          <ac:chgData name="Phillip Kaufman" userId="c001b2a046940d7c" providerId="LiveId" clId="{5CB25B10-5B1C-4017-B167-ED3104435743}" dt="2024-05-21T01:34:51.957" v="4161"/>
          <ac:cxnSpMkLst>
            <pc:docMk/>
            <pc:sldMk cId="580835950" sldId="966"/>
            <ac:cxnSpMk id="89" creationId="{21C12995-AD83-4304-8CEE-EC7E380067CD}"/>
          </ac:cxnSpMkLst>
        </pc:cxnChg>
        <pc:cxnChg chg="mod">
          <ac:chgData name="Phillip Kaufman" userId="c001b2a046940d7c" providerId="LiveId" clId="{5CB25B10-5B1C-4017-B167-ED3104435743}" dt="2024-05-21T01:34:51.957" v="4161"/>
          <ac:cxnSpMkLst>
            <pc:docMk/>
            <pc:sldMk cId="580835950" sldId="966"/>
            <ac:cxnSpMk id="90" creationId="{0FA0E50B-6F9D-B1D9-4300-2E882A0A841C}"/>
          </ac:cxnSpMkLst>
        </pc:cxnChg>
        <pc:cxnChg chg="mod">
          <ac:chgData name="Phillip Kaufman" userId="c001b2a046940d7c" providerId="LiveId" clId="{5CB25B10-5B1C-4017-B167-ED3104435743}" dt="2024-05-20T00:23:37.717" v="3395"/>
          <ac:cxnSpMkLst>
            <pc:docMk/>
            <pc:sldMk cId="580835950" sldId="966"/>
            <ac:cxnSpMk id="90" creationId="{B1980F28-247F-521A-22E8-A53463FC4FFD}"/>
          </ac:cxnSpMkLst>
        </pc:cxnChg>
        <pc:cxnChg chg="mod">
          <ac:chgData name="Phillip Kaufman" userId="c001b2a046940d7c" providerId="LiveId" clId="{5CB25B10-5B1C-4017-B167-ED3104435743}" dt="2024-05-20T00:23:37.717" v="3395"/>
          <ac:cxnSpMkLst>
            <pc:docMk/>
            <pc:sldMk cId="580835950" sldId="966"/>
            <ac:cxnSpMk id="91" creationId="{1218C2DB-A482-0151-7790-CBEDAA5C59D0}"/>
          </ac:cxnSpMkLst>
        </pc:cxnChg>
        <pc:cxnChg chg="mod">
          <ac:chgData name="Phillip Kaufman" userId="c001b2a046940d7c" providerId="LiveId" clId="{5CB25B10-5B1C-4017-B167-ED3104435743}" dt="2024-05-20T00:23:37.717" v="3395"/>
          <ac:cxnSpMkLst>
            <pc:docMk/>
            <pc:sldMk cId="580835950" sldId="966"/>
            <ac:cxnSpMk id="92" creationId="{23956CB6-20EB-C793-8817-43296C347386}"/>
          </ac:cxnSpMkLst>
        </pc:cxnChg>
        <pc:cxnChg chg="mod">
          <ac:chgData name="Phillip Kaufman" userId="c001b2a046940d7c" providerId="LiveId" clId="{5CB25B10-5B1C-4017-B167-ED3104435743}" dt="2024-05-20T00:23:37.717" v="3395"/>
          <ac:cxnSpMkLst>
            <pc:docMk/>
            <pc:sldMk cId="580835950" sldId="966"/>
            <ac:cxnSpMk id="93" creationId="{5A03B3C1-EB00-396C-A133-22EE1624F791}"/>
          </ac:cxnSpMkLst>
        </pc:cxnChg>
        <pc:cxnChg chg="mod">
          <ac:chgData name="Phillip Kaufman" userId="c001b2a046940d7c" providerId="LiveId" clId="{5CB25B10-5B1C-4017-B167-ED3104435743}" dt="2024-05-20T00:23:37.717" v="3395"/>
          <ac:cxnSpMkLst>
            <pc:docMk/>
            <pc:sldMk cId="580835950" sldId="966"/>
            <ac:cxnSpMk id="94" creationId="{6DD46F13-A7E6-85EA-A4EB-F5FDAB46AEAC}"/>
          </ac:cxnSpMkLst>
        </pc:cxnChg>
        <pc:cxnChg chg="mod">
          <ac:chgData name="Phillip Kaufman" userId="c001b2a046940d7c" providerId="LiveId" clId="{5CB25B10-5B1C-4017-B167-ED3104435743}" dt="2024-05-20T00:23:37.717" v="3395"/>
          <ac:cxnSpMkLst>
            <pc:docMk/>
            <pc:sldMk cId="580835950" sldId="966"/>
            <ac:cxnSpMk id="95" creationId="{69B4D006-0A9F-DD6E-5833-B812F60545BA}"/>
          </ac:cxnSpMkLst>
        </pc:cxnChg>
        <pc:cxnChg chg="mod">
          <ac:chgData name="Phillip Kaufman" userId="c001b2a046940d7c" providerId="LiveId" clId="{5CB25B10-5B1C-4017-B167-ED3104435743}" dt="2024-05-20T00:23:37.717" v="3395"/>
          <ac:cxnSpMkLst>
            <pc:docMk/>
            <pc:sldMk cId="580835950" sldId="966"/>
            <ac:cxnSpMk id="96" creationId="{5D1D892C-12DC-DA5F-9776-5BE95AC9ACBA}"/>
          </ac:cxnSpMkLst>
        </pc:cxnChg>
        <pc:cxnChg chg="mod">
          <ac:chgData name="Phillip Kaufman" userId="c001b2a046940d7c" providerId="LiveId" clId="{5CB25B10-5B1C-4017-B167-ED3104435743}" dt="2024-05-20T00:23:37.717" v="3395"/>
          <ac:cxnSpMkLst>
            <pc:docMk/>
            <pc:sldMk cId="580835950" sldId="966"/>
            <ac:cxnSpMk id="97" creationId="{07D3A3C9-814A-6D63-A48D-5FCC88C5C6E6}"/>
          </ac:cxnSpMkLst>
        </pc:cxnChg>
        <pc:cxnChg chg="mod">
          <ac:chgData name="Phillip Kaufman" userId="c001b2a046940d7c" providerId="LiveId" clId="{5CB25B10-5B1C-4017-B167-ED3104435743}" dt="2024-05-21T04:22:58.105" v="5254" actId="478"/>
          <ac:cxnSpMkLst>
            <pc:docMk/>
            <pc:sldMk cId="580835950" sldId="966"/>
            <ac:cxnSpMk id="97" creationId="{338A4030-58B8-86AA-CACC-16A6B750450F}"/>
          </ac:cxnSpMkLst>
        </pc:cxnChg>
        <pc:cxnChg chg="mod">
          <ac:chgData name="Phillip Kaufman" userId="c001b2a046940d7c" providerId="LiveId" clId="{5CB25B10-5B1C-4017-B167-ED3104435743}" dt="2024-05-21T04:22:58.105" v="5254" actId="478"/>
          <ac:cxnSpMkLst>
            <pc:docMk/>
            <pc:sldMk cId="580835950" sldId="966"/>
            <ac:cxnSpMk id="98" creationId="{08872280-983A-02BE-7235-7B59C6846FCA}"/>
          </ac:cxnSpMkLst>
        </pc:cxnChg>
        <pc:cxnChg chg="mod">
          <ac:chgData name="Phillip Kaufman" userId="c001b2a046940d7c" providerId="LiveId" clId="{5CB25B10-5B1C-4017-B167-ED3104435743}" dt="2024-05-20T00:23:37.717" v="3395"/>
          <ac:cxnSpMkLst>
            <pc:docMk/>
            <pc:sldMk cId="580835950" sldId="966"/>
            <ac:cxnSpMk id="98" creationId="{2A1390B4-7D41-719E-95A0-2E75741F9B39}"/>
          </ac:cxnSpMkLst>
        </pc:cxnChg>
        <pc:cxnChg chg="mod">
          <ac:chgData name="Phillip Kaufman" userId="c001b2a046940d7c" providerId="LiveId" clId="{5CB25B10-5B1C-4017-B167-ED3104435743}" dt="2024-05-20T00:23:37.717" v="3395"/>
          <ac:cxnSpMkLst>
            <pc:docMk/>
            <pc:sldMk cId="580835950" sldId="966"/>
            <ac:cxnSpMk id="99" creationId="{8C82818E-94C3-A1FE-C737-42E772B11FBC}"/>
          </ac:cxnSpMkLst>
        </pc:cxnChg>
        <pc:cxnChg chg="mod">
          <ac:chgData name="Phillip Kaufman" userId="c001b2a046940d7c" providerId="LiveId" clId="{5CB25B10-5B1C-4017-B167-ED3104435743}" dt="2024-05-20T00:23:37.717" v="3395"/>
          <ac:cxnSpMkLst>
            <pc:docMk/>
            <pc:sldMk cId="580835950" sldId="966"/>
            <ac:cxnSpMk id="100" creationId="{C731763C-E63A-4621-CCCE-FEA6D775A0C4}"/>
          </ac:cxnSpMkLst>
        </pc:cxnChg>
        <pc:cxnChg chg="mod">
          <ac:chgData name="Phillip Kaufman" userId="c001b2a046940d7c" providerId="LiveId" clId="{5CB25B10-5B1C-4017-B167-ED3104435743}" dt="2024-05-20T00:23:37.717" v="3395"/>
          <ac:cxnSpMkLst>
            <pc:docMk/>
            <pc:sldMk cId="580835950" sldId="966"/>
            <ac:cxnSpMk id="101" creationId="{812AEEFA-B043-3EEB-1277-B0B977F09D3A}"/>
          </ac:cxnSpMkLst>
        </pc:cxnChg>
        <pc:cxnChg chg="mod">
          <ac:chgData name="Phillip Kaufman" userId="c001b2a046940d7c" providerId="LiveId" clId="{5CB25B10-5B1C-4017-B167-ED3104435743}" dt="2024-05-20T00:23:37.717" v="3395"/>
          <ac:cxnSpMkLst>
            <pc:docMk/>
            <pc:sldMk cId="580835950" sldId="966"/>
            <ac:cxnSpMk id="102" creationId="{4FE846D1-9153-4DD7-EC84-4BF83B500C3D}"/>
          </ac:cxnSpMkLst>
        </pc:cxnChg>
        <pc:cxnChg chg="mod">
          <ac:chgData name="Phillip Kaufman" userId="c001b2a046940d7c" providerId="LiveId" clId="{5CB25B10-5B1C-4017-B167-ED3104435743}" dt="2024-05-20T00:23:37.717" v="3395"/>
          <ac:cxnSpMkLst>
            <pc:docMk/>
            <pc:sldMk cId="580835950" sldId="966"/>
            <ac:cxnSpMk id="103" creationId="{1D559B83-5B49-F198-1664-05D8192FFE75}"/>
          </ac:cxnSpMkLst>
        </pc:cxnChg>
        <pc:cxnChg chg="mod">
          <ac:chgData name="Phillip Kaufman" userId="c001b2a046940d7c" providerId="LiveId" clId="{5CB25B10-5B1C-4017-B167-ED3104435743}" dt="2024-05-20T00:23:37.717" v="3395"/>
          <ac:cxnSpMkLst>
            <pc:docMk/>
            <pc:sldMk cId="580835950" sldId="966"/>
            <ac:cxnSpMk id="104" creationId="{E13BFCA5-F617-8DAB-452B-37C3C142AFC8}"/>
          </ac:cxnSpMkLst>
        </pc:cxnChg>
        <pc:cxnChg chg="mod">
          <ac:chgData name="Phillip Kaufman" userId="c001b2a046940d7c" providerId="LiveId" clId="{5CB25B10-5B1C-4017-B167-ED3104435743}" dt="2024-05-20T00:23:37.717" v="3395"/>
          <ac:cxnSpMkLst>
            <pc:docMk/>
            <pc:sldMk cId="580835950" sldId="966"/>
            <ac:cxnSpMk id="105" creationId="{98D0D3A8-9D9E-A509-6319-D0F3AA4997BC}"/>
          </ac:cxnSpMkLst>
        </pc:cxnChg>
        <pc:cxnChg chg="mod">
          <ac:chgData name="Phillip Kaufman" userId="c001b2a046940d7c" providerId="LiveId" clId="{5CB25B10-5B1C-4017-B167-ED3104435743}" dt="2024-05-20T00:23:37.717" v="3395"/>
          <ac:cxnSpMkLst>
            <pc:docMk/>
            <pc:sldMk cId="580835950" sldId="966"/>
            <ac:cxnSpMk id="106" creationId="{39954A05-F536-5528-6DD1-CC7AA7B2874D}"/>
          </ac:cxnSpMkLst>
        </pc:cxnChg>
        <pc:cxnChg chg="mod">
          <ac:chgData name="Phillip Kaufman" userId="c001b2a046940d7c" providerId="LiveId" clId="{5CB25B10-5B1C-4017-B167-ED3104435743}" dt="2024-05-21T04:22:58.105" v="5254" actId="478"/>
          <ac:cxnSpMkLst>
            <pc:docMk/>
            <pc:sldMk cId="580835950" sldId="966"/>
            <ac:cxnSpMk id="106" creationId="{C310FC78-5944-CFCE-520C-DA1FC166416D}"/>
          </ac:cxnSpMkLst>
        </pc:cxnChg>
        <pc:cxnChg chg="mod">
          <ac:chgData name="Phillip Kaufman" userId="c001b2a046940d7c" providerId="LiveId" clId="{5CB25B10-5B1C-4017-B167-ED3104435743}" dt="2024-05-21T04:22:58.105" v="5254" actId="478"/>
          <ac:cxnSpMkLst>
            <pc:docMk/>
            <pc:sldMk cId="580835950" sldId="966"/>
            <ac:cxnSpMk id="107" creationId="{8CCA173B-7894-7DD5-D05D-53E3A9759BD6}"/>
          </ac:cxnSpMkLst>
        </pc:cxnChg>
        <pc:cxnChg chg="mod">
          <ac:chgData name="Phillip Kaufman" userId="c001b2a046940d7c" providerId="LiveId" clId="{5CB25B10-5B1C-4017-B167-ED3104435743}" dt="2024-05-20T00:23:37.717" v="3395"/>
          <ac:cxnSpMkLst>
            <pc:docMk/>
            <pc:sldMk cId="580835950" sldId="966"/>
            <ac:cxnSpMk id="110" creationId="{B8811D24-BC1D-18BE-ADA1-077EE2379625}"/>
          </ac:cxnSpMkLst>
        </pc:cxnChg>
        <pc:cxnChg chg="mod">
          <ac:chgData name="Phillip Kaufman" userId="c001b2a046940d7c" providerId="LiveId" clId="{5CB25B10-5B1C-4017-B167-ED3104435743}" dt="2024-05-20T00:23:37.717" v="3395"/>
          <ac:cxnSpMkLst>
            <pc:docMk/>
            <pc:sldMk cId="580835950" sldId="966"/>
            <ac:cxnSpMk id="111" creationId="{C1FE3170-1AE7-E573-3417-4310198A49BD}"/>
          </ac:cxnSpMkLst>
        </pc:cxnChg>
        <pc:cxnChg chg="mod">
          <ac:chgData name="Phillip Kaufman" userId="c001b2a046940d7c" providerId="LiveId" clId="{5CB25B10-5B1C-4017-B167-ED3104435743}" dt="2024-05-20T00:23:48.998" v="3396"/>
          <ac:cxnSpMkLst>
            <pc:docMk/>
            <pc:sldMk cId="580835950" sldId="966"/>
            <ac:cxnSpMk id="116" creationId="{240A883E-4261-5BDA-EFB7-E15FE7DC5D5A}"/>
          </ac:cxnSpMkLst>
        </pc:cxnChg>
        <pc:cxnChg chg="mod">
          <ac:chgData name="Phillip Kaufman" userId="c001b2a046940d7c" providerId="LiveId" clId="{5CB25B10-5B1C-4017-B167-ED3104435743}" dt="2024-05-20T00:23:48.998" v="3396"/>
          <ac:cxnSpMkLst>
            <pc:docMk/>
            <pc:sldMk cId="580835950" sldId="966"/>
            <ac:cxnSpMk id="117" creationId="{F6EEB360-84A1-E206-FB9D-90CBDD956C45}"/>
          </ac:cxnSpMkLst>
        </pc:cxnChg>
        <pc:cxnChg chg="mod">
          <ac:chgData name="Phillip Kaufman" userId="c001b2a046940d7c" providerId="LiveId" clId="{5CB25B10-5B1C-4017-B167-ED3104435743}" dt="2024-05-21T04:22:51.066" v="5253"/>
          <ac:cxnSpMkLst>
            <pc:docMk/>
            <pc:sldMk cId="580835950" sldId="966"/>
            <ac:cxnSpMk id="118" creationId="{1916BA79-28D4-6121-8ED0-E1EDC9187703}"/>
          </ac:cxnSpMkLst>
        </pc:cxnChg>
        <pc:cxnChg chg="mod">
          <ac:chgData name="Phillip Kaufman" userId="c001b2a046940d7c" providerId="LiveId" clId="{5CB25B10-5B1C-4017-B167-ED3104435743}" dt="2024-05-20T00:23:48.998" v="3396"/>
          <ac:cxnSpMkLst>
            <pc:docMk/>
            <pc:sldMk cId="580835950" sldId="966"/>
            <ac:cxnSpMk id="118" creationId="{9E5A17FB-7BF9-CFDE-4D9E-D0A3DA738713}"/>
          </ac:cxnSpMkLst>
        </pc:cxnChg>
        <pc:cxnChg chg="mod">
          <ac:chgData name="Phillip Kaufman" userId="c001b2a046940d7c" providerId="LiveId" clId="{5CB25B10-5B1C-4017-B167-ED3104435743}" dt="2024-05-20T00:23:48.998" v="3396"/>
          <ac:cxnSpMkLst>
            <pc:docMk/>
            <pc:sldMk cId="580835950" sldId="966"/>
            <ac:cxnSpMk id="119" creationId="{0F202232-8BD6-24BB-98EB-B8CBBF0D73D8}"/>
          </ac:cxnSpMkLst>
        </pc:cxnChg>
        <pc:cxnChg chg="mod">
          <ac:chgData name="Phillip Kaufman" userId="c001b2a046940d7c" providerId="LiveId" clId="{5CB25B10-5B1C-4017-B167-ED3104435743}" dt="2024-05-21T04:22:51.066" v="5253"/>
          <ac:cxnSpMkLst>
            <pc:docMk/>
            <pc:sldMk cId="580835950" sldId="966"/>
            <ac:cxnSpMk id="119" creationId="{2ABF97E5-066C-9D9B-03C5-0385599C7C14}"/>
          </ac:cxnSpMkLst>
        </pc:cxnChg>
        <pc:cxnChg chg="mod">
          <ac:chgData name="Phillip Kaufman" userId="c001b2a046940d7c" providerId="LiveId" clId="{5CB25B10-5B1C-4017-B167-ED3104435743}" dt="2024-05-20T00:23:48.998" v="3396"/>
          <ac:cxnSpMkLst>
            <pc:docMk/>
            <pc:sldMk cId="580835950" sldId="966"/>
            <ac:cxnSpMk id="120" creationId="{A1154E9B-6F41-21C9-BD67-98C7DB732A93}"/>
          </ac:cxnSpMkLst>
        </pc:cxnChg>
        <pc:cxnChg chg="mod">
          <ac:chgData name="Phillip Kaufman" userId="c001b2a046940d7c" providerId="LiveId" clId="{5CB25B10-5B1C-4017-B167-ED3104435743}" dt="2024-05-20T00:23:48.998" v="3396"/>
          <ac:cxnSpMkLst>
            <pc:docMk/>
            <pc:sldMk cId="580835950" sldId="966"/>
            <ac:cxnSpMk id="121" creationId="{8968F61A-C490-4831-9A8F-CF78955D6231}"/>
          </ac:cxnSpMkLst>
        </pc:cxnChg>
        <pc:cxnChg chg="mod">
          <ac:chgData name="Phillip Kaufman" userId="c001b2a046940d7c" providerId="LiveId" clId="{5CB25B10-5B1C-4017-B167-ED3104435743}" dt="2024-05-20T00:23:48.998" v="3396"/>
          <ac:cxnSpMkLst>
            <pc:docMk/>
            <pc:sldMk cId="580835950" sldId="966"/>
            <ac:cxnSpMk id="122" creationId="{F392890C-2E8A-6180-CB15-13C14513772A}"/>
          </ac:cxnSpMkLst>
        </pc:cxnChg>
        <pc:cxnChg chg="mod">
          <ac:chgData name="Phillip Kaufman" userId="c001b2a046940d7c" providerId="LiveId" clId="{5CB25B10-5B1C-4017-B167-ED3104435743}" dt="2024-05-20T00:23:48.998" v="3396"/>
          <ac:cxnSpMkLst>
            <pc:docMk/>
            <pc:sldMk cId="580835950" sldId="966"/>
            <ac:cxnSpMk id="123" creationId="{45CE1057-B483-1DC0-E707-8E91D202DA27}"/>
          </ac:cxnSpMkLst>
        </pc:cxnChg>
        <pc:cxnChg chg="mod">
          <ac:chgData name="Phillip Kaufman" userId="c001b2a046940d7c" providerId="LiveId" clId="{5CB25B10-5B1C-4017-B167-ED3104435743}" dt="2024-05-20T00:23:48.998" v="3396"/>
          <ac:cxnSpMkLst>
            <pc:docMk/>
            <pc:sldMk cId="580835950" sldId="966"/>
            <ac:cxnSpMk id="124" creationId="{35B99CCA-2277-FB76-5359-C81F63848594}"/>
          </ac:cxnSpMkLst>
        </pc:cxnChg>
        <pc:cxnChg chg="mod">
          <ac:chgData name="Phillip Kaufman" userId="c001b2a046940d7c" providerId="LiveId" clId="{5CB25B10-5B1C-4017-B167-ED3104435743}" dt="2024-05-20T00:23:48.998" v="3396"/>
          <ac:cxnSpMkLst>
            <pc:docMk/>
            <pc:sldMk cId="580835950" sldId="966"/>
            <ac:cxnSpMk id="125" creationId="{6CF1F601-8B1A-286F-DA86-41D8BB68D342}"/>
          </ac:cxnSpMkLst>
        </pc:cxnChg>
        <pc:cxnChg chg="mod">
          <ac:chgData name="Phillip Kaufman" userId="c001b2a046940d7c" providerId="LiveId" clId="{5CB25B10-5B1C-4017-B167-ED3104435743}" dt="2024-05-21T04:22:51.066" v="5253"/>
          <ac:cxnSpMkLst>
            <pc:docMk/>
            <pc:sldMk cId="580835950" sldId="966"/>
            <ac:cxnSpMk id="126" creationId="{3A559BB9-EED8-245A-8657-9101516170DF}"/>
          </ac:cxnSpMkLst>
        </pc:cxnChg>
        <pc:cxnChg chg="mod">
          <ac:chgData name="Phillip Kaufman" userId="c001b2a046940d7c" providerId="LiveId" clId="{5CB25B10-5B1C-4017-B167-ED3104435743}" dt="2024-05-20T00:23:48.998" v="3396"/>
          <ac:cxnSpMkLst>
            <pc:docMk/>
            <pc:sldMk cId="580835950" sldId="966"/>
            <ac:cxnSpMk id="126" creationId="{5CD46F82-A71B-392B-6931-97F79B90473F}"/>
          </ac:cxnSpMkLst>
        </pc:cxnChg>
        <pc:cxnChg chg="mod">
          <ac:chgData name="Phillip Kaufman" userId="c001b2a046940d7c" providerId="LiveId" clId="{5CB25B10-5B1C-4017-B167-ED3104435743}" dt="2024-05-20T00:23:48.998" v="3396"/>
          <ac:cxnSpMkLst>
            <pc:docMk/>
            <pc:sldMk cId="580835950" sldId="966"/>
            <ac:cxnSpMk id="127" creationId="{4BA3BBF0-81C6-8630-9FB5-524894AB6C83}"/>
          </ac:cxnSpMkLst>
        </pc:cxnChg>
        <pc:cxnChg chg="mod">
          <ac:chgData name="Phillip Kaufman" userId="c001b2a046940d7c" providerId="LiveId" clId="{5CB25B10-5B1C-4017-B167-ED3104435743}" dt="2024-05-21T04:22:51.066" v="5253"/>
          <ac:cxnSpMkLst>
            <pc:docMk/>
            <pc:sldMk cId="580835950" sldId="966"/>
            <ac:cxnSpMk id="127" creationId="{85BF906D-1700-BAE7-7FC8-15E897F09BEE}"/>
          </ac:cxnSpMkLst>
        </pc:cxnChg>
        <pc:cxnChg chg="mod">
          <ac:chgData name="Phillip Kaufman" userId="c001b2a046940d7c" providerId="LiveId" clId="{5CB25B10-5B1C-4017-B167-ED3104435743}" dt="2024-05-20T00:23:48.998" v="3396"/>
          <ac:cxnSpMkLst>
            <pc:docMk/>
            <pc:sldMk cId="580835950" sldId="966"/>
            <ac:cxnSpMk id="128" creationId="{B596DA36-CB5D-02D6-E056-AFCE0047933B}"/>
          </ac:cxnSpMkLst>
        </pc:cxnChg>
        <pc:cxnChg chg="mod">
          <ac:chgData name="Phillip Kaufman" userId="c001b2a046940d7c" providerId="LiveId" clId="{5CB25B10-5B1C-4017-B167-ED3104435743}" dt="2024-05-20T00:23:48.998" v="3396"/>
          <ac:cxnSpMkLst>
            <pc:docMk/>
            <pc:sldMk cId="580835950" sldId="966"/>
            <ac:cxnSpMk id="129" creationId="{EF90B93B-FC2F-46CD-9A05-5B93FDD4EA92}"/>
          </ac:cxnSpMkLst>
        </pc:cxnChg>
        <pc:cxnChg chg="mod">
          <ac:chgData name="Phillip Kaufman" userId="c001b2a046940d7c" providerId="LiveId" clId="{5CB25B10-5B1C-4017-B167-ED3104435743}" dt="2024-05-20T00:23:48.998" v="3396"/>
          <ac:cxnSpMkLst>
            <pc:docMk/>
            <pc:sldMk cId="580835950" sldId="966"/>
            <ac:cxnSpMk id="130" creationId="{1D2A10A3-EB67-41E8-49F9-CC8BD5512F98}"/>
          </ac:cxnSpMkLst>
        </pc:cxnChg>
        <pc:cxnChg chg="mod">
          <ac:chgData name="Phillip Kaufman" userId="c001b2a046940d7c" providerId="LiveId" clId="{5CB25B10-5B1C-4017-B167-ED3104435743}" dt="2024-05-20T00:23:48.998" v="3396"/>
          <ac:cxnSpMkLst>
            <pc:docMk/>
            <pc:sldMk cId="580835950" sldId="966"/>
            <ac:cxnSpMk id="131" creationId="{3698E16A-8DF4-6DAF-C1E4-08AB13A1AAC6}"/>
          </ac:cxnSpMkLst>
        </pc:cxnChg>
        <pc:cxnChg chg="mod">
          <ac:chgData name="Phillip Kaufman" userId="c001b2a046940d7c" providerId="LiveId" clId="{5CB25B10-5B1C-4017-B167-ED3104435743}" dt="2024-05-21T04:22:51.066" v="5253"/>
          <ac:cxnSpMkLst>
            <pc:docMk/>
            <pc:sldMk cId="580835950" sldId="966"/>
            <ac:cxnSpMk id="132" creationId="{069A1D3E-DD2D-28C9-F27D-B5DACEE53415}"/>
          </ac:cxnSpMkLst>
        </pc:cxnChg>
        <pc:cxnChg chg="mod">
          <ac:chgData name="Phillip Kaufman" userId="c001b2a046940d7c" providerId="LiveId" clId="{5CB25B10-5B1C-4017-B167-ED3104435743}" dt="2024-05-20T00:23:48.998" v="3396"/>
          <ac:cxnSpMkLst>
            <pc:docMk/>
            <pc:sldMk cId="580835950" sldId="966"/>
            <ac:cxnSpMk id="132" creationId="{92FAF6E4-9490-A17A-44F7-E430FAAC52F9}"/>
          </ac:cxnSpMkLst>
        </pc:cxnChg>
        <pc:cxnChg chg="mod">
          <ac:chgData name="Phillip Kaufman" userId="c001b2a046940d7c" providerId="LiveId" clId="{5CB25B10-5B1C-4017-B167-ED3104435743}" dt="2024-05-20T00:23:48.998" v="3396"/>
          <ac:cxnSpMkLst>
            <pc:docMk/>
            <pc:sldMk cId="580835950" sldId="966"/>
            <ac:cxnSpMk id="133" creationId="{1E8ECD05-CEB9-4527-576F-2A47BFE01EC3}"/>
          </ac:cxnSpMkLst>
        </pc:cxnChg>
        <pc:cxnChg chg="mod">
          <ac:chgData name="Phillip Kaufman" userId="c001b2a046940d7c" providerId="LiveId" clId="{5CB25B10-5B1C-4017-B167-ED3104435743}" dt="2024-05-21T04:22:51.066" v="5253"/>
          <ac:cxnSpMkLst>
            <pc:docMk/>
            <pc:sldMk cId="580835950" sldId="966"/>
            <ac:cxnSpMk id="133" creationId="{2B3EF167-9496-29FE-DC00-81DF32899B2F}"/>
          </ac:cxnSpMkLst>
        </pc:cxnChg>
        <pc:cxnChg chg="mod">
          <ac:chgData name="Phillip Kaufman" userId="c001b2a046940d7c" providerId="LiveId" clId="{5CB25B10-5B1C-4017-B167-ED3104435743}" dt="2024-05-21T04:22:51.066" v="5253"/>
          <ac:cxnSpMkLst>
            <pc:docMk/>
            <pc:sldMk cId="580835950" sldId="966"/>
            <ac:cxnSpMk id="134" creationId="{000EFE26-2BF6-4F7D-3A7B-164A22043028}"/>
          </ac:cxnSpMkLst>
        </pc:cxnChg>
        <pc:cxnChg chg="mod">
          <ac:chgData name="Phillip Kaufman" userId="c001b2a046940d7c" providerId="LiveId" clId="{5CB25B10-5B1C-4017-B167-ED3104435743}" dt="2024-05-20T00:23:48.998" v="3396"/>
          <ac:cxnSpMkLst>
            <pc:docMk/>
            <pc:sldMk cId="580835950" sldId="966"/>
            <ac:cxnSpMk id="134" creationId="{6037F3C9-8C7C-9D76-3319-7F8B64F54714}"/>
          </ac:cxnSpMkLst>
        </pc:cxnChg>
        <pc:cxnChg chg="mod">
          <ac:chgData name="Phillip Kaufman" userId="c001b2a046940d7c" providerId="LiveId" clId="{5CB25B10-5B1C-4017-B167-ED3104435743}" dt="2024-05-20T00:23:48.998" v="3396"/>
          <ac:cxnSpMkLst>
            <pc:docMk/>
            <pc:sldMk cId="580835950" sldId="966"/>
            <ac:cxnSpMk id="135" creationId="{26A91A7C-8A49-9FEC-7FCD-178B635D9218}"/>
          </ac:cxnSpMkLst>
        </pc:cxnChg>
        <pc:cxnChg chg="mod">
          <ac:chgData name="Phillip Kaufman" userId="c001b2a046940d7c" providerId="LiveId" clId="{5CB25B10-5B1C-4017-B167-ED3104435743}" dt="2024-05-21T04:22:51.066" v="5253"/>
          <ac:cxnSpMkLst>
            <pc:docMk/>
            <pc:sldMk cId="580835950" sldId="966"/>
            <ac:cxnSpMk id="135" creationId="{859FBDDD-CBB8-8C16-4A4B-4C85C30EB6F1}"/>
          </ac:cxnSpMkLst>
        </pc:cxnChg>
        <pc:cxnChg chg="mod">
          <ac:chgData name="Phillip Kaufman" userId="c001b2a046940d7c" providerId="LiveId" clId="{5CB25B10-5B1C-4017-B167-ED3104435743}" dt="2024-05-21T04:22:51.066" v="5253"/>
          <ac:cxnSpMkLst>
            <pc:docMk/>
            <pc:sldMk cId="580835950" sldId="966"/>
            <ac:cxnSpMk id="136" creationId="{8AD8AEDF-8350-9EBF-70A0-DE2FDC97F495}"/>
          </ac:cxnSpMkLst>
        </pc:cxnChg>
        <pc:cxnChg chg="mod">
          <ac:chgData name="Phillip Kaufman" userId="c001b2a046940d7c" providerId="LiveId" clId="{5CB25B10-5B1C-4017-B167-ED3104435743}" dt="2024-05-20T00:23:48.998" v="3396"/>
          <ac:cxnSpMkLst>
            <pc:docMk/>
            <pc:sldMk cId="580835950" sldId="966"/>
            <ac:cxnSpMk id="136" creationId="{D7E46C08-30CA-81E8-AF21-AA229D4E4855}"/>
          </ac:cxnSpMkLst>
        </pc:cxnChg>
        <pc:cxnChg chg="mod">
          <ac:chgData name="Phillip Kaufman" userId="c001b2a046940d7c" providerId="LiveId" clId="{5CB25B10-5B1C-4017-B167-ED3104435743}" dt="2024-05-21T04:22:51.066" v="5253"/>
          <ac:cxnSpMkLst>
            <pc:docMk/>
            <pc:sldMk cId="580835950" sldId="966"/>
            <ac:cxnSpMk id="137" creationId="{25538EBA-D23B-B00D-BA25-C4738A23257B}"/>
          </ac:cxnSpMkLst>
        </pc:cxnChg>
        <pc:cxnChg chg="mod">
          <ac:chgData name="Phillip Kaufman" userId="c001b2a046940d7c" providerId="LiveId" clId="{5CB25B10-5B1C-4017-B167-ED3104435743}" dt="2024-05-20T00:23:48.998" v="3396"/>
          <ac:cxnSpMkLst>
            <pc:docMk/>
            <pc:sldMk cId="580835950" sldId="966"/>
            <ac:cxnSpMk id="137" creationId="{7EBCD445-F272-7ACD-40F0-6591AE8A8A85}"/>
          </ac:cxnSpMkLst>
        </pc:cxnChg>
        <pc:cxnChg chg="mod">
          <ac:chgData name="Phillip Kaufman" userId="c001b2a046940d7c" providerId="LiveId" clId="{5CB25B10-5B1C-4017-B167-ED3104435743}" dt="2024-05-20T00:23:48.998" v="3396"/>
          <ac:cxnSpMkLst>
            <pc:docMk/>
            <pc:sldMk cId="580835950" sldId="966"/>
            <ac:cxnSpMk id="138" creationId="{87FFAD13-8E1B-9CFE-F54B-323DDF7DFA1A}"/>
          </ac:cxnSpMkLst>
        </pc:cxnChg>
        <pc:cxnChg chg="mod">
          <ac:chgData name="Phillip Kaufman" userId="c001b2a046940d7c" providerId="LiveId" clId="{5CB25B10-5B1C-4017-B167-ED3104435743}" dt="2024-05-21T04:22:51.066" v="5253"/>
          <ac:cxnSpMkLst>
            <pc:docMk/>
            <pc:sldMk cId="580835950" sldId="966"/>
            <ac:cxnSpMk id="138" creationId="{ED20074F-5455-CFB6-D5B5-8C17E96534F5}"/>
          </ac:cxnSpMkLst>
        </pc:cxnChg>
        <pc:cxnChg chg="mod">
          <ac:chgData name="Phillip Kaufman" userId="c001b2a046940d7c" providerId="LiveId" clId="{5CB25B10-5B1C-4017-B167-ED3104435743}" dt="2024-05-21T04:22:51.066" v="5253"/>
          <ac:cxnSpMkLst>
            <pc:docMk/>
            <pc:sldMk cId="580835950" sldId="966"/>
            <ac:cxnSpMk id="139" creationId="{512C2C91-7F07-1D84-3D9C-3BAA5E26E6AF}"/>
          </ac:cxnSpMkLst>
        </pc:cxnChg>
        <pc:cxnChg chg="mod">
          <ac:chgData name="Phillip Kaufman" userId="c001b2a046940d7c" providerId="LiveId" clId="{5CB25B10-5B1C-4017-B167-ED3104435743}" dt="2024-05-20T00:23:48.998" v="3396"/>
          <ac:cxnSpMkLst>
            <pc:docMk/>
            <pc:sldMk cId="580835950" sldId="966"/>
            <ac:cxnSpMk id="139" creationId="{9634DA9B-0472-6944-EBE7-A8BB71F05BE3}"/>
          </ac:cxnSpMkLst>
        </pc:cxnChg>
        <pc:cxnChg chg="mod">
          <ac:chgData name="Phillip Kaufman" userId="c001b2a046940d7c" providerId="LiveId" clId="{5CB25B10-5B1C-4017-B167-ED3104435743}" dt="2024-05-21T04:22:51.066" v="5253"/>
          <ac:cxnSpMkLst>
            <pc:docMk/>
            <pc:sldMk cId="580835950" sldId="966"/>
            <ac:cxnSpMk id="140" creationId="{1E76CCEB-E2F5-E01A-6E23-107F2FD580E1}"/>
          </ac:cxnSpMkLst>
        </pc:cxnChg>
        <pc:cxnChg chg="mod">
          <ac:chgData name="Phillip Kaufman" userId="c001b2a046940d7c" providerId="LiveId" clId="{5CB25B10-5B1C-4017-B167-ED3104435743}" dt="2024-05-20T00:23:48.998" v="3396"/>
          <ac:cxnSpMkLst>
            <pc:docMk/>
            <pc:sldMk cId="580835950" sldId="966"/>
            <ac:cxnSpMk id="140" creationId="{94E73569-F2F0-F80E-C2ED-7A20E725C747}"/>
          </ac:cxnSpMkLst>
        </pc:cxnChg>
        <pc:cxnChg chg="mod">
          <ac:chgData name="Phillip Kaufman" userId="c001b2a046940d7c" providerId="LiveId" clId="{5CB25B10-5B1C-4017-B167-ED3104435743}" dt="2024-05-20T00:23:48.998" v="3396"/>
          <ac:cxnSpMkLst>
            <pc:docMk/>
            <pc:sldMk cId="580835950" sldId="966"/>
            <ac:cxnSpMk id="141" creationId="{BBDEE1DC-C02A-72ED-C8A0-184A6E27C909}"/>
          </ac:cxnSpMkLst>
        </pc:cxnChg>
        <pc:cxnChg chg="mod">
          <ac:chgData name="Phillip Kaufman" userId="c001b2a046940d7c" providerId="LiveId" clId="{5CB25B10-5B1C-4017-B167-ED3104435743}" dt="2024-05-21T04:22:51.066" v="5253"/>
          <ac:cxnSpMkLst>
            <pc:docMk/>
            <pc:sldMk cId="580835950" sldId="966"/>
            <ac:cxnSpMk id="141" creationId="{E701BA01-85EC-6B28-04A5-3957D4665052}"/>
          </ac:cxnSpMkLst>
        </pc:cxnChg>
        <pc:cxnChg chg="mod">
          <ac:chgData name="Phillip Kaufman" userId="c001b2a046940d7c" providerId="LiveId" clId="{5CB25B10-5B1C-4017-B167-ED3104435743}" dt="2024-05-21T04:22:51.066" v="5253"/>
          <ac:cxnSpMkLst>
            <pc:docMk/>
            <pc:sldMk cId="580835950" sldId="966"/>
            <ac:cxnSpMk id="142" creationId="{B96DE2E6-2FA0-0C1A-6610-EA15C089DC9C}"/>
          </ac:cxnSpMkLst>
        </pc:cxnChg>
        <pc:cxnChg chg="mod">
          <ac:chgData name="Phillip Kaufman" userId="c001b2a046940d7c" providerId="LiveId" clId="{5CB25B10-5B1C-4017-B167-ED3104435743}" dt="2024-05-20T00:23:48.998" v="3396"/>
          <ac:cxnSpMkLst>
            <pc:docMk/>
            <pc:sldMk cId="580835950" sldId="966"/>
            <ac:cxnSpMk id="142" creationId="{D90FFE02-A823-158D-8371-8A6E97A37758}"/>
          </ac:cxnSpMkLst>
        </pc:cxnChg>
        <pc:cxnChg chg="mod">
          <ac:chgData name="Phillip Kaufman" userId="c001b2a046940d7c" providerId="LiveId" clId="{5CB25B10-5B1C-4017-B167-ED3104435743}" dt="2024-05-20T00:23:48.998" v="3396"/>
          <ac:cxnSpMkLst>
            <pc:docMk/>
            <pc:sldMk cId="580835950" sldId="966"/>
            <ac:cxnSpMk id="143" creationId="{01E81B25-3EDF-1A5D-08D6-05A73C815F45}"/>
          </ac:cxnSpMkLst>
        </pc:cxnChg>
        <pc:cxnChg chg="mod">
          <ac:chgData name="Phillip Kaufman" userId="c001b2a046940d7c" providerId="LiveId" clId="{5CB25B10-5B1C-4017-B167-ED3104435743}" dt="2024-05-21T04:22:51.066" v="5253"/>
          <ac:cxnSpMkLst>
            <pc:docMk/>
            <pc:sldMk cId="580835950" sldId="966"/>
            <ac:cxnSpMk id="143" creationId="{5CB7CF89-5080-E39E-BD12-6D8326D92DB8}"/>
          </ac:cxnSpMkLst>
        </pc:cxnChg>
        <pc:cxnChg chg="mod">
          <ac:chgData name="Phillip Kaufman" userId="c001b2a046940d7c" providerId="LiveId" clId="{5CB25B10-5B1C-4017-B167-ED3104435743}" dt="2024-05-21T04:22:51.066" v="5253"/>
          <ac:cxnSpMkLst>
            <pc:docMk/>
            <pc:sldMk cId="580835950" sldId="966"/>
            <ac:cxnSpMk id="144" creationId="{8DC3A775-EDB5-E2A2-5781-978260774821}"/>
          </ac:cxnSpMkLst>
        </pc:cxnChg>
        <pc:cxnChg chg="mod">
          <ac:chgData name="Phillip Kaufman" userId="c001b2a046940d7c" providerId="LiveId" clId="{5CB25B10-5B1C-4017-B167-ED3104435743}" dt="2024-05-20T00:23:48.998" v="3396"/>
          <ac:cxnSpMkLst>
            <pc:docMk/>
            <pc:sldMk cId="580835950" sldId="966"/>
            <ac:cxnSpMk id="144" creationId="{AF7AD274-F26C-AE28-A75B-E123D071ED3F}"/>
          </ac:cxnSpMkLst>
        </pc:cxnChg>
        <pc:cxnChg chg="mod">
          <ac:chgData name="Phillip Kaufman" userId="c001b2a046940d7c" providerId="LiveId" clId="{5CB25B10-5B1C-4017-B167-ED3104435743}" dt="2024-05-21T04:22:51.066" v="5253"/>
          <ac:cxnSpMkLst>
            <pc:docMk/>
            <pc:sldMk cId="580835950" sldId="966"/>
            <ac:cxnSpMk id="145" creationId="{0D4BDB1C-124D-F674-E3AF-3006CACC14BF}"/>
          </ac:cxnSpMkLst>
        </pc:cxnChg>
        <pc:cxnChg chg="mod">
          <ac:chgData name="Phillip Kaufman" userId="c001b2a046940d7c" providerId="LiveId" clId="{5CB25B10-5B1C-4017-B167-ED3104435743}" dt="2024-05-20T00:23:48.998" v="3396"/>
          <ac:cxnSpMkLst>
            <pc:docMk/>
            <pc:sldMk cId="580835950" sldId="966"/>
            <ac:cxnSpMk id="145" creationId="{7EE6A60F-51B4-63F2-06A3-419301522401}"/>
          </ac:cxnSpMkLst>
        </pc:cxnChg>
        <pc:cxnChg chg="mod">
          <ac:chgData name="Phillip Kaufman" userId="c001b2a046940d7c" providerId="LiveId" clId="{5CB25B10-5B1C-4017-B167-ED3104435743}" dt="2024-05-21T04:22:51.066" v="5253"/>
          <ac:cxnSpMkLst>
            <pc:docMk/>
            <pc:sldMk cId="580835950" sldId="966"/>
            <ac:cxnSpMk id="146" creationId="{0F346D2D-A132-C04D-6405-77B45F7D5902}"/>
          </ac:cxnSpMkLst>
        </pc:cxnChg>
        <pc:cxnChg chg="mod">
          <ac:chgData name="Phillip Kaufman" userId="c001b2a046940d7c" providerId="LiveId" clId="{5CB25B10-5B1C-4017-B167-ED3104435743}" dt="2024-05-20T00:23:48.998" v="3396"/>
          <ac:cxnSpMkLst>
            <pc:docMk/>
            <pc:sldMk cId="580835950" sldId="966"/>
            <ac:cxnSpMk id="146" creationId="{4A4E7497-8F8F-91A2-EA15-9372AA15C065}"/>
          </ac:cxnSpMkLst>
        </pc:cxnChg>
        <pc:cxnChg chg="mod">
          <ac:chgData name="Phillip Kaufman" userId="c001b2a046940d7c" providerId="LiveId" clId="{5CB25B10-5B1C-4017-B167-ED3104435743}" dt="2024-05-21T04:22:51.066" v="5253"/>
          <ac:cxnSpMkLst>
            <pc:docMk/>
            <pc:sldMk cId="580835950" sldId="966"/>
            <ac:cxnSpMk id="147" creationId="{56F148EE-7A60-0B0B-9C7D-FF8DE8AAFA6E}"/>
          </ac:cxnSpMkLst>
        </pc:cxnChg>
        <pc:cxnChg chg="mod">
          <ac:chgData name="Phillip Kaufman" userId="c001b2a046940d7c" providerId="LiveId" clId="{5CB25B10-5B1C-4017-B167-ED3104435743}" dt="2024-05-20T00:23:48.998" v="3396"/>
          <ac:cxnSpMkLst>
            <pc:docMk/>
            <pc:sldMk cId="580835950" sldId="966"/>
            <ac:cxnSpMk id="147" creationId="{B7A76032-E0BE-CF2D-F544-2BAAA5F9678E}"/>
          </ac:cxnSpMkLst>
        </pc:cxnChg>
        <pc:cxnChg chg="mod">
          <ac:chgData name="Phillip Kaufman" userId="c001b2a046940d7c" providerId="LiveId" clId="{5CB25B10-5B1C-4017-B167-ED3104435743}" dt="2024-05-21T04:22:51.066" v="5253"/>
          <ac:cxnSpMkLst>
            <pc:docMk/>
            <pc:sldMk cId="580835950" sldId="966"/>
            <ac:cxnSpMk id="148" creationId="{C218FEB0-8676-6976-FCBA-DBFCB1BC1D31}"/>
          </ac:cxnSpMkLst>
        </pc:cxnChg>
        <pc:cxnChg chg="mod">
          <ac:chgData name="Phillip Kaufman" userId="c001b2a046940d7c" providerId="LiveId" clId="{5CB25B10-5B1C-4017-B167-ED3104435743}" dt="2024-05-21T04:22:51.066" v="5253"/>
          <ac:cxnSpMkLst>
            <pc:docMk/>
            <pc:sldMk cId="580835950" sldId="966"/>
            <ac:cxnSpMk id="149" creationId="{B439EC88-A68D-073D-E1B7-DF03C43DA5AC}"/>
          </ac:cxnSpMkLst>
        </pc:cxnChg>
        <pc:cxnChg chg="mod">
          <ac:chgData name="Phillip Kaufman" userId="c001b2a046940d7c" providerId="LiveId" clId="{5CB25B10-5B1C-4017-B167-ED3104435743}" dt="2024-05-21T04:22:51.066" v="5253"/>
          <ac:cxnSpMkLst>
            <pc:docMk/>
            <pc:sldMk cId="580835950" sldId="966"/>
            <ac:cxnSpMk id="150" creationId="{7A2E0069-6BB1-79F4-91BD-306105108EDF}"/>
          </ac:cxnSpMkLst>
        </pc:cxnChg>
        <pc:cxnChg chg="mod">
          <ac:chgData name="Phillip Kaufman" userId="c001b2a046940d7c" providerId="LiveId" clId="{5CB25B10-5B1C-4017-B167-ED3104435743}" dt="2024-05-21T04:22:51.066" v="5253"/>
          <ac:cxnSpMkLst>
            <pc:docMk/>
            <pc:sldMk cId="580835950" sldId="966"/>
            <ac:cxnSpMk id="151" creationId="{6698CC11-DF6C-819A-8ED4-A8FF9D0039B6}"/>
          </ac:cxnSpMkLst>
        </pc:cxnChg>
        <pc:cxnChg chg="mod">
          <ac:chgData name="Phillip Kaufman" userId="c001b2a046940d7c" providerId="LiveId" clId="{5CB25B10-5B1C-4017-B167-ED3104435743}" dt="2024-05-20T00:23:48.998" v="3396"/>
          <ac:cxnSpMkLst>
            <pc:docMk/>
            <pc:sldMk cId="580835950" sldId="966"/>
            <ac:cxnSpMk id="151" creationId="{D757356C-B093-6792-E3A9-E6A08A87808E}"/>
          </ac:cxnSpMkLst>
        </pc:cxnChg>
        <pc:cxnChg chg="mod">
          <ac:chgData name="Phillip Kaufman" userId="c001b2a046940d7c" providerId="LiveId" clId="{5CB25B10-5B1C-4017-B167-ED3104435743}" dt="2024-05-20T00:23:48.998" v="3396"/>
          <ac:cxnSpMkLst>
            <pc:docMk/>
            <pc:sldMk cId="580835950" sldId="966"/>
            <ac:cxnSpMk id="152" creationId="{AD564943-BBB1-30AD-38E8-8B90353EBE92}"/>
          </ac:cxnSpMkLst>
        </pc:cxnChg>
        <pc:cxnChg chg="mod">
          <ac:chgData name="Phillip Kaufman" userId="c001b2a046940d7c" providerId="LiveId" clId="{5CB25B10-5B1C-4017-B167-ED3104435743}" dt="2024-05-21T04:22:51.066" v="5253"/>
          <ac:cxnSpMkLst>
            <pc:docMk/>
            <pc:sldMk cId="580835950" sldId="966"/>
            <ac:cxnSpMk id="152" creationId="{AE67100A-9B04-B2DB-2BC9-066F7E3C7305}"/>
          </ac:cxnSpMkLst>
        </pc:cxnChg>
        <pc:cxnChg chg="mod">
          <ac:chgData name="Phillip Kaufman" userId="c001b2a046940d7c" providerId="LiveId" clId="{5CB25B10-5B1C-4017-B167-ED3104435743}" dt="2024-05-21T04:22:51.066" v="5253"/>
          <ac:cxnSpMkLst>
            <pc:docMk/>
            <pc:sldMk cId="580835950" sldId="966"/>
            <ac:cxnSpMk id="153" creationId="{06B563DD-5A59-5016-5229-23E1812953E3}"/>
          </ac:cxnSpMkLst>
        </pc:cxnChg>
        <pc:cxnChg chg="mod">
          <ac:chgData name="Phillip Kaufman" userId="c001b2a046940d7c" providerId="LiveId" clId="{5CB25B10-5B1C-4017-B167-ED3104435743}" dt="2024-05-21T04:22:51.066" v="5253"/>
          <ac:cxnSpMkLst>
            <pc:docMk/>
            <pc:sldMk cId="580835950" sldId="966"/>
            <ac:cxnSpMk id="154" creationId="{DD187D71-85F9-C804-DDF9-81231E77AB00}"/>
          </ac:cxnSpMkLst>
        </pc:cxnChg>
        <pc:cxnChg chg="mod">
          <ac:chgData name="Phillip Kaufman" userId="c001b2a046940d7c" providerId="LiveId" clId="{5CB25B10-5B1C-4017-B167-ED3104435743}" dt="2024-05-21T04:22:51.066" v="5253"/>
          <ac:cxnSpMkLst>
            <pc:docMk/>
            <pc:sldMk cId="580835950" sldId="966"/>
            <ac:cxnSpMk id="155" creationId="{72806C03-21A7-DD9F-9ED0-A5FEAC8A8EBB}"/>
          </ac:cxnSpMkLst>
        </pc:cxnChg>
        <pc:cxnChg chg="mod">
          <ac:chgData name="Phillip Kaufman" userId="c001b2a046940d7c" providerId="LiveId" clId="{5CB25B10-5B1C-4017-B167-ED3104435743}" dt="2024-05-21T04:22:51.066" v="5253"/>
          <ac:cxnSpMkLst>
            <pc:docMk/>
            <pc:sldMk cId="580835950" sldId="966"/>
            <ac:cxnSpMk id="156" creationId="{C498AFD8-AACC-B137-07A0-F6C94D2BF773}"/>
          </ac:cxnSpMkLst>
        </pc:cxnChg>
        <pc:cxnChg chg="mod">
          <ac:chgData name="Phillip Kaufman" userId="c001b2a046940d7c" providerId="LiveId" clId="{5CB25B10-5B1C-4017-B167-ED3104435743}" dt="2024-05-21T04:22:51.066" v="5253"/>
          <ac:cxnSpMkLst>
            <pc:docMk/>
            <pc:sldMk cId="580835950" sldId="966"/>
            <ac:cxnSpMk id="157" creationId="{6F742AA2-3565-A92A-155F-4C8141879107}"/>
          </ac:cxnSpMkLst>
        </pc:cxnChg>
        <pc:cxnChg chg="mod">
          <ac:chgData name="Phillip Kaufman" userId="c001b2a046940d7c" providerId="LiveId" clId="{5CB25B10-5B1C-4017-B167-ED3104435743}" dt="2024-05-21T04:22:51.066" v="5253"/>
          <ac:cxnSpMkLst>
            <pc:docMk/>
            <pc:sldMk cId="580835950" sldId="966"/>
            <ac:cxnSpMk id="158" creationId="{D56D5ADF-057E-3971-6C58-322913249290}"/>
          </ac:cxnSpMkLst>
        </pc:cxnChg>
        <pc:cxnChg chg="mod">
          <ac:chgData name="Phillip Kaufman" userId="c001b2a046940d7c" providerId="LiveId" clId="{5CB25B10-5B1C-4017-B167-ED3104435743}" dt="2024-05-21T01:34:45.870" v="4159" actId="478"/>
          <ac:cxnSpMkLst>
            <pc:docMk/>
            <pc:sldMk cId="580835950" sldId="966"/>
            <ac:cxnSpMk id="159" creationId="{063329FC-4E2E-CBE0-C19A-3BCAF62128B3}"/>
          </ac:cxnSpMkLst>
        </pc:cxnChg>
        <pc:cxnChg chg="mod">
          <ac:chgData name="Phillip Kaufman" userId="c001b2a046940d7c" providerId="LiveId" clId="{5CB25B10-5B1C-4017-B167-ED3104435743}" dt="2024-05-21T04:22:51.066" v="5253"/>
          <ac:cxnSpMkLst>
            <pc:docMk/>
            <pc:sldMk cId="580835950" sldId="966"/>
            <ac:cxnSpMk id="159" creationId="{A19F38DB-86D3-1CC4-4897-FF5FAA012009}"/>
          </ac:cxnSpMkLst>
        </pc:cxnChg>
        <pc:cxnChg chg="mod">
          <ac:chgData name="Phillip Kaufman" userId="c001b2a046940d7c" providerId="LiveId" clId="{5CB25B10-5B1C-4017-B167-ED3104435743}" dt="2024-05-21T01:34:45.870" v="4159" actId="478"/>
          <ac:cxnSpMkLst>
            <pc:docMk/>
            <pc:sldMk cId="580835950" sldId="966"/>
            <ac:cxnSpMk id="160" creationId="{442CBB6A-595D-28F8-042F-FA0274C5CF80}"/>
          </ac:cxnSpMkLst>
        </pc:cxnChg>
        <pc:cxnChg chg="mod">
          <ac:chgData name="Phillip Kaufman" userId="c001b2a046940d7c" providerId="LiveId" clId="{5CB25B10-5B1C-4017-B167-ED3104435743}" dt="2024-05-21T04:22:51.066" v="5253"/>
          <ac:cxnSpMkLst>
            <pc:docMk/>
            <pc:sldMk cId="580835950" sldId="966"/>
            <ac:cxnSpMk id="160" creationId="{E7BE9654-9B64-4BEF-AE4D-F42D587631F9}"/>
          </ac:cxnSpMkLst>
        </pc:cxnChg>
        <pc:cxnChg chg="mod">
          <ac:chgData name="Phillip Kaufman" userId="c001b2a046940d7c" providerId="LiveId" clId="{5CB25B10-5B1C-4017-B167-ED3104435743}" dt="2024-05-21T04:22:51.066" v="5253"/>
          <ac:cxnSpMkLst>
            <pc:docMk/>
            <pc:sldMk cId="580835950" sldId="966"/>
            <ac:cxnSpMk id="161" creationId="{5AD720D8-7B9C-1F08-31A8-FC37914C14CD}"/>
          </ac:cxnSpMkLst>
        </pc:cxnChg>
        <pc:cxnChg chg="mod">
          <ac:chgData name="Phillip Kaufman" userId="c001b2a046940d7c" providerId="LiveId" clId="{5CB25B10-5B1C-4017-B167-ED3104435743}" dt="2024-05-21T04:22:51.066" v="5253"/>
          <ac:cxnSpMkLst>
            <pc:docMk/>
            <pc:sldMk cId="580835950" sldId="966"/>
            <ac:cxnSpMk id="162" creationId="{C8DB0404-70BB-BEB7-AA66-5462E3D2FBD1}"/>
          </ac:cxnSpMkLst>
        </pc:cxnChg>
        <pc:cxnChg chg="mod">
          <ac:chgData name="Phillip Kaufman" userId="c001b2a046940d7c" providerId="LiveId" clId="{5CB25B10-5B1C-4017-B167-ED3104435743}" dt="2024-05-21T04:22:51.066" v="5253"/>
          <ac:cxnSpMkLst>
            <pc:docMk/>
            <pc:sldMk cId="580835950" sldId="966"/>
            <ac:cxnSpMk id="163" creationId="{667C12D5-8C74-074A-E3BE-343109C5EDCF}"/>
          </ac:cxnSpMkLst>
        </pc:cxnChg>
        <pc:cxnChg chg="mod">
          <ac:chgData name="Phillip Kaufman" userId="c001b2a046940d7c" providerId="LiveId" clId="{5CB25B10-5B1C-4017-B167-ED3104435743}" dt="2024-05-21T04:22:51.066" v="5253"/>
          <ac:cxnSpMkLst>
            <pc:docMk/>
            <pc:sldMk cId="580835950" sldId="966"/>
            <ac:cxnSpMk id="167" creationId="{AAD54F13-2676-75A7-0EA7-33F5AA449667}"/>
          </ac:cxnSpMkLst>
        </pc:cxnChg>
        <pc:cxnChg chg="mod">
          <ac:chgData name="Phillip Kaufman" userId="c001b2a046940d7c" providerId="LiveId" clId="{5CB25B10-5B1C-4017-B167-ED3104435743}" dt="2024-05-21T01:34:45.870" v="4159" actId="478"/>
          <ac:cxnSpMkLst>
            <pc:docMk/>
            <pc:sldMk cId="580835950" sldId="966"/>
            <ac:cxnSpMk id="168" creationId="{5728EAAE-13DE-F98B-414C-69E9EE3461B9}"/>
          </ac:cxnSpMkLst>
        </pc:cxnChg>
        <pc:cxnChg chg="mod">
          <ac:chgData name="Phillip Kaufman" userId="c001b2a046940d7c" providerId="LiveId" clId="{5CB25B10-5B1C-4017-B167-ED3104435743}" dt="2024-05-21T04:22:51.066" v="5253"/>
          <ac:cxnSpMkLst>
            <pc:docMk/>
            <pc:sldMk cId="580835950" sldId="966"/>
            <ac:cxnSpMk id="168" creationId="{EAE4BFBA-F1F2-C233-C670-6F1555B4C93D}"/>
          </ac:cxnSpMkLst>
        </pc:cxnChg>
        <pc:cxnChg chg="mod">
          <ac:chgData name="Phillip Kaufman" userId="c001b2a046940d7c" providerId="LiveId" clId="{5CB25B10-5B1C-4017-B167-ED3104435743}" dt="2024-05-21T01:34:45.870" v="4159" actId="478"/>
          <ac:cxnSpMkLst>
            <pc:docMk/>
            <pc:sldMk cId="580835950" sldId="966"/>
            <ac:cxnSpMk id="169" creationId="{F6B3F758-78EB-1F17-30BD-5EAA9FDC3649}"/>
          </ac:cxnSpMkLst>
        </pc:cxnChg>
        <pc:cxnChg chg="mod">
          <ac:chgData name="Phillip Kaufman" userId="c001b2a046940d7c" providerId="LiveId" clId="{5CB25B10-5B1C-4017-B167-ED3104435743}" dt="2024-05-22T22:07:12.920" v="5955" actId="165"/>
          <ac:cxnSpMkLst>
            <pc:docMk/>
            <pc:sldMk cId="580835950" sldId="966"/>
            <ac:cxnSpMk id="178" creationId="{CFD198D3-4626-7711-4883-543EDEACB2B0}"/>
          </ac:cxnSpMkLst>
        </pc:cxnChg>
        <pc:cxnChg chg="mod">
          <ac:chgData name="Phillip Kaufman" userId="c001b2a046940d7c" providerId="LiveId" clId="{5CB25B10-5B1C-4017-B167-ED3104435743}" dt="2024-05-22T22:07:12.920" v="5955" actId="165"/>
          <ac:cxnSpMkLst>
            <pc:docMk/>
            <pc:sldMk cId="580835950" sldId="966"/>
            <ac:cxnSpMk id="179" creationId="{EBAE9501-BA4D-182C-05B4-41721CAF29EE}"/>
          </ac:cxnSpMkLst>
        </pc:cxnChg>
        <pc:cxnChg chg="mod">
          <ac:chgData name="Phillip Kaufman" userId="c001b2a046940d7c" providerId="LiveId" clId="{5CB25B10-5B1C-4017-B167-ED3104435743}" dt="2024-05-22T22:07:12.920" v="5955" actId="165"/>
          <ac:cxnSpMkLst>
            <pc:docMk/>
            <pc:sldMk cId="580835950" sldId="966"/>
            <ac:cxnSpMk id="186" creationId="{4F13144D-A4C3-B2E2-46A4-5AFB07C55ED0}"/>
          </ac:cxnSpMkLst>
        </pc:cxnChg>
        <pc:cxnChg chg="mod">
          <ac:chgData name="Phillip Kaufman" userId="c001b2a046940d7c" providerId="LiveId" clId="{5CB25B10-5B1C-4017-B167-ED3104435743}" dt="2024-05-22T22:07:12.920" v="5955" actId="165"/>
          <ac:cxnSpMkLst>
            <pc:docMk/>
            <pc:sldMk cId="580835950" sldId="966"/>
            <ac:cxnSpMk id="187" creationId="{1C46665D-DC88-16AE-68F1-D877B25BA4FE}"/>
          </ac:cxnSpMkLst>
        </pc:cxnChg>
        <pc:cxnChg chg="mod">
          <ac:chgData name="Phillip Kaufman" userId="c001b2a046940d7c" providerId="LiveId" clId="{5CB25B10-5B1C-4017-B167-ED3104435743}" dt="2024-05-22T22:07:12.920" v="5955" actId="165"/>
          <ac:cxnSpMkLst>
            <pc:docMk/>
            <pc:sldMk cId="580835950" sldId="966"/>
            <ac:cxnSpMk id="192" creationId="{3C49E237-4BFA-4DA5-07A7-AD45D3134FA0}"/>
          </ac:cxnSpMkLst>
        </pc:cxnChg>
        <pc:cxnChg chg="mod">
          <ac:chgData name="Phillip Kaufman" userId="c001b2a046940d7c" providerId="LiveId" clId="{5CB25B10-5B1C-4017-B167-ED3104435743}" dt="2024-05-22T22:07:12.920" v="5955" actId="165"/>
          <ac:cxnSpMkLst>
            <pc:docMk/>
            <pc:sldMk cId="580835950" sldId="966"/>
            <ac:cxnSpMk id="193" creationId="{F1D0B2A7-FACE-F88D-EFCB-2B85C8861A41}"/>
          </ac:cxnSpMkLst>
        </pc:cxnChg>
        <pc:cxnChg chg="mod">
          <ac:chgData name="Phillip Kaufman" userId="c001b2a046940d7c" providerId="LiveId" clId="{5CB25B10-5B1C-4017-B167-ED3104435743}" dt="2024-05-22T22:07:12.920" v="5955" actId="165"/>
          <ac:cxnSpMkLst>
            <pc:docMk/>
            <pc:sldMk cId="580835950" sldId="966"/>
            <ac:cxnSpMk id="194" creationId="{696813F6-78FF-6DA9-120F-172A573C39F8}"/>
          </ac:cxnSpMkLst>
        </pc:cxnChg>
        <pc:cxnChg chg="mod">
          <ac:chgData name="Phillip Kaufman" userId="c001b2a046940d7c" providerId="LiveId" clId="{5CB25B10-5B1C-4017-B167-ED3104435743}" dt="2024-05-22T22:07:12.920" v="5955" actId="165"/>
          <ac:cxnSpMkLst>
            <pc:docMk/>
            <pc:sldMk cId="580835950" sldId="966"/>
            <ac:cxnSpMk id="195" creationId="{EDE9744A-2D14-456E-65B3-0DBF84AF342D}"/>
          </ac:cxnSpMkLst>
        </pc:cxnChg>
        <pc:cxnChg chg="mod">
          <ac:chgData name="Phillip Kaufman" userId="c001b2a046940d7c" providerId="LiveId" clId="{5CB25B10-5B1C-4017-B167-ED3104435743}" dt="2024-05-22T22:07:12.920" v="5955" actId="165"/>
          <ac:cxnSpMkLst>
            <pc:docMk/>
            <pc:sldMk cId="580835950" sldId="966"/>
            <ac:cxnSpMk id="196" creationId="{360B9ECD-7B8C-6017-2F77-9316C991CA84}"/>
          </ac:cxnSpMkLst>
        </pc:cxnChg>
        <pc:cxnChg chg="mod">
          <ac:chgData name="Phillip Kaufman" userId="c001b2a046940d7c" providerId="LiveId" clId="{5CB25B10-5B1C-4017-B167-ED3104435743}" dt="2024-05-22T22:07:12.920" v="5955" actId="165"/>
          <ac:cxnSpMkLst>
            <pc:docMk/>
            <pc:sldMk cId="580835950" sldId="966"/>
            <ac:cxnSpMk id="197" creationId="{77423704-6CF6-A2EB-59C2-96910BB4C255}"/>
          </ac:cxnSpMkLst>
        </pc:cxnChg>
        <pc:cxnChg chg="mod">
          <ac:chgData name="Phillip Kaufman" userId="c001b2a046940d7c" providerId="LiveId" clId="{5CB25B10-5B1C-4017-B167-ED3104435743}" dt="2024-05-22T22:07:12.920" v="5955" actId="165"/>
          <ac:cxnSpMkLst>
            <pc:docMk/>
            <pc:sldMk cId="580835950" sldId="966"/>
            <ac:cxnSpMk id="198" creationId="{D2113717-416B-E52D-8D4C-E35910390411}"/>
          </ac:cxnSpMkLst>
        </pc:cxnChg>
        <pc:cxnChg chg="mod">
          <ac:chgData name="Phillip Kaufman" userId="c001b2a046940d7c" providerId="LiveId" clId="{5CB25B10-5B1C-4017-B167-ED3104435743}" dt="2024-05-22T22:07:12.920" v="5955" actId="165"/>
          <ac:cxnSpMkLst>
            <pc:docMk/>
            <pc:sldMk cId="580835950" sldId="966"/>
            <ac:cxnSpMk id="199" creationId="{291CECE8-E479-4332-DE44-D0A3BE45D7FB}"/>
          </ac:cxnSpMkLst>
        </pc:cxnChg>
        <pc:cxnChg chg="mod">
          <ac:chgData name="Phillip Kaufman" userId="c001b2a046940d7c" providerId="LiveId" clId="{5CB25B10-5B1C-4017-B167-ED3104435743}" dt="2024-05-22T22:07:12.920" v="5955" actId="165"/>
          <ac:cxnSpMkLst>
            <pc:docMk/>
            <pc:sldMk cId="580835950" sldId="966"/>
            <ac:cxnSpMk id="200" creationId="{5888D99B-CE3B-666B-8B59-5E89A8B9409F}"/>
          </ac:cxnSpMkLst>
        </pc:cxnChg>
        <pc:cxnChg chg="mod">
          <ac:chgData name="Phillip Kaufman" userId="c001b2a046940d7c" providerId="LiveId" clId="{5CB25B10-5B1C-4017-B167-ED3104435743}" dt="2024-05-22T22:07:12.920" v="5955" actId="165"/>
          <ac:cxnSpMkLst>
            <pc:docMk/>
            <pc:sldMk cId="580835950" sldId="966"/>
            <ac:cxnSpMk id="201" creationId="{04516CCE-1A1B-52AE-4A9A-95C701B51914}"/>
          </ac:cxnSpMkLst>
        </pc:cxnChg>
        <pc:cxnChg chg="mod">
          <ac:chgData name="Phillip Kaufman" userId="c001b2a046940d7c" providerId="LiveId" clId="{5CB25B10-5B1C-4017-B167-ED3104435743}" dt="2024-05-22T22:07:12.920" v="5955" actId="165"/>
          <ac:cxnSpMkLst>
            <pc:docMk/>
            <pc:sldMk cId="580835950" sldId="966"/>
            <ac:cxnSpMk id="202" creationId="{4F9B74E1-2829-B848-BA33-46ACD8A33D2C}"/>
          </ac:cxnSpMkLst>
        </pc:cxnChg>
        <pc:cxnChg chg="mod">
          <ac:chgData name="Phillip Kaufman" userId="c001b2a046940d7c" providerId="LiveId" clId="{5CB25B10-5B1C-4017-B167-ED3104435743}" dt="2024-05-22T22:07:12.920" v="5955" actId="165"/>
          <ac:cxnSpMkLst>
            <pc:docMk/>
            <pc:sldMk cId="580835950" sldId="966"/>
            <ac:cxnSpMk id="203" creationId="{4FC36D76-8BE9-2679-B4E6-25067FC714D5}"/>
          </ac:cxnSpMkLst>
        </pc:cxnChg>
        <pc:cxnChg chg="mod">
          <ac:chgData name="Phillip Kaufman" userId="c001b2a046940d7c" providerId="LiveId" clId="{5CB25B10-5B1C-4017-B167-ED3104435743}" dt="2024-05-22T22:07:12.920" v="5955" actId="165"/>
          <ac:cxnSpMkLst>
            <pc:docMk/>
            <pc:sldMk cId="580835950" sldId="966"/>
            <ac:cxnSpMk id="204" creationId="{9CB4881A-166F-2F04-EB2E-83996A8AA930}"/>
          </ac:cxnSpMkLst>
        </pc:cxnChg>
        <pc:cxnChg chg="mod">
          <ac:chgData name="Phillip Kaufman" userId="c001b2a046940d7c" providerId="LiveId" clId="{5CB25B10-5B1C-4017-B167-ED3104435743}" dt="2024-05-22T22:07:12.920" v="5955" actId="165"/>
          <ac:cxnSpMkLst>
            <pc:docMk/>
            <pc:sldMk cId="580835950" sldId="966"/>
            <ac:cxnSpMk id="205" creationId="{CE4BBCC8-4A2D-32CC-C3D7-68C230351808}"/>
          </ac:cxnSpMkLst>
        </pc:cxnChg>
        <pc:cxnChg chg="mod">
          <ac:chgData name="Phillip Kaufman" userId="c001b2a046940d7c" providerId="LiveId" clId="{5CB25B10-5B1C-4017-B167-ED3104435743}" dt="2024-05-22T22:07:12.920" v="5955" actId="165"/>
          <ac:cxnSpMkLst>
            <pc:docMk/>
            <pc:sldMk cId="580835950" sldId="966"/>
            <ac:cxnSpMk id="206" creationId="{175EC59D-0889-50FF-090D-126ED3969716}"/>
          </ac:cxnSpMkLst>
        </pc:cxnChg>
        <pc:cxnChg chg="mod">
          <ac:chgData name="Phillip Kaufman" userId="c001b2a046940d7c" providerId="LiveId" clId="{5CB25B10-5B1C-4017-B167-ED3104435743}" dt="2024-05-22T22:07:12.920" v="5955" actId="165"/>
          <ac:cxnSpMkLst>
            <pc:docMk/>
            <pc:sldMk cId="580835950" sldId="966"/>
            <ac:cxnSpMk id="207" creationId="{A89A6DE7-9A8A-D750-0719-DECA5CECDB03}"/>
          </ac:cxnSpMkLst>
        </pc:cxnChg>
        <pc:cxnChg chg="mod">
          <ac:chgData name="Phillip Kaufman" userId="c001b2a046940d7c" providerId="LiveId" clId="{5CB25B10-5B1C-4017-B167-ED3104435743}" dt="2024-05-22T22:07:12.920" v="5955" actId="165"/>
          <ac:cxnSpMkLst>
            <pc:docMk/>
            <pc:sldMk cId="580835950" sldId="966"/>
            <ac:cxnSpMk id="208" creationId="{7A1B3CB7-080B-0093-5005-EF1B4CFBCC5F}"/>
          </ac:cxnSpMkLst>
        </pc:cxnChg>
        <pc:cxnChg chg="mod">
          <ac:chgData name="Phillip Kaufman" userId="c001b2a046940d7c" providerId="LiveId" clId="{5CB25B10-5B1C-4017-B167-ED3104435743}" dt="2024-05-22T22:07:12.920" v="5955" actId="165"/>
          <ac:cxnSpMkLst>
            <pc:docMk/>
            <pc:sldMk cId="580835950" sldId="966"/>
            <ac:cxnSpMk id="209" creationId="{05220C8A-0EFD-228E-B64E-EBD05CDAB1D0}"/>
          </ac:cxnSpMkLst>
        </pc:cxnChg>
        <pc:cxnChg chg="mod">
          <ac:chgData name="Phillip Kaufman" userId="c001b2a046940d7c" providerId="LiveId" clId="{5CB25B10-5B1C-4017-B167-ED3104435743}" dt="2024-05-22T22:07:12.920" v="5955" actId="165"/>
          <ac:cxnSpMkLst>
            <pc:docMk/>
            <pc:sldMk cId="580835950" sldId="966"/>
            <ac:cxnSpMk id="210" creationId="{3BF89C03-F398-ABB0-E344-CD4069052AE4}"/>
          </ac:cxnSpMkLst>
        </pc:cxnChg>
        <pc:cxnChg chg="mod">
          <ac:chgData name="Phillip Kaufman" userId="c001b2a046940d7c" providerId="LiveId" clId="{5CB25B10-5B1C-4017-B167-ED3104435743}" dt="2024-05-22T22:07:12.920" v="5955" actId="165"/>
          <ac:cxnSpMkLst>
            <pc:docMk/>
            <pc:sldMk cId="580835950" sldId="966"/>
            <ac:cxnSpMk id="211" creationId="{ADCD87ED-17B3-73CD-8A8C-763E9AFA4562}"/>
          </ac:cxnSpMkLst>
        </pc:cxnChg>
        <pc:cxnChg chg="mod">
          <ac:chgData name="Phillip Kaufman" userId="c001b2a046940d7c" providerId="LiveId" clId="{5CB25B10-5B1C-4017-B167-ED3104435743}" dt="2024-05-22T22:07:12.920" v="5955" actId="165"/>
          <ac:cxnSpMkLst>
            <pc:docMk/>
            <pc:sldMk cId="580835950" sldId="966"/>
            <ac:cxnSpMk id="212" creationId="{6D2E466D-49D8-ECBF-ABDC-EB7E89995D25}"/>
          </ac:cxnSpMkLst>
        </pc:cxnChg>
        <pc:cxnChg chg="mod">
          <ac:chgData name="Phillip Kaufman" userId="c001b2a046940d7c" providerId="LiveId" clId="{5CB25B10-5B1C-4017-B167-ED3104435743}" dt="2024-05-22T22:07:12.920" v="5955" actId="165"/>
          <ac:cxnSpMkLst>
            <pc:docMk/>
            <pc:sldMk cId="580835950" sldId="966"/>
            <ac:cxnSpMk id="213" creationId="{52111EDF-AD1E-5775-8A93-191531E35DB5}"/>
          </ac:cxnSpMkLst>
        </pc:cxnChg>
        <pc:cxnChg chg="mod">
          <ac:chgData name="Phillip Kaufman" userId="c001b2a046940d7c" providerId="LiveId" clId="{5CB25B10-5B1C-4017-B167-ED3104435743}" dt="2024-05-22T22:07:12.920" v="5955" actId="165"/>
          <ac:cxnSpMkLst>
            <pc:docMk/>
            <pc:sldMk cId="580835950" sldId="966"/>
            <ac:cxnSpMk id="214" creationId="{2EFF4890-5D99-9F59-AF1F-B503865041C3}"/>
          </ac:cxnSpMkLst>
        </pc:cxnChg>
        <pc:cxnChg chg="mod">
          <ac:chgData name="Phillip Kaufman" userId="c001b2a046940d7c" providerId="LiveId" clId="{5CB25B10-5B1C-4017-B167-ED3104435743}" dt="2024-05-22T22:07:12.920" v="5955" actId="165"/>
          <ac:cxnSpMkLst>
            <pc:docMk/>
            <pc:sldMk cId="580835950" sldId="966"/>
            <ac:cxnSpMk id="215" creationId="{F0C60CD7-F779-73AF-2CCC-712B4F389317}"/>
          </ac:cxnSpMkLst>
        </pc:cxnChg>
        <pc:cxnChg chg="mod">
          <ac:chgData name="Phillip Kaufman" userId="c001b2a046940d7c" providerId="LiveId" clId="{5CB25B10-5B1C-4017-B167-ED3104435743}" dt="2024-05-22T22:07:12.920" v="5955" actId="165"/>
          <ac:cxnSpMkLst>
            <pc:docMk/>
            <pc:sldMk cId="580835950" sldId="966"/>
            <ac:cxnSpMk id="216" creationId="{B2EB34D4-9ACF-48D8-4A35-F18AA73F0CC0}"/>
          </ac:cxnSpMkLst>
        </pc:cxnChg>
        <pc:cxnChg chg="mod">
          <ac:chgData name="Phillip Kaufman" userId="c001b2a046940d7c" providerId="LiveId" clId="{5CB25B10-5B1C-4017-B167-ED3104435743}" dt="2024-05-22T22:07:12.920" v="5955" actId="165"/>
          <ac:cxnSpMkLst>
            <pc:docMk/>
            <pc:sldMk cId="580835950" sldId="966"/>
            <ac:cxnSpMk id="217" creationId="{B6E7B687-CF87-C16A-9EFA-0A6E3A4D4F26}"/>
          </ac:cxnSpMkLst>
        </pc:cxnChg>
        <pc:cxnChg chg="mod">
          <ac:chgData name="Phillip Kaufman" userId="c001b2a046940d7c" providerId="LiveId" clId="{5CB25B10-5B1C-4017-B167-ED3104435743}" dt="2024-05-22T22:07:12.920" v="5955" actId="165"/>
          <ac:cxnSpMkLst>
            <pc:docMk/>
            <pc:sldMk cId="580835950" sldId="966"/>
            <ac:cxnSpMk id="218" creationId="{FB7EE732-EFF8-407C-384F-28F9F5A8B167}"/>
          </ac:cxnSpMkLst>
        </pc:cxnChg>
        <pc:cxnChg chg="mod">
          <ac:chgData name="Phillip Kaufman" userId="c001b2a046940d7c" providerId="LiveId" clId="{5CB25B10-5B1C-4017-B167-ED3104435743}" dt="2024-05-22T22:07:12.920" v="5955" actId="165"/>
          <ac:cxnSpMkLst>
            <pc:docMk/>
            <pc:sldMk cId="580835950" sldId="966"/>
            <ac:cxnSpMk id="219" creationId="{6A2C11A2-C627-CD8D-97A8-A72ACCF133A8}"/>
          </ac:cxnSpMkLst>
        </pc:cxnChg>
        <pc:cxnChg chg="mod">
          <ac:chgData name="Phillip Kaufman" userId="c001b2a046940d7c" providerId="LiveId" clId="{5CB25B10-5B1C-4017-B167-ED3104435743}" dt="2024-05-22T22:07:12.920" v="5955" actId="165"/>
          <ac:cxnSpMkLst>
            <pc:docMk/>
            <pc:sldMk cId="580835950" sldId="966"/>
            <ac:cxnSpMk id="220" creationId="{5B5E1DAB-FAE8-B1AA-5E09-2A81592CE916}"/>
          </ac:cxnSpMkLst>
        </pc:cxnChg>
        <pc:cxnChg chg="mod">
          <ac:chgData name="Phillip Kaufman" userId="c001b2a046940d7c" providerId="LiveId" clId="{5CB25B10-5B1C-4017-B167-ED3104435743}" dt="2024-05-22T22:07:12.920" v="5955" actId="165"/>
          <ac:cxnSpMkLst>
            <pc:docMk/>
            <pc:sldMk cId="580835950" sldId="966"/>
            <ac:cxnSpMk id="221" creationId="{AE042648-D82C-7ACD-F687-C0BEE586B6A6}"/>
          </ac:cxnSpMkLst>
        </pc:cxnChg>
        <pc:cxnChg chg="mod">
          <ac:chgData name="Phillip Kaufman" userId="c001b2a046940d7c" providerId="LiveId" clId="{5CB25B10-5B1C-4017-B167-ED3104435743}" dt="2024-05-22T22:07:12.920" v="5955" actId="165"/>
          <ac:cxnSpMkLst>
            <pc:docMk/>
            <pc:sldMk cId="580835950" sldId="966"/>
            <ac:cxnSpMk id="222" creationId="{B2113504-04A4-EAAF-FAFA-CD3BBAF5FAE4}"/>
          </ac:cxnSpMkLst>
        </pc:cxnChg>
        <pc:cxnChg chg="mod">
          <ac:chgData name="Phillip Kaufman" userId="c001b2a046940d7c" providerId="LiveId" clId="{5CB25B10-5B1C-4017-B167-ED3104435743}" dt="2024-05-22T22:07:12.920" v="5955" actId="165"/>
          <ac:cxnSpMkLst>
            <pc:docMk/>
            <pc:sldMk cId="580835950" sldId="966"/>
            <ac:cxnSpMk id="223" creationId="{285A6A42-3A5C-7B43-0D60-8C96D61BE1B2}"/>
          </ac:cxnSpMkLst>
        </pc:cxnChg>
        <pc:cxnChg chg="mod">
          <ac:chgData name="Phillip Kaufman" userId="c001b2a046940d7c" providerId="LiveId" clId="{5CB25B10-5B1C-4017-B167-ED3104435743}" dt="2024-05-22T22:07:12.920" v="5955" actId="165"/>
          <ac:cxnSpMkLst>
            <pc:docMk/>
            <pc:sldMk cId="580835950" sldId="966"/>
            <ac:cxnSpMk id="227" creationId="{D384ABC4-9DD0-5BC4-0AD5-6EBBEC12DCAA}"/>
          </ac:cxnSpMkLst>
        </pc:cxnChg>
        <pc:cxnChg chg="mod">
          <ac:chgData name="Phillip Kaufman" userId="c001b2a046940d7c" providerId="LiveId" clId="{5CB25B10-5B1C-4017-B167-ED3104435743}" dt="2024-05-22T22:07:12.920" v="5955" actId="165"/>
          <ac:cxnSpMkLst>
            <pc:docMk/>
            <pc:sldMk cId="580835950" sldId="966"/>
            <ac:cxnSpMk id="228" creationId="{D5EF4B79-D032-0093-B094-3B17F97023A7}"/>
          </ac:cxnSpMkLst>
        </pc:cxnChg>
      </pc:sldChg>
      <pc:sldChg chg="modSp add del mod">
        <pc:chgData name="Phillip Kaufman" userId="c001b2a046940d7c" providerId="LiveId" clId="{5CB25B10-5B1C-4017-B167-ED3104435743}" dt="2024-05-14T06:50:17.931" v="800" actId="47"/>
        <pc:sldMkLst>
          <pc:docMk/>
          <pc:sldMk cId="1670995305" sldId="966"/>
        </pc:sldMkLst>
        <pc:spChg chg="mod">
          <ac:chgData name="Phillip Kaufman" userId="c001b2a046940d7c" providerId="LiveId" clId="{5CB25B10-5B1C-4017-B167-ED3104435743}" dt="2024-05-14T06:49:31.018" v="796" actId="14100"/>
          <ac:spMkLst>
            <pc:docMk/>
            <pc:sldMk cId="1670995305" sldId="966"/>
            <ac:spMk id="36" creationId="{748DDD12-DA6D-234E-CA8B-341E2E853721}"/>
          </ac:spMkLst>
        </pc:spChg>
        <pc:grpChg chg="mod">
          <ac:chgData name="Phillip Kaufman" userId="c001b2a046940d7c" providerId="LiveId" clId="{5CB25B10-5B1C-4017-B167-ED3104435743}" dt="2024-05-14T06:49:54.082" v="798" actId="1076"/>
          <ac:grpSpMkLst>
            <pc:docMk/>
            <pc:sldMk cId="1670995305" sldId="966"/>
            <ac:grpSpMk id="194" creationId="{EB29D9C1-503A-FCDE-C1C0-C2E8E2AC8BAA}"/>
          </ac:grpSpMkLst>
        </pc:grpChg>
      </pc:sldChg>
      <pc:sldChg chg="add del">
        <pc:chgData name="Phillip Kaufman" userId="c001b2a046940d7c" providerId="LiveId" clId="{5CB25B10-5B1C-4017-B167-ED3104435743}" dt="2024-05-15T21:23:02.842" v="1341" actId="47"/>
        <pc:sldMkLst>
          <pc:docMk/>
          <pc:sldMk cId="2878005165" sldId="967"/>
        </pc:sldMkLst>
      </pc:sldChg>
      <pc:sldChg chg="addSp delSp modSp add mod modNotesTx">
        <pc:chgData name="Phillip Kaufman" userId="c001b2a046940d7c" providerId="LiveId" clId="{5CB25B10-5B1C-4017-B167-ED3104435743}" dt="2024-05-22T05:29:43.866" v="5575" actId="14100"/>
        <pc:sldMkLst>
          <pc:docMk/>
          <pc:sldMk cId="806688974" sldId="968"/>
        </pc:sldMkLst>
        <pc:spChg chg="mod">
          <ac:chgData name="Phillip Kaufman" userId="c001b2a046940d7c" providerId="LiveId" clId="{5CB25B10-5B1C-4017-B167-ED3104435743}" dt="2024-05-15T06:40:46.151" v="1264" actId="1076"/>
          <ac:spMkLst>
            <pc:docMk/>
            <pc:sldMk cId="806688974" sldId="968"/>
            <ac:spMk id="2" creationId="{0F1EC470-2F5A-F172-D584-9DA593FCF4C7}"/>
          </ac:spMkLst>
        </pc:spChg>
        <pc:spChg chg="del mod">
          <ac:chgData name="Phillip Kaufman" userId="c001b2a046940d7c" providerId="LiveId" clId="{5CB25B10-5B1C-4017-B167-ED3104435743}" dt="2024-05-15T00:46:33.536" v="983" actId="478"/>
          <ac:spMkLst>
            <pc:docMk/>
            <pc:sldMk cId="806688974" sldId="968"/>
            <ac:spMk id="4" creationId="{68656457-9A7F-27AB-CC62-A88653A8B75F}"/>
          </ac:spMkLst>
        </pc:spChg>
        <pc:spChg chg="del mod">
          <ac:chgData name="Phillip Kaufman" userId="c001b2a046940d7c" providerId="LiveId" clId="{5CB25B10-5B1C-4017-B167-ED3104435743}" dt="2024-05-15T00:46:33.536" v="983" actId="478"/>
          <ac:spMkLst>
            <pc:docMk/>
            <pc:sldMk cId="806688974" sldId="968"/>
            <ac:spMk id="5" creationId="{02EDCDAC-60A1-AE6A-DC54-8DD7438633A6}"/>
          </ac:spMkLst>
        </pc:spChg>
        <pc:spChg chg="add mod">
          <ac:chgData name="Phillip Kaufman" userId="c001b2a046940d7c" providerId="LiveId" clId="{5CB25B10-5B1C-4017-B167-ED3104435743}" dt="2024-05-22T05:29:11.315" v="5567" actId="1076"/>
          <ac:spMkLst>
            <pc:docMk/>
            <pc:sldMk cId="806688974" sldId="968"/>
            <ac:spMk id="5" creationId="{E55E63ED-7611-A777-6E7F-DA3693E5AEC1}"/>
          </ac:spMkLst>
        </pc:spChg>
        <pc:spChg chg="add del mod">
          <ac:chgData name="Phillip Kaufman" userId="c001b2a046940d7c" providerId="LiveId" clId="{5CB25B10-5B1C-4017-B167-ED3104435743}" dt="2024-05-21T05:12:18.008" v="5424" actId="478"/>
          <ac:spMkLst>
            <pc:docMk/>
            <pc:sldMk cId="806688974" sldId="968"/>
            <ac:spMk id="6" creationId="{38E683ED-A069-6A91-E3B1-71B2F8C2590C}"/>
          </ac:spMkLst>
        </pc:spChg>
        <pc:spChg chg="del">
          <ac:chgData name="Phillip Kaufman" userId="c001b2a046940d7c" providerId="LiveId" clId="{5CB25B10-5B1C-4017-B167-ED3104435743}" dt="2024-05-15T00:46:33.536" v="983" actId="478"/>
          <ac:spMkLst>
            <pc:docMk/>
            <pc:sldMk cId="806688974" sldId="968"/>
            <ac:spMk id="7" creationId="{E226828A-2FCE-B35E-677F-111701BC2331}"/>
          </ac:spMkLst>
        </pc:spChg>
        <pc:spChg chg="add del mod">
          <ac:chgData name="Phillip Kaufman" userId="c001b2a046940d7c" providerId="LiveId" clId="{5CB25B10-5B1C-4017-B167-ED3104435743}" dt="2024-05-15T21:28:09.077" v="1394" actId="21"/>
          <ac:spMkLst>
            <pc:docMk/>
            <pc:sldMk cId="806688974" sldId="968"/>
            <ac:spMk id="7" creationId="{F3653E2C-656A-5BF2-29A9-6F3D173263E2}"/>
          </ac:spMkLst>
        </pc:spChg>
        <pc:spChg chg="del mod">
          <ac:chgData name="Phillip Kaufman" userId="c001b2a046940d7c" providerId="LiveId" clId="{5CB25B10-5B1C-4017-B167-ED3104435743}" dt="2024-05-15T00:46:33.536" v="983" actId="478"/>
          <ac:spMkLst>
            <pc:docMk/>
            <pc:sldMk cId="806688974" sldId="968"/>
            <ac:spMk id="8" creationId="{682FFE77-826D-8979-6044-DE5B24FBDD3F}"/>
          </ac:spMkLst>
        </pc:spChg>
        <pc:spChg chg="add mod">
          <ac:chgData name="Phillip Kaufman" userId="c001b2a046940d7c" providerId="LiveId" clId="{5CB25B10-5B1C-4017-B167-ED3104435743}" dt="2024-05-15T01:36:07.397" v="1032" actId="571"/>
          <ac:spMkLst>
            <pc:docMk/>
            <pc:sldMk cId="806688974" sldId="968"/>
            <ac:spMk id="8" creationId="{E42ED0A6-20C2-62C9-E783-5BD1FAFF8A5B}"/>
          </ac:spMkLst>
        </pc:spChg>
        <pc:spChg chg="add del mod">
          <ac:chgData name="Phillip Kaufman" userId="c001b2a046940d7c" providerId="LiveId" clId="{5CB25B10-5B1C-4017-B167-ED3104435743}" dt="2024-05-21T05:12:10.251" v="5421" actId="478"/>
          <ac:spMkLst>
            <pc:docMk/>
            <pc:sldMk cId="806688974" sldId="968"/>
            <ac:spMk id="9" creationId="{2936CA69-2F47-3730-177F-1A1EC7A8832F}"/>
          </ac:spMkLst>
        </pc:spChg>
        <pc:spChg chg="add mod">
          <ac:chgData name="Phillip Kaufman" userId="c001b2a046940d7c" providerId="LiveId" clId="{5CB25B10-5B1C-4017-B167-ED3104435743}" dt="2024-05-15T06:39:25.601" v="1239" actId="1076"/>
          <ac:spMkLst>
            <pc:docMk/>
            <pc:sldMk cId="806688974" sldId="968"/>
            <ac:spMk id="10" creationId="{095CC42D-2C39-3D3B-A2F3-20791AD925F3}"/>
          </ac:spMkLst>
        </pc:spChg>
        <pc:spChg chg="add del mod">
          <ac:chgData name="Phillip Kaufman" userId="c001b2a046940d7c" providerId="LiveId" clId="{5CB25B10-5B1C-4017-B167-ED3104435743}" dt="2024-05-22T05:29:02.099" v="5564" actId="478"/>
          <ac:spMkLst>
            <pc:docMk/>
            <pc:sldMk cId="806688974" sldId="968"/>
            <ac:spMk id="12" creationId="{55B86D00-5727-8286-F5AB-593ABF3391FC}"/>
          </ac:spMkLst>
        </pc:spChg>
        <pc:spChg chg="add del mod">
          <ac:chgData name="Phillip Kaufman" userId="c001b2a046940d7c" providerId="LiveId" clId="{5CB25B10-5B1C-4017-B167-ED3104435743}" dt="2024-05-15T06:30:57.794" v="1145" actId="478"/>
          <ac:spMkLst>
            <pc:docMk/>
            <pc:sldMk cId="806688974" sldId="968"/>
            <ac:spMk id="14" creationId="{06518297-3E5E-7766-8DA3-B5BB2C84AE69}"/>
          </ac:spMkLst>
        </pc:spChg>
        <pc:spChg chg="add del mod">
          <ac:chgData name="Phillip Kaufman" userId="c001b2a046940d7c" providerId="LiveId" clId="{5CB25B10-5B1C-4017-B167-ED3104435743}" dt="2024-05-21T05:12:16.016" v="5423" actId="478"/>
          <ac:spMkLst>
            <pc:docMk/>
            <pc:sldMk cId="806688974" sldId="968"/>
            <ac:spMk id="15" creationId="{05E4F91A-10C1-4555-73E9-8A21E1D7BCE8}"/>
          </ac:spMkLst>
        </pc:spChg>
        <pc:spChg chg="add mod">
          <ac:chgData name="Phillip Kaufman" userId="c001b2a046940d7c" providerId="LiveId" clId="{5CB25B10-5B1C-4017-B167-ED3104435743}" dt="2024-05-21T05:18:33.038" v="5431" actId="207"/>
          <ac:spMkLst>
            <pc:docMk/>
            <pc:sldMk cId="806688974" sldId="968"/>
            <ac:spMk id="23" creationId="{EF2D8BF9-93DB-B6E9-1E75-1B501524B98C}"/>
          </ac:spMkLst>
        </pc:spChg>
        <pc:picChg chg="add del mod">
          <ac:chgData name="Phillip Kaufman" userId="c001b2a046940d7c" providerId="LiveId" clId="{5CB25B10-5B1C-4017-B167-ED3104435743}" dt="2024-05-22T05:29:02.099" v="5564" actId="478"/>
          <ac:picMkLst>
            <pc:docMk/>
            <pc:sldMk cId="806688974" sldId="968"/>
            <ac:picMk id="4" creationId="{08AF13AB-DE0D-4EB5-7CED-9F640FFB2D5C}"/>
          </ac:picMkLst>
        </pc:picChg>
        <pc:picChg chg="add del mod">
          <ac:chgData name="Phillip Kaufman" userId="c001b2a046940d7c" providerId="LiveId" clId="{5CB25B10-5B1C-4017-B167-ED3104435743}" dt="2024-05-15T21:25:39.014" v="1358" actId="21"/>
          <ac:picMkLst>
            <pc:docMk/>
            <pc:sldMk cId="806688974" sldId="968"/>
            <ac:picMk id="5" creationId="{875A8F71-2C59-303F-E5F8-5D4FAD05420F}"/>
          </ac:picMkLst>
        </pc:picChg>
        <pc:picChg chg="add mod">
          <ac:chgData name="Phillip Kaufman" userId="c001b2a046940d7c" providerId="LiveId" clId="{5CB25B10-5B1C-4017-B167-ED3104435743}" dt="2024-05-22T05:29:40.248" v="5574" actId="1076"/>
          <ac:picMkLst>
            <pc:docMk/>
            <pc:sldMk cId="806688974" sldId="968"/>
            <ac:picMk id="7" creationId="{13CA66D9-6E76-03D1-96FA-FDEE303FA26B}"/>
          </ac:picMkLst>
        </pc:picChg>
        <pc:picChg chg="add del mod">
          <ac:chgData name="Phillip Kaufman" userId="c001b2a046940d7c" providerId="LiveId" clId="{5CB25B10-5B1C-4017-B167-ED3104435743}" dt="2024-05-21T05:12:19.313" v="5425" actId="478"/>
          <ac:picMkLst>
            <pc:docMk/>
            <pc:sldMk cId="806688974" sldId="968"/>
            <ac:picMk id="7" creationId="{CC23926C-EDAC-7287-6E88-BCC3C96C2A70}"/>
          </ac:picMkLst>
        </pc:picChg>
        <pc:picChg chg="add del mod">
          <ac:chgData name="Phillip Kaufman" userId="c001b2a046940d7c" providerId="LiveId" clId="{5CB25B10-5B1C-4017-B167-ED3104435743}" dt="2024-05-21T05:12:03.833" v="5419" actId="478"/>
          <ac:picMkLst>
            <pc:docMk/>
            <pc:sldMk cId="806688974" sldId="968"/>
            <ac:picMk id="8" creationId="{3E193095-1374-DE79-267F-BA558403E1F9}"/>
          </ac:picMkLst>
        </pc:picChg>
        <pc:picChg chg="add mod">
          <ac:chgData name="Phillip Kaufman" userId="c001b2a046940d7c" providerId="LiveId" clId="{5CB25B10-5B1C-4017-B167-ED3104435743}" dt="2024-05-22T05:29:03.728" v="5565" actId="1076"/>
          <ac:picMkLst>
            <pc:docMk/>
            <pc:sldMk cId="806688974" sldId="968"/>
            <ac:picMk id="8" creationId="{4DEAFF2F-A8E7-4024-70E9-794300631A1A}"/>
          </ac:picMkLst>
        </pc:picChg>
        <pc:picChg chg="del mod">
          <ac:chgData name="Phillip Kaufman" userId="c001b2a046940d7c" providerId="LiveId" clId="{5CB25B10-5B1C-4017-B167-ED3104435743}" dt="2024-05-21T05:12:10.251" v="5421" actId="478"/>
          <ac:picMkLst>
            <pc:docMk/>
            <pc:sldMk cId="806688974" sldId="968"/>
            <ac:picMk id="11" creationId="{A3ACCFC6-5B95-3AAB-ECE6-20E64CEF8158}"/>
          </ac:picMkLst>
        </pc:picChg>
        <pc:picChg chg="add del mod">
          <ac:chgData name="Phillip Kaufman" userId="c001b2a046940d7c" providerId="LiveId" clId="{5CB25B10-5B1C-4017-B167-ED3104435743}" dt="2024-05-15T06:30:57.794" v="1145" actId="478"/>
          <ac:picMkLst>
            <pc:docMk/>
            <pc:sldMk cId="806688974" sldId="968"/>
            <ac:picMk id="12" creationId="{5E91EA9F-257C-A244-DEBA-406F17E8A337}"/>
          </ac:picMkLst>
        </pc:picChg>
        <pc:picChg chg="del mod">
          <ac:chgData name="Phillip Kaufman" userId="c001b2a046940d7c" providerId="LiveId" clId="{5CB25B10-5B1C-4017-B167-ED3104435743}" dt="2024-05-21T05:07:27.274" v="5413" actId="478"/>
          <ac:picMkLst>
            <pc:docMk/>
            <pc:sldMk cId="806688974" sldId="968"/>
            <ac:picMk id="13" creationId="{F7DF87E3-5D57-7675-603D-D441C3B83849}"/>
          </ac:picMkLst>
        </pc:picChg>
        <pc:picChg chg="add del mod">
          <ac:chgData name="Phillip Kaufman" userId="c001b2a046940d7c" providerId="LiveId" clId="{5CB25B10-5B1C-4017-B167-ED3104435743}" dt="2024-05-21T05:12:16.016" v="5423" actId="478"/>
          <ac:picMkLst>
            <pc:docMk/>
            <pc:sldMk cId="806688974" sldId="968"/>
            <ac:picMk id="14" creationId="{EED3C47A-050C-3384-CE47-938506913D94}"/>
          </ac:picMkLst>
        </pc:picChg>
        <pc:picChg chg="add mod">
          <ac:chgData name="Phillip Kaufman" userId="c001b2a046940d7c" providerId="LiveId" clId="{5CB25B10-5B1C-4017-B167-ED3104435743}" dt="2024-05-15T06:40:07.324" v="1250" actId="1076"/>
          <ac:picMkLst>
            <pc:docMk/>
            <pc:sldMk cId="806688974" sldId="968"/>
            <ac:picMk id="16" creationId="{3952CA5A-ACF7-6FAC-9EFC-536E53916D16}"/>
          </ac:picMkLst>
        </pc:picChg>
        <pc:picChg chg="add del">
          <ac:chgData name="Phillip Kaufman" userId="c001b2a046940d7c" providerId="LiveId" clId="{5CB25B10-5B1C-4017-B167-ED3104435743}" dt="2024-05-15T06:32:07.328" v="1147" actId="21"/>
          <ac:picMkLst>
            <pc:docMk/>
            <pc:sldMk cId="806688974" sldId="968"/>
            <ac:picMk id="18" creationId="{4A30D5C1-8A64-AD7B-B6EA-98379188F8B4}"/>
          </ac:picMkLst>
        </pc:picChg>
        <pc:picChg chg="add mod">
          <ac:chgData name="Phillip Kaufman" userId="c001b2a046940d7c" providerId="LiveId" clId="{5CB25B10-5B1C-4017-B167-ED3104435743}" dt="2024-05-21T05:12:12.270" v="5422" actId="1076"/>
          <ac:picMkLst>
            <pc:docMk/>
            <pc:sldMk cId="806688974" sldId="968"/>
            <ac:picMk id="18" creationId="{ACD56BE6-509B-B1CD-B465-BAB71458D04D}"/>
          </ac:picMkLst>
        </pc:picChg>
        <pc:picChg chg="add mod modCrop">
          <ac:chgData name="Phillip Kaufman" userId="c001b2a046940d7c" providerId="LiveId" clId="{5CB25B10-5B1C-4017-B167-ED3104435743}" dt="2024-05-21T05:19:06.775" v="5434" actId="1076"/>
          <ac:picMkLst>
            <pc:docMk/>
            <pc:sldMk cId="806688974" sldId="968"/>
            <ac:picMk id="21" creationId="{65A450D4-23FA-AC8D-7F47-616C76B78FF2}"/>
          </ac:picMkLst>
        </pc:picChg>
        <pc:cxnChg chg="add mod">
          <ac:chgData name="Phillip Kaufman" userId="c001b2a046940d7c" providerId="LiveId" clId="{5CB25B10-5B1C-4017-B167-ED3104435743}" dt="2024-05-22T05:29:43.866" v="5575" actId="14100"/>
          <ac:cxnSpMkLst>
            <pc:docMk/>
            <pc:sldMk cId="806688974" sldId="968"/>
            <ac:cxnSpMk id="9" creationId="{53BEAF7C-27B9-3C2C-EF87-43D64D921841}"/>
          </ac:cxnSpMkLst>
        </pc:cxnChg>
        <pc:cxnChg chg="add del mod">
          <ac:chgData name="Phillip Kaufman" userId="c001b2a046940d7c" providerId="LiveId" clId="{5CB25B10-5B1C-4017-B167-ED3104435743}" dt="2024-05-21T05:12:03.833" v="5419" actId="478"/>
          <ac:cxnSpMkLst>
            <pc:docMk/>
            <pc:sldMk cId="806688974" sldId="968"/>
            <ac:cxnSpMk id="20" creationId="{2B8B9F70-C868-5962-469B-A1D36875D1E0}"/>
          </ac:cxnSpMkLst>
        </pc:cxnChg>
        <pc:cxnChg chg="add mod">
          <ac:chgData name="Phillip Kaufman" userId="c001b2a046940d7c" providerId="LiveId" clId="{5CB25B10-5B1C-4017-B167-ED3104435743}" dt="2024-05-15T06:40:38.827" v="1259" actId="14100"/>
          <ac:cxnSpMkLst>
            <pc:docMk/>
            <pc:sldMk cId="806688974" sldId="968"/>
            <ac:cxnSpMk id="22" creationId="{974D212F-EDB6-532E-8693-B30E1F1BD39D}"/>
          </ac:cxnSpMkLst>
        </pc:cxnChg>
      </pc:sldChg>
      <pc:sldChg chg="addSp delSp modSp add del mod">
        <pc:chgData name="Phillip Kaufman" userId="c001b2a046940d7c" providerId="LiveId" clId="{5CB25B10-5B1C-4017-B167-ED3104435743}" dt="2024-05-22T22:08:10.924" v="5960" actId="12788"/>
        <pc:sldMkLst>
          <pc:docMk/>
          <pc:sldMk cId="711055371" sldId="969"/>
        </pc:sldMkLst>
        <pc:spChg chg="mod">
          <ac:chgData name="Phillip Kaufman" userId="c001b2a046940d7c" providerId="LiveId" clId="{5CB25B10-5B1C-4017-B167-ED3104435743}" dt="2024-05-21T04:54:35.176" v="5389" actId="1037"/>
          <ac:spMkLst>
            <pc:docMk/>
            <pc:sldMk cId="711055371" sldId="969"/>
            <ac:spMk id="6" creationId="{5FE8170B-91FE-51F9-1F86-3B7F2E54264C}"/>
          </ac:spMkLst>
        </pc:spChg>
        <pc:spChg chg="mod">
          <ac:chgData name="Phillip Kaufman" userId="c001b2a046940d7c" providerId="LiveId" clId="{5CB25B10-5B1C-4017-B167-ED3104435743}" dt="2024-05-22T22:08:01.454" v="5958" actId="12788"/>
          <ac:spMkLst>
            <pc:docMk/>
            <pc:sldMk cId="711055371" sldId="969"/>
            <ac:spMk id="7" creationId="{F3653E2C-656A-5BF2-29A9-6F3D173263E2}"/>
          </ac:spMkLst>
        </pc:spChg>
        <pc:spChg chg="mod">
          <ac:chgData name="Phillip Kaufman" userId="c001b2a046940d7c" providerId="LiveId" clId="{5CB25B10-5B1C-4017-B167-ED3104435743}" dt="2024-05-21T04:54:35.176" v="5389" actId="1037"/>
          <ac:spMkLst>
            <pc:docMk/>
            <pc:sldMk cId="711055371" sldId="969"/>
            <ac:spMk id="9" creationId="{2A7EA6FA-8750-F5E2-BF9D-C47CE89BE1D0}"/>
          </ac:spMkLst>
        </pc:spChg>
        <pc:spChg chg="mod">
          <ac:chgData name="Phillip Kaufman" userId="c001b2a046940d7c" providerId="LiveId" clId="{5CB25B10-5B1C-4017-B167-ED3104435743}" dt="2024-05-16T08:01:16.341" v="2025" actId="1076"/>
          <ac:spMkLst>
            <pc:docMk/>
            <pc:sldMk cId="711055371" sldId="969"/>
            <ac:spMk id="10" creationId="{A0B572DD-BD48-372C-9089-0C25554C6283}"/>
          </ac:spMkLst>
        </pc:spChg>
        <pc:picChg chg="del">
          <ac:chgData name="Phillip Kaufman" userId="c001b2a046940d7c" providerId="LiveId" clId="{5CB25B10-5B1C-4017-B167-ED3104435743}" dt="2024-05-22T05:15:24.614" v="5550" actId="478"/>
          <ac:picMkLst>
            <pc:docMk/>
            <pc:sldMk cId="711055371" sldId="969"/>
            <ac:picMk id="5" creationId="{875A8F71-2C59-303F-E5F8-5D4FAD05420F}"/>
          </ac:picMkLst>
        </pc:picChg>
        <pc:picChg chg="add del mod">
          <ac:chgData name="Phillip Kaufman" userId="c001b2a046940d7c" providerId="LiveId" clId="{5CB25B10-5B1C-4017-B167-ED3104435743}" dt="2024-05-22T05:28:29.842" v="5558" actId="21"/>
          <ac:picMkLst>
            <pc:docMk/>
            <pc:sldMk cId="711055371" sldId="969"/>
            <ac:picMk id="8" creationId="{4DEAFF2F-A8E7-4024-70E9-794300631A1A}"/>
          </ac:picMkLst>
        </pc:picChg>
        <pc:picChg chg="add mod">
          <ac:chgData name="Phillip Kaufman" userId="c001b2a046940d7c" providerId="LiveId" clId="{5CB25B10-5B1C-4017-B167-ED3104435743}" dt="2024-05-22T22:08:10.924" v="5960" actId="12788"/>
          <ac:picMkLst>
            <pc:docMk/>
            <pc:sldMk cId="711055371" sldId="969"/>
            <ac:picMk id="12" creationId="{F4551F9B-FF93-22F1-B732-291783C51646}"/>
          </ac:picMkLst>
        </pc:picChg>
      </pc:sldChg>
      <pc:sldChg chg="add del">
        <pc:chgData name="Phillip Kaufman" userId="c001b2a046940d7c" providerId="LiveId" clId="{5CB25B10-5B1C-4017-B167-ED3104435743}" dt="2024-05-15T21:39:14.302" v="1607" actId="47"/>
        <pc:sldMkLst>
          <pc:docMk/>
          <pc:sldMk cId="1826443957" sldId="970"/>
        </pc:sldMkLst>
      </pc:sldChg>
      <pc:sldChg chg="add">
        <pc:chgData name="Phillip Kaufman" userId="c001b2a046940d7c" providerId="LiveId" clId="{5CB25B10-5B1C-4017-B167-ED3104435743}" dt="2024-05-16T08:02:36.271" v="2064" actId="2890"/>
        <pc:sldMkLst>
          <pc:docMk/>
          <pc:sldMk cId="3078043614" sldId="970"/>
        </pc:sldMkLst>
      </pc:sldChg>
      <pc:sldChg chg="addSp delSp modSp mod">
        <pc:chgData name="Phillip Kaufman" userId="c001b2a046940d7c" providerId="LiveId" clId="{5CB25B10-5B1C-4017-B167-ED3104435743}" dt="2024-05-18T02:58:16.798" v="2637" actId="1076"/>
        <pc:sldMkLst>
          <pc:docMk/>
          <pc:sldMk cId="1556678624" sldId="971"/>
        </pc:sldMkLst>
        <pc:spChg chg="mod">
          <ac:chgData name="Phillip Kaufman" userId="c001b2a046940d7c" providerId="LiveId" clId="{5CB25B10-5B1C-4017-B167-ED3104435743}" dt="2024-05-18T02:58:06.842" v="2635" actId="465"/>
          <ac:spMkLst>
            <pc:docMk/>
            <pc:sldMk cId="1556678624" sldId="971"/>
            <ac:spMk id="4" creationId="{7E52602A-CED3-1CAA-E233-503FAF154F04}"/>
          </ac:spMkLst>
        </pc:spChg>
        <pc:spChg chg="mod">
          <ac:chgData name="Phillip Kaufman" userId="c001b2a046940d7c" providerId="LiveId" clId="{5CB25B10-5B1C-4017-B167-ED3104435743}" dt="2024-05-18T02:57:57.158" v="2634" actId="1076"/>
          <ac:spMkLst>
            <pc:docMk/>
            <pc:sldMk cId="1556678624" sldId="971"/>
            <ac:spMk id="11" creationId="{3B0FAF27-AAE6-F420-9BF9-8B6DB498344A}"/>
          </ac:spMkLst>
        </pc:spChg>
        <pc:spChg chg="mod">
          <ac:chgData name="Phillip Kaufman" userId="c001b2a046940d7c" providerId="LiveId" clId="{5CB25B10-5B1C-4017-B167-ED3104435743}" dt="2024-05-18T02:57:18.576" v="2626"/>
          <ac:spMkLst>
            <pc:docMk/>
            <pc:sldMk cId="1556678624" sldId="971"/>
            <ac:spMk id="13" creationId="{7491D5D7-A22C-3F69-8337-A52A713DE90C}"/>
          </ac:spMkLst>
        </pc:spChg>
        <pc:spChg chg="mod">
          <ac:chgData name="Phillip Kaufman" userId="c001b2a046940d7c" providerId="LiveId" clId="{5CB25B10-5B1C-4017-B167-ED3104435743}" dt="2024-05-18T02:57:18.576" v="2626"/>
          <ac:spMkLst>
            <pc:docMk/>
            <pc:sldMk cId="1556678624" sldId="971"/>
            <ac:spMk id="14" creationId="{6ADAEC64-6D54-B67C-764A-1A4E3B5EEB17}"/>
          </ac:spMkLst>
        </pc:spChg>
        <pc:spChg chg="mod">
          <ac:chgData name="Phillip Kaufman" userId="c001b2a046940d7c" providerId="LiveId" clId="{5CB25B10-5B1C-4017-B167-ED3104435743}" dt="2024-05-18T02:58:16.798" v="2637" actId="1076"/>
          <ac:spMkLst>
            <pc:docMk/>
            <pc:sldMk cId="1556678624" sldId="971"/>
            <ac:spMk id="15" creationId="{020D0684-6E19-7A1B-6F61-B660F09CD01B}"/>
          </ac:spMkLst>
        </pc:spChg>
        <pc:spChg chg="mod">
          <ac:chgData name="Phillip Kaufman" userId="c001b2a046940d7c" providerId="LiveId" clId="{5CB25B10-5B1C-4017-B167-ED3104435743}" dt="2024-05-18T02:57:18.576" v="2626"/>
          <ac:spMkLst>
            <pc:docMk/>
            <pc:sldMk cId="1556678624" sldId="971"/>
            <ac:spMk id="16" creationId="{887DA3AE-9C87-426C-31D3-D137AC85D0B3}"/>
          </ac:spMkLst>
        </pc:spChg>
        <pc:spChg chg="mod">
          <ac:chgData name="Phillip Kaufman" userId="c001b2a046940d7c" providerId="LiveId" clId="{5CB25B10-5B1C-4017-B167-ED3104435743}" dt="2024-05-18T02:57:18.576" v="2626"/>
          <ac:spMkLst>
            <pc:docMk/>
            <pc:sldMk cId="1556678624" sldId="971"/>
            <ac:spMk id="17" creationId="{4BA8869E-3550-E1AD-4087-06429ECCF86E}"/>
          </ac:spMkLst>
        </pc:spChg>
        <pc:spChg chg="mod">
          <ac:chgData name="Phillip Kaufman" userId="c001b2a046940d7c" providerId="LiveId" clId="{5CB25B10-5B1C-4017-B167-ED3104435743}" dt="2024-05-18T02:57:18.576" v="2626"/>
          <ac:spMkLst>
            <pc:docMk/>
            <pc:sldMk cId="1556678624" sldId="971"/>
            <ac:spMk id="18" creationId="{71DC1FEE-AACA-119A-15CF-AEF476FC39D6}"/>
          </ac:spMkLst>
        </pc:spChg>
        <pc:spChg chg="mod">
          <ac:chgData name="Phillip Kaufman" userId="c001b2a046940d7c" providerId="LiveId" clId="{5CB25B10-5B1C-4017-B167-ED3104435743}" dt="2024-05-18T02:57:18.576" v="2626"/>
          <ac:spMkLst>
            <pc:docMk/>
            <pc:sldMk cId="1556678624" sldId="971"/>
            <ac:spMk id="19" creationId="{78AF18B7-C3AE-8346-AA87-27D613AF976E}"/>
          </ac:spMkLst>
        </pc:spChg>
        <pc:spChg chg="mod">
          <ac:chgData name="Phillip Kaufman" userId="c001b2a046940d7c" providerId="LiveId" clId="{5CB25B10-5B1C-4017-B167-ED3104435743}" dt="2024-05-18T02:57:18.576" v="2626"/>
          <ac:spMkLst>
            <pc:docMk/>
            <pc:sldMk cId="1556678624" sldId="971"/>
            <ac:spMk id="61" creationId="{5A2708B7-D8F9-7BDB-2AE9-67C65C4624A3}"/>
          </ac:spMkLst>
        </pc:spChg>
        <pc:spChg chg="mod">
          <ac:chgData name="Phillip Kaufman" userId="c001b2a046940d7c" providerId="LiveId" clId="{5CB25B10-5B1C-4017-B167-ED3104435743}" dt="2024-05-18T02:57:18.576" v="2626"/>
          <ac:spMkLst>
            <pc:docMk/>
            <pc:sldMk cId="1556678624" sldId="971"/>
            <ac:spMk id="62" creationId="{1D45B6C2-00D1-6080-D09C-B882DAE9C187}"/>
          </ac:spMkLst>
        </pc:spChg>
        <pc:spChg chg="mod">
          <ac:chgData name="Phillip Kaufman" userId="c001b2a046940d7c" providerId="LiveId" clId="{5CB25B10-5B1C-4017-B167-ED3104435743}" dt="2024-05-18T02:56:45.049" v="2619" actId="1076"/>
          <ac:spMkLst>
            <pc:docMk/>
            <pc:sldMk cId="1556678624" sldId="971"/>
            <ac:spMk id="67" creationId="{D94E4719-B5C3-D4B3-C973-E6869362D98F}"/>
          </ac:spMkLst>
        </pc:spChg>
        <pc:grpChg chg="del">
          <ac:chgData name="Phillip Kaufman" userId="c001b2a046940d7c" providerId="LiveId" clId="{5CB25B10-5B1C-4017-B167-ED3104435743}" dt="2024-05-18T02:57:18.192" v="2625" actId="478"/>
          <ac:grpSpMkLst>
            <pc:docMk/>
            <pc:sldMk cId="1556678624" sldId="971"/>
            <ac:grpSpMk id="5" creationId="{FBEC0371-C906-0CEE-E146-C0AB6A8FDB4A}"/>
          </ac:grpSpMkLst>
        </pc:grpChg>
        <pc:grpChg chg="add mod">
          <ac:chgData name="Phillip Kaufman" userId="c001b2a046940d7c" providerId="LiveId" clId="{5CB25B10-5B1C-4017-B167-ED3104435743}" dt="2024-05-18T02:58:11.115" v="2636" actId="1076"/>
          <ac:grpSpMkLst>
            <pc:docMk/>
            <pc:sldMk cId="1556678624" sldId="971"/>
            <ac:grpSpMk id="7" creationId="{7EAD4863-56D2-172E-B419-33F071A107C8}"/>
          </ac:grpSpMkLst>
        </pc:grpChg>
        <pc:grpChg chg="mod">
          <ac:chgData name="Phillip Kaufman" userId="c001b2a046940d7c" providerId="LiveId" clId="{5CB25B10-5B1C-4017-B167-ED3104435743}" dt="2024-05-18T02:57:18.576" v="2626"/>
          <ac:grpSpMkLst>
            <pc:docMk/>
            <pc:sldMk cId="1556678624" sldId="971"/>
            <ac:grpSpMk id="8" creationId="{DB7A7D36-52CE-D221-5274-A7611F6DACCD}"/>
          </ac:grpSpMkLst>
        </pc:grpChg>
        <pc:grpChg chg="mod">
          <ac:chgData name="Phillip Kaufman" userId="c001b2a046940d7c" providerId="LiveId" clId="{5CB25B10-5B1C-4017-B167-ED3104435743}" dt="2024-05-18T02:57:18.576" v="2626"/>
          <ac:grpSpMkLst>
            <pc:docMk/>
            <pc:sldMk cId="1556678624" sldId="971"/>
            <ac:grpSpMk id="9" creationId="{FC64731C-F781-2219-2F3C-1F9BFFCA6FC6}"/>
          </ac:grpSpMkLst>
        </pc:grpChg>
        <pc:grpChg chg="mod">
          <ac:chgData name="Phillip Kaufman" userId="c001b2a046940d7c" providerId="LiveId" clId="{5CB25B10-5B1C-4017-B167-ED3104435743}" dt="2024-05-18T02:57:18.576" v="2626"/>
          <ac:grpSpMkLst>
            <pc:docMk/>
            <pc:sldMk cId="1556678624" sldId="971"/>
            <ac:grpSpMk id="10" creationId="{B89087BE-6EA3-5452-869D-27F01FF4EAC6}"/>
          </ac:grpSpMkLst>
        </pc:grpChg>
        <pc:grpChg chg="mod">
          <ac:chgData name="Phillip Kaufman" userId="c001b2a046940d7c" providerId="LiveId" clId="{5CB25B10-5B1C-4017-B167-ED3104435743}" dt="2024-05-18T02:57:18.576" v="2626"/>
          <ac:grpSpMkLst>
            <pc:docMk/>
            <pc:sldMk cId="1556678624" sldId="971"/>
            <ac:grpSpMk id="20" creationId="{9D08B1F4-EB61-53A9-BBBF-343ECBC5A573}"/>
          </ac:grpSpMkLst>
        </pc:grpChg>
        <pc:grpChg chg="mod">
          <ac:chgData name="Phillip Kaufman" userId="c001b2a046940d7c" providerId="LiveId" clId="{5CB25B10-5B1C-4017-B167-ED3104435743}" dt="2024-05-18T02:57:18.576" v="2626"/>
          <ac:grpSpMkLst>
            <pc:docMk/>
            <pc:sldMk cId="1556678624" sldId="971"/>
            <ac:grpSpMk id="63" creationId="{EE16E097-3DE0-615F-3B60-F8BBE69ABA1B}"/>
          </ac:grpSpMkLst>
        </pc:grpChg>
        <pc:cxnChg chg="mod">
          <ac:chgData name="Phillip Kaufman" userId="c001b2a046940d7c" providerId="LiveId" clId="{5CB25B10-5B1C-4017-B167-ED3104435743}" dt="2024-05-18T02:57:18.576" v="2626"/>
          <ac:cxnSpMkLst>
            <pc:docMk/>
            <pc:sldMk cId="1556678624" sldId="971"/>
            <ac:cxnSpMk id="21" creationId="{E052309F-1AF4-92D1-D88C-AE31FB34E192}"/>
          </ac:cxnSpMkLst>
        </pc:cxnChg>
        <pc:cxnChg chg="mod">
          <ac:chgData name="Phillip Kaufman" userId="c001b2a046940d7c" providerId="LiveId" clId="{5CB25B10-5B1C-4017-B167-ED3104435743}" dt="2024-05-18T02:57:18.576" v="2626"/>
          <ac:cxnSpMkLst>
            <pc:docMk/>
            <pc:sldMk cId="1556678624" sldId="971"/>
            <ac:cxnSpMk id="30" creationId="{F9AC8554-6F44-4E3D-8026-03E07F027899}"/>
          </ac:cxnSpMkLst>
        </pc:cxnChg>
        <pc:cxnChg chg="mod">
          <ac:chgData name="Phillip Kaufman" userId="c001b2a046940d7c" providerId="LiveId" clId="{5CB25B10-5B1C-4017-B167-ED3104435743}" dt="2024-05-18T02:57:18.576" v="2626"/>
          <ac:cxnSpMkLst>
            <pc:docMk/>
            <pc:sldMk cId="1556678624" sldId="971"/>
            <ac:cxnSpMk id="31" creationId="{888BD61E-20C8-0A11-80AE-DE1BE69D2837}"/>
          </ac:cxnSpMkLst>
        </pc:cxnChg>
        <pc:cxnChg chg="mod">
          <ac:chgData name="Phillip Kaufman" userId="c001b2a046940d7c" providerId="LiveId" clId="{5CB25B10-5B1C-4017-B167-ED3104435743}" dt="2024-05-18T02:57:18.576" v="2626"/>
          <ac:cxnSpMkLst>
            <pc:docMk/>
            <pc:sldMk cId="1556678624" sldId="971"/>
            <ac:cxnSpMk id="32" creationId="{17FBDF03-4BC4-8C38-C200-2DFC4146CE50}"/>
          </ac:cxnSpMkLst>
        </pc:cxnChg>
        <pc:cxnChg chg="mod">
          <ac:chgData name="Phillip Kaufman" userId="c001b2a046940d7c" providerId="LiveId" clId="{5CB25B10-5B1C-4017-B167-ED3104435743}" dt="2024-05-18T02:57:18.576" v="2626"/>
          <ac:cxnSpMkLst>
            <pc:docMk/>
            <pc:sldMk cId="1556678624" sldId="971"/>
            <ac:cxnSpMk id="33" creationId="{F74242A1-BB81-6194-19CD-53409482EB81}"/>
          </ac:cxnSpMkLst>
        </pc:cxnChg>
        <pc:cxnChg chg="mod">
          <ac:chgData name="Phillip Kaufman" userId="c001b2a046940d7c" providerId="LiveId" clId="{5CB25B10-5B1C-4017-B167-ED3104435743}" dt="2024-05-18T02:57:18.576" v="2626"/>
          <ac:cxnSpMkLst>
            <pc:docMk/>
            <pc:sldMk cId="1556678624" sldId="971"/>
            <ac:cxnSpMk id="34" creationId="{EAB40DF8-D021-05E7-E812-07A1455A61BF}"/>
          </ac:cxnSpMkLst>
        </pc:cxnChg>
        <pc:cxnChg chg="mod">
          <ac:chgData name="Phillip Kaufman" userId="c001b2a046940d7c" providerId="LiveId" clId="{5CB25B10-5B1C-4017-B167-ED3104435743}" dt="2024-05-18T02:57:18.576" v="2626"/>
          <ac:cxnSpMkLst>
            <pc:docMk/>
            <pc:sldMk cId="1556678624" sldId="971"/>
            <ac:cxnSpMk id="35" creationId="{45A02A72-83CA-1AC4-5C41-9DE39766C7ED}"/>
          </ac:cxnSpMkLst>
        </pc:cxnChg>
        <pc:cxnChg chg="mod">
          <ac:chgData name="Phillip Kaufman" userId="c001b2a046940d7c" providerId="LiveId" clId="{5CB25B10-5B1C-4017-B167-ED3104435743}" dt="2024-05-18T02:57:18.576" v="2626"/>
          <ac:cxnSpMkLst>
            <pc:docMk/>
            <pc:sldMk cId="1556678624" sldId="971"/>
            <ac:cxnSpMk id="36" creationId="{D15E26F3-D137-FD40-1FAA-4D779A0B1D35}"/>
          </ac:cxnSpMkLst>
        </pc:cxnChg>
        <pc:cxnChg chg="mod">
          <ac:chgData name="Phillip Kaufman" userId="c001b2a046940d7c" providerId="LiveId" clId="{5CB25B10-5B1C-4017-B167-ED3104435743}" dt="2024-05-18T02:57:18.576" v="2626"/>
          <ac:cxnSpMkLst>
            <pc:docMk/>
            <pc:sldMk cId="1556678624" sldId="971"/>
            <ac:cxnSpMk id="37" creationId="{9A799C38-1743-B844-81D2-557EA45120F6}"/>
          </ac:cxnSpMkLst>
        </pc:cxnChg>
        <pc:cxnChg chg="mod">
          <ac:chgData name="Phillip Kaufman" userId="c001b2a046940d7c" providerId="LiveId" clId="{5CB25B10-5B1C-4017-B167-ED3104435743}" dt="2024-05-18T02:57:18.576" v="2626"/>
          <ac:cxnSpMkLst>
            <pc:docMk/>
            <pc:sldMk cId="1556678624" sldId="971"/>
            <ac:cxnSpMk id="38" creationId="{2094996A-B86F-A407-B422-10F908879823}"/>
          </ac:cxnSpMkLst>
        </pc:cxnChg>
        <pc:cxnChg chg="mod">
          <ac:chgData name="Phillip Kaufman" userId="c001b2a046940d7c" providerId="LiveId" clId="{5CB25B10-5B1C-4017-B167-ED3104435743}" dt="2024-05-18T02:57:18.576" v="2626"/>
          <ac:cxnSpMkLst>
            <pc:docMk/>
            <pc:sldMk cId="1556678624" sldId="971"/>
            <ac:cxnSpMk id="39" creationId="{C059BB86-B5C9-40D2-19CD-F4696B11F91B}"/>
          </ac:cxnSpMkLst>
        </pc:cxnChg>
        <pc:cxnChg chg="mod">
          <ac:chgData name="Phillip Kaufman" userId="c001b2a046940d7c" providerId="LiveId" clId="{5CB25B10-5B1C-4017-B167-ED3104435743}" dt="2024-05-18T02:57:18.576" v="2626"/>
          <ac:cxnSpMkLst>
            <pc:docMk/>
            <pc:sldMk cId="1556678624" sldId="971"/>
            <ac:cxnSpMk id="40" creationId="{889F4E2A-665B-AD1A-B770-EE541923A165}"/>
          </ac:cxnSpMkLst>
        </pc:cxnChg>
        <pc:cxnChg chg="mod">
          <ac:chgData name="Phillip Kaufman" userId="c001b2a046940d7c" providerId="LiveId" clId="{5CB25B10-5B1C-4017-B167-ED3104435743}" dt="2024-05-18T02:57:18.576" v="2626"/>
          <ac:cxnSpMkLst>
            <pc:docMk/>
            <pc:sldMk cId="1556678624" sldId="971"/>
            <ac:cxnSpMk id="41" creationId="{3C716775-9AFD-F86E-2D06-51514BED07C3}"/>
          </ac:cxnSpMkLst>
        </pc:cxnChg>
        <pc:cxnChg chg="mod">
          <ac:chgData name="Phillip Kaufman" userId="c001b2a046940d7c" providerId="LiveId" clId="{5CB25B10-5B1C-4017-B167-ED3104435743}" dt="2024-05-18T02:57:18.576" v="2626"/>
          <ac:cxnSpMkLst>
            <pc:docMk/>
            <pc:sldMk cId="1556678624" sldId="971"/>
            <ac:cxnSpMk id="42" creationId="{53000E31-C4F6-2D01-E42A-E4F8EE7C3581}"/>
          </ac:cxnSpMkLst>
        </pc:cxnChg>
        <pc:cxnChg chg="mod">
          <ac:chgData name="Phillip Kaufman" userId="c001b2a046940d7c" providerId="LiveId" clId="{5CB25B10-5B1C-4017-B167-ED3104435743}" dt="2024-05-18T02:57:18.576" v="2626"/>
          <ac:cxnSpMkLst>
            <pc:docMk/>
            <pc:sldMk cId="1556678624" sldId="971"/>
            <ac:cxnSpMk id="43" creationId="{97E583DF-10B5-BCB3-E18A-AAB3776C716F}"/>
          </ac:cxnSpMkLst>
        </pc:cxnChg>
        <pc:cxnChg chg="mod">
          <ac:chgData name="Phillip Kaufman" userId="c001b2a046940d7c" providerId="LiveId" clId="{5CB25B10-5B1C-4017-B167-ED3104435743}" dt="2024-05-18T02:57:18.576" v="2626"/>
          <ac:cxnSpMkLst>
            <pc:docMk/>
            <pc:sldMk cId="1556678624" sldId="971"/>
            <ac:cxnSpMk id="44" creationId="{44AE38C6-C6E6-9C5B-BC0F-CBA5BEFABE85}"/>
          </ac:cxnSpMkLst>
        </pc:cxnChg>
        <pc:cxnChg chg="mod">
          <ac:chgData name="Phillip Kaufman" userId="c001b2a046940d7c" providerId="LiveId" clId="{5CB25B10-5B1C-4017-B167-ED3104435743}" dt="2024-05-18T02:57:18.576" v="2626"/>
          <ac:cxnSpMkLst>
            <pc:docMk/>
            <pc:sldMk cId="1556678624" sldId="971"/>
            <ac:cxnSpMk id="45" creationId="{305A5A3D-9CFE-EE24-361B-814F474E1ACC}"/>
          </ac:cxnSpMkLst>
        </pc:cxnChg>
        <pc:cxnChg chg="mod">
          <ac:chgData name="Phillip Kaufman" userId="c001b2a046940d7c" providerId="LiveId" clId="{5CB25B10-5B1C-4017-B167-ED3104435743}" dt="2024-05-18T02:57:18.576" v="2626"/>
          <ac:cxnSpMkLst>
            <pc:docMk/>
            <pc:sldMk cId="1556678624" sldId="971"/>
            <ac:cxnSpMk id="46" creationId="{8CF02914-3CED-9B79-56A8-A571EC7DED39}"/>
          </ac:cxnSpMkLst>
        </pc:cxnChg>
        <pc:cxnChg chg="mod">
          <ac:chgData name="Phillip Kaufman" userId="c001b2a046940d7c" providerId="LiveId" clId="{5CB25B10-5B1C-4017-B167-ED3104435743}" dt="2024-05-18T02:57:18.576" v="2626"/>
          <ac:cxnSpMkLst>
            <pc:docMk/>
            <pc:sldMk cId="1556678624" sldId="971"/>
            <ac:cxnSpMk id="47" creationId="{AEBA2D3C-CF03-515B-3E54-A897A3894F46}"/>
          </ac:cxnSpMkLst>
        </pc:cxnChg>
        <pc:cxnChg chg="mod">
          <ac:chgData name="Phillip Kaufman" userId="c001b2a046940d7c" providerId="LiveId" clId="{5CB25B10-5B1C-4017-B167-ED3104435743}" dt="2024-05-18T02:57:18.576" v="2626"/>
          <ac:cxnSpMkLst>
            <pc:docMk/>
            <pc:sldMk cId="1556678624" sldId="971"/>
            <ac:cxnSpMk id="48" creationId="{5CAB9D39-1F67-5F4C-8A4A-D50CEA082AA1}"/>
          </ac:cxnSpMkLst>
        </pc:cxnChg>
        <pc:cxnChg chg="mod">
          <ac:chgData name="Phillip Kaufman" userId="c001b2a046940d7c" providerId="LiveId" clId="{5CB25B10-5B1C-4017-B167-ED3104435743}" dt="2024-05-18T02:57:18.576" v="2626"/>
          <ac:cxnSpMkLst>
            <pc:docMk/>
            <pc:sldMk cId="1556678624" sldId="971"/>
            <ac:cxnSpMk id="49" creationId="{55D1FE93-955E-3E06-B8F0-8DBD21A2EB87}"/>
          </ac:cxnSpMkLst>
        </pc:cxnChg>
        <pc:cxnChg chg="mod">
          <ac:chgData name="Phillip Kaufman" userId="c001b2a046940d7c" providerId="LiveId" clId="{5CB25B10-5B1C-4017-B167-ED3104435743}" dt="2024-05-18T02:57:18.576" v="2626"/>
          <ac:cxnSpMkLst>
            <pc:docMk/>
            <pc:sldMk cId="1556678624" sldId="971"/>
            <ac:cxnSpMk id="50" creationId="{FBC342E1-2FF1-F588-B1FC-1B4A5BE61444}"/>
          </ac:cxnSpMkLst>
        </pc:cxnChg>
        <pc:cxnChg chg="mod">
          <ac:chgData name="Phillip Kaufman" userId="c001b2a046940d7c" providerId="LiveId" clId="{5CB25B10-5B1C-4017-B167-ED3104435743}" dt="2024-05-18T02:57:18.576" v="2626"/>
          <ac:cxnSpMkLst>
            <pc:docMk/>
            <pc:sldMk cId="1556678624" sldId="971"/>
            <ac:cxnSpMk id="51" creationId="{1B31E6C1-AD41-7C75-54EA-3BB8BDCFDCC6}"/>
          </ac:cxnSpMkLst>
        </pc:cxnChg>
        <pc:cxnChg chg="mod">
          <ac:chgData name="Phillip Kaufman" userId="c001b2a046940d7c" providerId="LiveId" clId="{5CB25B10-5B1C-4017-B167-ED3104435743}" dt="2024-05-18T02:57:18.576" v="2626"/>
          <ac:cxnSpMkLst>
            <pc:docMk/>
            <pc:sldMk cId="1556678624" sldId="971"/>
            <ac:cxnSpMk id="52" creationId="{13E314FF-D74C-3BAB-2B0E-3E298385E0D0}"/>
          </ac:cxnSpMkLst>
        </pc:cxnChg>
        <pc:cxnChg chg="mod">
          <ac:chgData name="Phillip Kaufman" userId="c001b2a046940d7c" providerId="LiveId" clId="{5CB25B10-5B1C-4017-B167-ED3104435743}" dt="2024-05-18T02:57:18.576" v="2626"/>
          <ac:cxnSpMkLst>
            <pc:docMk/>
            <pc:sldMk cId="1556678624" sldId="971"/>
            <ac:cxnSpMk id="53" creationId="{F5B76FF3-901E-04FD-FB32-7011DBF4A8B2}"/>
          </ac:cxnSpMkLst>
        </pc:cxnChg>
        <pc:cxnChg chg="mod">
          <ac:chgData name="Phillip Kaufman" userId="c001b2a046940d7c" providerId="LiveId" clId="{5CB25B10-5B1C-4017-B167-ED3104435743}" dt="2024-05-18T02:57:18.576" v="2626"/>
          <ac:cxnSpMkLst>
            <pc:docMk/>
            <pc:sldMk cId="1556678624" sldId="971"/>
            <ac:cxnSpMk id="54" creationId="{63697F87-5604-0C32-9100-D6E52C18BE60}"/>
          </ac:cxnSpMkLst>
        </pc:cxnChg>
        <pc:cxnChg chg="mod">
          <ac:chgData name="Phillip Kaufman" userId="c001b2a046940d7c" providerId="LiveId" clId="{5CB25B10-5B1C-4017-B167-ED3104435743}" dt="2024-05-18T02:57:18.576" v="2626"/>
          <ac:cxnSpMkLst>
            <pc:docMk/>
            <pc:sldMk cId="1556678624" sldId="971"/>
            <ac:cxnSpMk id="55" creationId="{CF885EDD-E16D-B95A-DCD4-A7524774885E}"/>
          </ac:cxnSpMkLst>
        </pc:cxnChg>
        <pc:cxnChg chg="mod">
          <ac:chgData name="Phillip Kaufman" userId="c001b2a046940d7c" providerId="LiveId" clId="{5CB25B10-5B1C-4017-B167-ED3104435743}" dt="2024-05-18T02:57:18.576" v="2626"/>
          <ac:cxnSpMkLst>
            <pc:docMk/>
            <pc:sldMk cId="1556678624" sldId="971"/>
            <ac:cxnSpMk id="56" creationId="{D35C36EB-658B-BED6-2CF4-36B94DAA7B86}"/>
          </ac:cxnSpMkLst>
        </pc:cxnChg>
        <pc:cxnChg chg="mod">
          <ac:chgData name="Phillip Kaufman" userId="c001b2a046940d7c" providerId="LiveId" clId="{5CB25B10-5B1C-4017-B167-ED3104435743}" dt="2024-05-18T02:57:18.576" v="2626"/>
          <ac:cxnSpMkLst>
            <pc:docMk/>
            <pc:sldMk cId="1556678624" sldId="971"/>
            <ac:cxnSpMk id="57" creationId="{36AD83F2-09E6-6987-4197-54DDAB03DC15}"/>
          </ac:cxnSpMkLst>
        </pc:cxnChg>
        <pc:cxnChg chg="mod">
          <ac:chgData name="Phillip Kaufman" userId="c001b2a046940d7c" providerId="LiveId" clId="{5CB25B10-5B1C-4017-B167-ED3104435743}" dt="2024-05-18T02:57:18.576" v="2626"/>
          <ac:cxnSpMkLst>
            <pc:docMk/>
            <pc:sldMk cId="1556678624" sldId="971"/>
            <ac:cxnSpMk id="58" creationId="{E801C96D-5F0C-04AE-3271-35870F6C3351}"/>
          </ac:cxnSpMkLst>
        </pc:cxnChg>
        <pc:cxnChg chg="mod">
          <ac:chgData name="Phillip Kaufman" userId="c001b2a046940d7c" providerId="LiveId" clId="{5CB25B10-5B1C-4017-B167-ED3104435743}" dt="2024-05-18T02:57:18.576" v="2626"/>
          <ac:cxnSpMkLst>
            <pc:docMk/>
            <pc:sldMk cId="1556678624" sldId="971"/>
            <ac:cxnSpMk id="59" creationId="{93318CA7-F520-1E69-343A-81AAC3B5FD45}"/>
          </ac:cxnSpMkLst>
        </pc:cxnChg>
        <pc:cxnChg chg="mod">
          <ac:chgData name="Phillip Kaufman" userId="c001b2a046940d7c" providerId="LiveId" clId="{5CB25B10-5B1C-4017-B167-ED3104435743}" dt="2024-05-18T02:57:18.576" v="2626"/>
          <ac:cxnSpMkLst>
            <pc:docMk/>
            <pc:sldMk cId="1556678624" sldId="971"/>
            <ac:cxnSpMk id="60" creationId="{469968A1-5AA7-D8F1-0AC9-4038BA161EA7}"/>
          </ac:cxnSpMkLst>
        </pc:cxnChg>
        <pc:cxnChg chg="mod">
          <ac:chgData name="Phillip Kaufman" userId="c001b2a046940d7c" providerId="LiveId" clId="{5CB25B10-5B1C-4017-B167-ED3104435743}" dt="2024-05-18T02:57:18.576" v="2626"/>
          <ac:cxnSpMkLst>
            <pc:docMk/>
            <pc:sldMk cId="1556678624" sldId="971"/>
            <ac:cxnSpMk id="64" creationId="{C13B604C-239F-C351-530C-BB89D132A05B}"/>
          </ac:cxnSpMkLst>
        </pc:cxnChg>
        <pc:cxnChg chg="mod">
          <ac:chgData name="Phillip Kaufman" userId="c001b2a046940d7c" providerId="LiveId" clId="{5CB25B10-5B1C-4017-B167-ED3104435743}" dt="2024-05-18T02:57:18.576" v="2626"/>
          <ac:cxnSpMkLst>
            <pc:docMk/>
            <pc:sldMk cId="1556678624" sldId="971"/>
            <ac:cxnSpMk id="65" creationId="{3A56E003-A0F7-252A-A781-8C8E34722318}"/>
          </ac:cxnSpMkLst>
        </pc:cxnChg>
      </pc:sldChg>
      <pc:sldChg chg="addSp delSp modSp mod">
        <pc:chgData name="Phillip Kaufman" userId="c001b2a046940d7c" providerId="LiveId" clId="{5CB25B10-5B1C-4017-B167-ED3104435743}" dt="2024-05-18T03:15:02.604" v="2771"/>
        <pc:sldMkLst>
          <pc:docMk/>
          <pc:sldMk cId="1432061271" sldId="972"/>
        </pc:sldMkLst>
        <pc:spChg chg="mod">
          <ac:chgData name="Phillip Kaufman" userId="c001b2a046940d7c" providerId="LiveId" clId="{5CB25B10-5B1C-4017-B167-ED3104435743}" dt="2024-05-18T03:09:37.433" v="2712" actId="12788"/>
          <ac:spMkLst>
            <pc:docMk/>
            <pc:sldMk cId="1432061271" sldId="972"/>
            <ac:spMk id="4" creationId="{134E93DF-127C-2F3D-7DB3-7C0B3105FF44}"/>
          </ac:spMkLst>
        </pc:spChg>
        <pc:spChg chg="mod">
          <ac:chgData name="Phillip Kaufman" userId="c001b2a046940d7c" providerId="LiveId" clId="{5CB25B10-5B1C-4017-B167-ED3104435743}" dt="2024-05-18T03:10:49.199" v="2729" actId="207"/>
          <ac:spMkLst>
            <pc:docMk/>
            <pc:sldMk cId="1432061271" sldId="972"/>
            <ac:spMk id="5" creationId="{B7CBC884-9276-6C0A-6C16-C055B99D4421}"/>
          </ac:spMkLst>
        </pc:spChg>
        <pc:spChg chg="mod">
          <ac:chgData name="Phillip Kaufman" userId="c001b2a046940d7c" providerId="LiveId" clId="{5CB25B10-5B1C-4017-B167-ED3104435743}" dt="2024-05-18T03:11:06.736" v="2731" actId="465"/>
          <ac:spMkLst>
            <pc:docMk/>
            <pc:sldMk cId="1432061271" sldId="972"/>
            <ac:spMk id="6" creationId="{05761EBE-3849-C481-B31E-2AFAC96A7BAA}"/>
          </ac:spMkLst>
        </pc:spChg>
        <pc:spChg chg="mod">
          <ac:chgData name="Phillip Kaufman" userId="c001b2a046940d7c" providerId="LiveId" clId="{5CB25B10-5B1C-4017-B167-ED3104435743}" dt="2024-05-18T03:15:02.604" v="2771"/>
          <ac:spMkLst>
            <pc:docMk/>
            <pc:sldMk cId="1432061271" sldId="972"/>
            <ac:spMk id="10" creationId="{A6D0CABE-8F44-CB74-5577-04158EEDD7F5}"/>
          </ac:spMkLst>
        </pc:spChg>
        <pc:spChg chg="mod">
          <ac:chgData name="Phillip Kaufman" userId="c001b2a046940d7c" providerId="LiveId" clId="{5CB25B10-5B1C-4017-B167-ED3104435743}" dt="2024-05-18T03:15:02.604" v="2771"/>
          <ac:spMkLst>
            <pc:docMk/>
            <pc:sldMk cId="1432061271" sldId="972"/>
            <ac:spMk id="11" creationId="{ECD6D119-A96F-36DB-B1D5-1E1D05BCB2BF}"/>
          </ac:spMkLst>
        </pc:spChg>
        <pc:spChg chg="mod">
          <ac:chgData name="Phillip Kaufman" userId="c001b2a046940d7c" providerId="LiveId" clId="{5CB25B10-5B1C-4017-B167-ED3104435743}" dt="2024-05-18T03:10:37.995" v="2728" actId="1076"/>
          <ac:spMkLst>
            <pc:docMk/>
            <pc:sldMk cId="1432061271" sldId="972"/>
            <ac:spMk id="14" creationId="{65BD3668-9A12-60D7-D213-10F1D495D237}"/>
          </ac:spMkLst>
        </pc:spChg>
        <pc:spChg chg="mod">
          <ac:chgData name="Phillip Kaufman" userId="c001b2a046940d7c" providerId="LiveId" clId="{5CB25B10-5B1C-4017-B167-ED3104435743}" dt="2024-05-18T03:10:49.199" v="2729" actId="207"/>
          <ac:spMkLst>
            <pc:docMk/>
            <pc:sldMk cId="1432061271" sldId="972"/>
            <ac:spMk id="15" creationId="{99FA3691-12F5-D3A8-24CF-8D47C8022E9B}"/>
          </ac:spMkLst>
        </pc:spChg>
        <pc:spChg chg="mod">
          <ac:chgData name="Phillip Kaufman" userId="c001b2a046940d7c" providerId="LiveId" clId="{5CB25B10-5B1C-4017-B167-ED3104435743}" dt="2024-05-18T03:15:02.604" v="2771"/>
          <ac:spMkLst>
            <pc:docMk/>
            <pc:sldMk cId="1432061271" sldId="972"/>
            <ac:spMk id="47" creationId="{F579BF27-24EE-9EC0-B98A-531704D1004C}"/>
          </ac:spMkLst>
        </pc:spChg>
        <pc:spChg chg="mod">
          <ac:chgData name="Phillip Kaufman" userId="c001b2a046940d7c" providerId="LiveId" clId="{5CB25B10-5B1C-4017-B167-ED3104435743}" dt="2024-05-18T03:15:02.604" v="2771"/>
          <ac:spMkLst>
            <pc:docMk/>
            <pc:sldMk cId="1432061271" sldId="972"/>
            <ac:spMk id="48" creationId="{3A07786A-4B95-8249-0F08-6D9196D44F3A}"/>
          </ac:spMkLst>
        </pc:spChg>
        <pc:spChg chg="mod">
          <ac:chgData name="Phillip Kaufman" userId="c001b2a046940d7c" providerId="LiveId" clId="{5CB25B10-5B1C-4017-B167-ED3104435743}" dt="2024-05-18T03:10:03.183" v="2719" actId="1038"/>
          <ac:spMkLst>
            <pc:docMk/>
            <pc:sldMk cId="1432061271" sldId="972"/>
            <ac:spMk id="50" creationId="{EDEF6A5E-E7E0-5FAA-B128-D2A077AFBFE3}"/>
          </ac:spMkLst>
        </pc:spChg>
        <pc:grpChg chg="add mod">
          <ac:chgData name="Phillip Kaufman" userId="c001b2a046940d7c" providerId="LiveId" clId="{5CB25B10-5B1C-4017-B167-ED3104435743}" dt="2024-05-18T03:15:02.604" v="2771"/>
          <ac:grpSpMkLst>
            <pc:docMk/>
            <pc:sldMk cId="1432061271" sldId="972"/>
            <ac:grpSpMk id="7" creationId="{E3691145-4B36-AA5A-1836-920F37BCF6EB}"/>
          </ac:grpSpMkLst>
        </pc:grpChg>
        <pc:grpChg chg="mod">
          <ac:chgData name="Phillip Kaufman" userId="c001b2a046940d7c" providerId="LiveId" clId="{5CB25B10-5B1C-4017-B167-ED3104435743}" dt="2024-05-18T03:15:02.604" v="2771"/>
          <ac:grpSpMkLst>
            <pc:docMk/>
            <pc:sldMk cId="1432061271" sldId="972"/>
            <ac:grpSpMk id="8" creationId="{E7241966-5B94-865B-01D2-F147BBD316A3}"/>
          </ac:grpSpMkLst>
        </pc:grpChg>
        <pc:grpChg chg="mod">
          <ac:chgData name="Phillip Kaufman" userId="c001b2a046940d7c" providerId="LiveId" clId="{5CB25B10-5B1C-4017-B167-ED3104435743}" dt="2024-05-18T03:15:02.604" v="2771"/>
          <ac:grpSpMkLst>
            <pc:docMk/>
            <pc:sldMk cId="1432061271" sldId="972"/>
            <ac:grpSpMk id="9" creationId="{8FE1E1E8-61C6-3C67-FD97-F4E5F609AD4B}"/>
          </ac:grpSpMkLst>
        </pc:grpChg>
        <pc:grpChg chg="mod">
          <ac:chgData name="Phillip Kaufman" userId="c001b2a046940d7c" providerId="LiveId" clId="{5CB25B10-5B1C-4017-B167-ED3104435743}" dt="2024-05-18T03:15:02.604" v="2771"/>
          <ac:grpSpMkLst>
            <pc:docMk/>
            <pc:sldMk cId="1432061271" sldId="972"/>
            <ac:grpSpMk id="12" creationId="{37730C9C-1B4B-CD58-5818-82699FD7BC0C}"/>
          </ac:grpSpMkLst>
        </pc:grpChg>
        <pc:grpChg chg="mod">
          <ac:chgData name="Phillip Kaufman" userId="c001b2a046940d7c" providerId="LiveId" clId="{5CB25B10-5B1C-4017-B167-ED3104435743}" dt="2024-05-18T03:15:02.604" v="2771"/>
          <ac:grpSpMkLst>
            <pc:docMk/>
            <pc:sldMk cId="1432061271" sldId="972"/>
            <ac:grpSpMk id="49" creationId="{B9CA6120-9EC6-33DB-CC5B-DE27B456C027}"/>
          </ac:grpSpMkLst>
        </pc:grpChg>
        <pc:grpChg chg="del">
          <ac:chgData name="Phillip Kaufman" userId="c001b2a046940d7c" providerId="LiveId" clId="{5CB25B10-5B1C-4017-B167-ED3104435743}" dt="2024-05-18T03:15:02.356" v="2770" actId="478"/>
          <ac:grpSpMkLst>
            <pc:docMk/>
            <pc:sldMk cId="1432061271" sldId="972"/>
            <ac:grpSpMk id="55" creationId="{82812486-CECF-4C67-A1E3-003ACACF03DF}"/>
          </ac:grpSpMkLst>
        </pc:grpChg>
        <pc:cxnChg chg="mod">
          <ac:chgData name="Phillip Kaufman" userId="c001b2a046940d7c" providerId="LiveId" clId="{5CB25B10-5B1C-4017-B167-ED3104435743}" dt="2024-05-18T03:15:02.604" v="2771"/>
          <ac:cxnSpMkLst>
            <pc:docMk/>
            <pc:sldMk cId="1432061271" sldId="972"/>
            <ac:cxnSpMk id="13" creationId="{82FB528E-2154-6D79-70FD-FC320F1B5CF4}"/>
          </ac:cxnSpMkLst>
        </pc:cxnChg>
        <pc:cxnChg chg="mod">
          <ac:chgData name="Phillip Kaufman" userId="c001b2a046940d7c" providerId="LiveId" clId="{5CB25B10-5B1C-4017-B167-ED3104435743}" dt="2024-05-18T03:15:02.604" v="2771"/>
          <ac:cxnSpMkLst>
            <pc:docMk/>
            <pc:sldMk cId="1432061271" sldId="972"/>
            <ac:cxnSpMk id="16" creationId="{EB59CA3A-23AD-ED18-6DE3-41551195FB81}"/>
          </ac:cxnSpMkLst>
        </pc:cxnChg>
        <pc:cxnChg chg="mod">
          <ac:chgData name="Phillip Kaufman" userId="c001b2a046940d7c" providerId="LiveId" clId="{5CB25B10-5B1C-4017-B167-ED3104435743}" dt="2024-05-18T03:15:02.604" v="2771"/>
          <ac:cxnSpMkLst>
            <pc:docMk/>
            <pc:sldMk cId="1432061271" sldId="972"/>
            <ac:cxnSpMk id="17" creationId="{B62EB472-2995-6394-88E6-BE6958D31E84}"/>
          </ac:cxnSpMkLst>
        </pc:cxnChg>
        <pc:cxnChg chg="mod">
          <ac:chgData name="Phillip Kaufman" userId="c001b2a046940d7c" providerId="LiveId" clId="{5CB25B10-5B1C-4017-B167-ED3104435743}" dt="2024-05-18T03:15:02.604" v="2771"/>
          <ac:cxnSpMkLst>
            <pc:docMk/>
            <pc:sldMk cId="1432061271" sldId="972"/>
            <ac:cxnSpMk id="18" creationId="{D4DF3FE6-DB12-E3EF-4922-CE555E7C37E0}"/>
          </ac:cxnSpMkLst>
        </pc:cxnChg>
        <pc:cxnChg chg="mod">
          <ac:chgData name="Phillip Kaufman" userId="c001b2a046940d7c" providerId="LiveId" clId="{5CB25B10-5B1C-4017-B167-ED3104435743}" dt="2024-05-18T03:15:02.604" v="2771"/>
          <ac:cxnSpMkLst>
            <pc:docMk/>
            <pc:sldMk cId="1432061271" sldId="972"/>
            <ac:cxnSpMk id="19" creationId="{E8F4EB0B-28B0-A553-7027-120CA07C8DCA}"/>
          </ac:cxnSpMkLst>
        </pc:cxnChg>
        <pc:cxnChg chg="mod">
          <ac:chgData name="Phillip Kaufman" userId="c001b2a046940d7c" providerId="LiveId" clId="{5CB25B10-5B1C-4017-B167-ED3104435743}" dt="2024-05-18T03:15:02.604" v="2771"/>
          <ac:cxnSpMkLst>
            <pc:docMk/>
            <pc:sldMk cId="1432061271" sldId="972"/>
            <ac:cxnSpMk id="20" creationId="{DDCC9072-68C7-839D-E3F1-AC928E9434B4}"/>
          </ac:cxnSpMkLst>
        </pc:cxnChg>
        <pc:cxnChg chg="mod">
          <ac:chgData name="Phillip Kaufman" userId="c001b2a046940d7c" providerId="LiveId" clId="{5CB25B10-5B1C-4017-B167-ED3104435743}" dt="2024-05-18T03:15:02.604" v="2771"/>
          <ac:cxnSpMkLst>
            <pc:docMk/>
            <pc:sldMk cId="1432061271" sldId="972"/>
            <ac:cxnSpMk id="21" creationId="{21F1F7F2-4B69-ABAE-13DA-03C791CA1925}"/>
          </ac:cxnSpMkLst>
        </pc:cxnChg>
        <pc:cxnChg chg="mod">
          <ac:chgData name="Phillip Kaufman" userId="c001b2a046940d7c" providerId="LiveId" clId="{5CB25B10-5B1C-4017-B167-ED3104435743}" dt="2024-05-18T03:15:02.604" v="2771"/>
          <ac:cxnSpMkLst>
            <pc:docMk/>
            <pc:sldMk cId="1432061271" sldId="972"/>
            <ac:cxnSpMk id="22" creationId="{56AFE81C-0EAF-0FA8-1568-C33F8318EB0B}"/>
          </ac:cxnSpMkLst>
        </pc:cxnChg>
        <pc:cxnChg chg="mod">
          <ac:chgData name="Phillip Kaufman" userId="c001b2a046940d7c" providerId="LiveId" clId="{5CB25B10-5B1C-4017-B167-ED3104435743}" dt="2024-05-18T03:15:02.604" v="2771"/>
          <ac:cxnSpMkLst>
            <pc:docMk/>
            <pc:sldMk cId="1432061271" sldId="972"/>
            <ac:cxnSpMk id="23" creationId="{DCAB8211-9E25-8196-EE43-B215C8F99E35}"/>
          </ac:cxnSpMkLst>
        </pc:cxnChg>
        <pc:cxnChg chg="mod">
          <ac:chgData name="Phillip Kaufman" userId="c001b2a046940d7c" providerId="LiveId" clId="{5CB25B10-5B1C-4017-B167-ED3104435743}" dt="2024-05-18T03:15:02.604" v="2771"/>
          <ac:cxnSpMkLst>
            <pc:docMk/>
            <pc:sldMk cId="1432061271" sldId="972"/>
            <ac:cxnSpMk id="24" creationId="{20128CF9-E383-65DC-F63F-E3717C507AEC}"/>
          </ac:cxnSpMkLst>
        </pc:cxnChg>
        <pc:cxnChg chg="mod">
          <ac:chgData name="Phillip Kaufman" userId="c001b2a046940d7c" providerId="LiveId" clId="{5CB25B10-5B1C-4017-B167-ED3104435743}" dt="2024-05-18T03:15:02.604" v="2771"/>
          <ac:cxnSpMkLst>
            <pc:docMk/>
            <pc:sldMk cId="1432061271" sldId="972"/>
            <ac:cxnSpMk id="25" creationId="{133BA325-2FB2-4661-3021-A09EC63052BC}"/>
          </ac:cxnSpMkLst>
        </pc:cxnChg>
        <pc:cxnChg chg="mod">
          <ac:chgData name="Phillip Kaufman" userId="c001b2a046940d7c" providerId="LiveId" clId="{5CB25B10-5B1C-4017-B167-ED3104435743}" dt="2024-05-18T03:15:02.604" v="2771"/>
          <ac:cxnSpMkLst>
            <pc:docMk/>
            <pc:sldMk cId="1432061271" sldId="972"/>
            <ac:cxnSpMk id="26" creationId="{24DA46B4-64C8-4A08-EC0F-2C4BCE579E2E}"/>
          </ac:cxnSpMkLst>
        </pc:cxnChg>
        <pc:cxnChg chg="mod">
          <ac:chgData name="Phillip Kaufman" userId="c001b2a046940d7c" providerId="LiveId" clId="{5CB25B10-5B1C-4017-B167-ED3104435743}" dt="2024-05-18T03:15:02.604" v="2771"/>
          <ac:cxnSpMkLst>
            <pc:docMk/>
            <pc:sldMk cId="1432061271" sldId="972"/>
            <ac:cxnSpMk id="27" creationId="{C0B12D9E-D9AB-D5B1-D025-0B27FECD81C6}"/>
          </ac:cxnSpMkLst>
        </pc:cxnChg>
        <pc:cxnChg chg="mod">
          <ac:chgData name="Phillip Kaufman" userId="c001b2a046940d7c" providerId="LiveId" clId="{5CB25B10-5B1C-4017-B167-ED3104435743}" dt="2024-05-18T03:15:02.604" v="2771"/>
          <ac:cxnSpMkLst>
            <pc:docMk/>
            <pc:sldMk cId="1432061271" sldId="972"/>
            <ac:cxnSpMk id="28" creationId="{99340A03-3EEA-B995-9FA1-0A8F59321622}"/>
          </ac:cxnSpMkLst>
        </pc:cxnChg>
        <pc:cxnChg chg="mod">
          <ac:chgData name="Phillip Kaufman" userId="c001b2a046940d7c" providerId="LiveId" clId="{5CB25B10-5B1C-4017-B167-ED3104435743}" dt="2024-05-18T03:15:02.604" v="2771"/>
          <ac:cxnSpMkLst>
            <pc:docMk/>
            <pc:sldMk cId="1432061271" sldId="972"/>
            <ac:cxnSpMk id="29" creationId="{A1CEE9A5-10E8-DD99-9FC7-76004515D1C3}"/>
          </ac:cxnSpMkLst>
        </pc:cxnChg>
        <pc:cxnChg chg="mod">
          <ac:chgData name="Phillip Kaufman" userId="c001b2a046940d7c" providerId="LiveId" clId="{5CB25B10-5B1C-4017-B167-ED3104435743}" dt="2024-05-18T03:15:02.604" v="2771"/>
          <ac:cxnSpMkLst>
            <pc:docMk/>
            <pc:sldMk cId="1432061271" sldId="972"/>
            <ac:cxnSpMk id="30" creationId="{1115421B-A215-83EE-7694-B9D11EA70722}"/>
          </ac:cxnSpMkLst>
        </pc:cxnChg>
        <pc:cxnChg chg="mod">
          <ac:chgData name="Phillip Kaufman" userId="c001b2a046940d7c" providerId="LiveId" clId="{5CB25B10-5B1C-4017-B167-ED3104435743}" dt="2024-05-18T03:15:02.604" v="2771"/>
          <ac:cxnSpMkLst>
            <pc:docMk/>
            <pc:sldMk cId="1432061271" sldId="972"/>
            <ac:cxnSpMk id="31" creationId="{AF42D4F8-2424-C7C7-98A9-CD5111FB82F8}"/>
          </ac:cxnSpMkLst>
        </pc:cxnChg>
        <pc:cxnChg chg="mod">
          <ac:chgData name="Phillip Kaufman" userId="c001b2a046940d7c" providerId="LiveId" clId="{5CB25B10-5B1C-4017-B167-ED3104435743}" dt="2024-05-18T03:15:02.604" v="2771"/>
          <ac:cxnSpMkLst>
            <pc:docMk/>
            <pc:sldMk cId="1432061271" sldId="972"/>
            <ac:cxnSpMk id="32" creationId="{0296A0EB-AA85-3DBB-BA73-1CB0C7E4CADC}"/>
          </ac:cxnSpMkLst>
        </pc:cxnChg>
        <pc:cxnChg chg="mod">
          <ac:chgData name="Phillip Kaufman" userId="c001b2a046940d7c" providerId="LiveId" clId="{5CB25B10-5B1C-4017-B167-ED3104435743}" dt="2024-05-18T03:15:02.604" v="2771"/>
          <ac:cxnSpMkLst>
            <pc:docMk/>
            <pc:sldMk cId="1432061271" sldId="972"/>
            <ac:cxnSpMk id="33" creationId="{4808A76F-A50C-7E6B-557C-3293D62FC7BB}"/>
          </ac:cxnSpMkLst>
        </pc:cxnChg>
        <pc:cxnChg chg="mod">
          <ac:chgData name="Phillip Kaufman" userId="c001b2a046940d7c" providerId="LiveId" clId="{5CB25B10-5B1C-4017-B167-ED3104435743}" dt="2024-05-18T03:15:02.604" v="2771"/>
          <ac:cxnSpMkLst>
            <pc:docMk/>
            <pc:sldMk cId="1432061271" sldId="972"/>
            <ac:cxnSpMk id="34" creationId="{C9E087B8-E382-44CA-E80B-5C58799FB274}"/>
          </ac:cxnSpMkLst>
        </pc:cxnChg>
        <pc:cxnChg chg="mod">
          <ac:chgData name="Phillip Kaufman" userId="c001b2a046940d7c" providerId="LiveId" clId="{5CB25B10-5B1C-4017-B167-ED3104435743}" dt="2024-05-18T03:15:02.604" v="2771"/>
          <ac:cxnSpMkLst>
            <pc:docMk/>
            <pc:sldMk cId="1432061271" sldId="972"/>
            <ac:cxnSpMk id="35" creationId="{5F12B240-F7BC-AFFD-55B7-CE8F2E39435A}"/>
          </ac:cxnSpMkLst>
        </pc:cxnChg>
        <pc:cxnChg chg="mod">
          <ac:chgData name="Phillip Kaufman" userId="c001b2a046940d7c" providerId="LiveId" clId="{5CB25B10-5B1C-4017-B167-ED3104435743}" dt="2024-05-18T03:15:02.604" v="2771"/>
          <ac:cxnSpMkLst>
            <pc:docMk/>
            <pc:sldMk cId="1432061271" sldId="972"/>
            <ac:cxnSpMk id="36" creationId="{23C12746-C754-3EBA-BC0A-E3E0983455A2}"/>
          </ac:cxnSpMkLst>
        </pc:cxnChg>
        <pc:cxnChg chg="mod">
          <ac:chgData name="Phillip Kaufman" userId="c001b2a046940d7c" providerId="LiveId" clId="{5CB25B10-5B1C-4017-B167-ED3104435743}" dt="2024-05-18T03:15:02.604" v="2771"/>
          <ac:cxnSpMkLst>
            <pc:docMk/>
            <pc:sldMk cId="1432061271" sldId="972"/>
            <ac:cxnSpMk id="37" creationId="{BFD08C82-691E-F24A-76DA-FFC5DCB24133}"/>
          </ac:cxnSpMkLst>
        </pc:cxnChg>
        <pc:cxnChg chg="mod">
          <ac:chgData name="Phillip Kaufman" userId="c001b2a046940d7c" providerId="LiveId" clId="{5CB25B10-5B1C-4017-B167-ED3104435743}" dt="2024-05-18T03:15:02.604" v="2771"/>
          <ac:cxnSpMkLst>
            <pc:docMk/>
            <pc:sldMk cId="1432061271" sldId="972"/>
            <ac:cxnSpMk id="38" creationId="{643A4BD7-2942-1EB9-EDD3-C24319709F63}"/>
          </ac:cxnSpMkLst>
        </pc:cxnChg>
        <pc:cxnChg chg="mod">
          <ac:chgData name="Phillip Kaufman" userId="c001b2a046940d7c" providerId="LiveId" clId="{5CB25B10-5B1C-4017-B167-ED3104435743}" dt="2024-05-18T03:15:02.604" v="2771"/>
          <ac:cxnSpMkLst>
            <pc:docMk/>
            <pc:sldMk cId="1432061271" sldId="972"/>
            <ac:cxnSpMk id="39" creationId="{5DEA22B6-C571-6CA0-5973-8F93D9C640AD}"/>
          </ac:cxnSpMkLst>
        </pc:cxnChg>
        <pc:cxnChg chg="mod">
          <ac:chgData name="Phillip Kaufman" userId="c001b2a046940d7c" providerId="LiveId" clId="{5CB25B10-5B1C-4017-B167-ED3104435743}" dt="2024-05-18T03:15:02.604" v="2771"/>
          <ac:cxnSpMkLst>
            <pc:docMk/>
            <pc:sldMk cId="1432061271" sldId="972"/>
            <ac:cxnSpMk id="40" creationId="{9F39CEF5-7B84-DF97-F12A-0BE1F004A519}"/>
          </ac:cxnSpMkLst>
        </pc:cxnChg>
        <pc:cxnChg chg="mod">
          <ac:chgData name="Phillip Kaufman" userId="c001b2a046940d7c" providerId="LiveId" clId="{5CB25B10-5B1C-4017-B167-ED3104435743}" dt="2024-05-18T03:15:02.604" v="2771"/>
          <ac:cxnSpMkLst>
            <pc:docMk/>
            <pc:sldMk cId="1432061271" sldId="972"/>
            <ac:cxnSpMk id="41" creationId="{00AB0189-128F-A954-91CD-9FBBF53BEB5D}"/>
          </ac:cxnSpMkLst>
        </pc:cxnChg>
        <pc:cxnChg chg="mod">
          <ac:chgData name="Phillip Kaufman" userId="c001b2a046940d7c" providerId="LiveId" clId="{5CB25B10-5B1C-4017-B167-ED3104435743}" dt="2024-05-18T03:15:02.604" v="2771"/>
          <ac:cxnSpMkLst>
            <pc:docMk/>
            <pc:sldMk cId="1432061271" sldId="972"/>
            <ac:cxnSpMk id="42" creationId="{351E76A1-F96A-DC08-5DC2-E1D1914BF96A}"/>
          </ac:cxnSpMkLst>
        </pc:cxnChg>
        <pc:cxnChg chg="mod">
          <ac:chgData name="Phillip Kaufman" userId="c001b2a046940d7c" providerId="LiveId" clId="{5CB25B10-5B1C-4017-B167-ED3104435743}" dt="2024-05-18T03:15:02.604" v="2771"/>
          <ac:cxnSpMkLst>
            <pc:docMk/>
            <pc:sldMk cId="1432061271" sldId="972"/>
            <ac:cxnSpMk id="43" creationId="{BCB2CA74-8D7E-22F7-AFB9-75CCB4B4C2D8}"/>
          </ac:cxnSpMkLst>
        </pc:cxnChg>
        <pc:cxnChg chg="mod">
          <ac:chgData name="Phillip Kaufman" userId="c001b2a046940d7c" providerId="LiveId" clId="{5CB25B10-5B1C-4017-B167-ED3104435743}" dt="2024-05-18T03:15:02.604" v="2771"/>
          <ac:cxnSpMkLst>
            <pc:docMk/>
            <pc:sldMk cId="1432061271" sldId="972"/>
            <ac:cxnSpMk id="44" creationId="{2AC5EF2F-0B5D-5F1F-4142-5374EEFD17ED}"/>
          </ac:cxnSpMkLst>
        </pc:cxnChg>
        <pc:cxnChg chg="mod">
          <ac:chgData name="Phillip Kaufman" userId="c001b2a046940d7c" providerId="LiveId" clId="{5CB25B10-5B1C-4017-B167-ED3104435743}" dt="2024-05-18T03:15:02.604" v="2771"/>
          <ac:cxnSpMkLst>
            <pc:docMk/>
            <pc:sldMk cId="1432061271" sldId="972"/>
            <ac:cxnSpMk id="45" creationId="{82DCAE0D-09A1-52D0-BC78-0F819DAFFF70}"/>
          </ac:cxnSpMkLst>
        </pc:cxnChg>
        <pc:cxnChg chg="mod">
          <ac:chgData name="Phillip Kaufman" userId="c001b2a046940d7c" providerId="LiveId" clId="{5CB25B10-5B1C-4017-B167-ED3104435743}" dt="2024-05-18T03:15:02.604" v="2771"/>
          <ac:cxnSpMkLst>
            <pc:docMk/>
            <pc:sldMk cId="1432061271" sldId="972"/>
            <ac:cxnSpMk id="46" creationId="{EADBBA73-C3E1-C587-9750-F306B86240DC}"/>
          </ac:cxnSpMkLst>
        </pc:cxnChg>
        <pc:cxnChg chg="mod">
          <ac:chgData name="Phillip Kaufman" userId="c001b2a046940d7c" providerId="LiveId" clId="{5CB25B10-5B1C-4017-B167-ED3104435743}" dt="2024-05-18T03:15:02.604" v="2771"/>
          <ac:cxnSpMkLst>
            <pc:docMk/>
            <pc:sldMk cId="1432061271" sldId="972"/>
            <ac:cxnSpMk id="51" creationId="{C05FF451-272B-E36D-C953-52C7ABFBAF2C}"/>
          </ac:cxnSpMkLst>
        </pc:cxnChg>
        <pc:cxnChg chg="mod">
          <ac:chgData name="Phillip Kaufman" userId="c001b2a046940d7c" providerId="LiveId" clId="{5CB25B10-5B1C-4017-B167-ED3104435743}" dt="2024-05-18T03:15:02.604" v="2771"/>
          <ac:cxnSpMkLst>
            <pc:docMk/>
            <pc:sldMk cId="1432061271" sldId="972"/>
            <ac:cxnSpMk id="52" creationId="{E24701C1-C1D0-50E7-A8AE-175D822B886A}"/>
          </ac:cxnSpMkLst>
        </pc:cxnChg>
      </pc:sldChg>
      <pc:sldChg chg="modSp mod">
        <pc:chgData name="Phillip Kaufman" userId="c001b2a046940d7c" providerId="LiveId" clId="{5CB25B10-5B1C-4017-B167-ED3104435743}" dt="2024-05-18T03:38:04.254" v="2852" actId="1076"/>
        <pc:sldMkLst>
          <pc:docMk/>
          <pc:sldMk cId="1133890068" sldId="973"/>
        </pc:sldMkLst>
        <pc:spChg chg="mod">
          <ac:chgData name="Phillip Kaufman" userId="c001b2a046940d7c" providerId="LiveId" clId="{5CB25B10-5B1C-4017-B167-ED3104435743}" dt="2024-05-18T03:37:56.863" v="2851" actId="1076"/>
          <ac:spMkLst>
            <pc:docMk/>
            <pc:sldMk cId="1133890068" sldId="973"/>
            <ac:spMk id="4" creationId="{E5C20061-144A-EACF-24B4-07DEC9CEB3A5}"/>
          </ac:spMkLst>
        </pc:spChg>
        <pc:spChg chg="mod">
          <ac:chgData name="Phillip Kaufman" userId="c001b2a046940d7c" providerId="LiveId" clId="{5CB25B10-5B1C-4017-B167-ED3104435743}" dt="2024-05-18T03:38:04.254" v="2852" actId="1076"/>
          <ac:spMkLst>
            <pc:docMk/>
            <pc:sldMk cId="1133890068" sldId="973"/>
            <ac:spMk id="18" creationId="{CD2FE89A-3F4B-B391-341C-A0F7CBA6F215}"/>
          </ac:spMkLst>
        </pc:spChg>
        <pc:spChg chg="mod">
          <ac:chgData name="Phillip Kaufman" userId="c001b2a046940d7c" providerId="LiveId" clId="{5CB25B10-5B1C-4017-B167-ED3104435743}" dt="2024-05-18T03:36:41.573" v="2831" actId="1076"/>
          <ac:spMkLst>
            <pc:docMk/>
            <pc:sldMk cId="1133890068" sldId="973"/>
            <ac:spMk id="50" creationId="{B21C8D8B-D398-EF6D-95D1-34C78403608D}"/>
          </ac:spMkLst>
        </pc:spChg>
        <pc:spChg chg="mod">
          <ac:chgData name="Phillip Kaufman" userId="c001b2a046940d7c" providerId="LiveId" clId="{5CB25B10-5B1C-4017-B167-ED3104435743}" dt="2024-05-18T03:36:41.573" v="2831" actId="1076"/>
          <ac:spMkLst>
            <pc:docMk/>
            <pc:sldMk cId="1133890068" sldId="973"/>
            <ac:spMk id="53" creationId="{FB53B42E-80F2-7E14-F92D-499C5A7C18AB}"/>
          </ac:spMkLst>
        </pc:spChg>
        <pc:grpChg chg="mod">
          <ac:chgData name="Phillip Kaufman" userId="c001b2a046940d7c" providerId="LiveId" clId="{5CB25B10-5B1C-4017-B167-ED3104435743}" dt="2024-05-18T03:35:45.389" v="2813" actId="14100"/>
          <ac:grpSpMkLst>
            <pc:docMk/>
            <pc:sldMk cId="1133890068" sldId="973"/>
            <ac:grpSpMk id="8" creationId="{52988B66-73CC-2222-C538-B21F67BF6FE9}"/>
          </ac:grpSpMkLst>
        </pc:grpChg>
      </pc:sldChg>
      <pc:sldChg chg="addSp delSp modSp add del mod">
        <pc:chgData name="Phillip Kaufman" userId="c001b2a046940d7c" providerId="LiveId" clId="{5CB25B10-5B1C-4017-B167-ED3104435743}" dt="2024-05-20T00:37:00.223" v="3583" actId="47"/>
        <pc:sldMkLst>
          <pc:docMk/>
          <pc:sldMk cId="3065619269" sldId="974"/>
        </pc:sldMkLst>
        <pc:spChg chg="del mod">
          <ac:chgData name="Phillip Kaufman" userId="c001b2a046940d7c" providerId="LiveId" clId="{5CB25B10-5B1C-4017-B167-ED3104435743}" dt="2024-05-19T23:22:31.531" v="2875" actId="478"/>
          <ac:spMkLst>
            <pc:docMk/>
            <pc:sldMk cId="3065619269" sldId="974"/>
            <ac:spMk id="4" creationId="{682A4AD9-D718-FFF7-D801-5B818A43D2E8}"/>
          </ac:spMkLst>
        </pc:spChg>
        <pc:spChg chg="del mod">
          <ac:chgData name="Phillip Kaufman" userId="c001b2a046940d7c" providerId="LiveId" clId="{5CB25B10-5B1C-4017-B167-ED3104435743}" dt="2024-05-19T23:22:31.531" v="2875" actId="478"/>
          <ac:spMkLst>
            <pc:docMk/>
            <pc:sldMk cId="3065619269" sldId="974"/>
            <ac:spMk id="8" creationId="{682FFE77-826D-8979-6044-DE5B24FBDD3F}"/>
          </ac:spMkLst>
        </pc:spChg>
        <pc:spChg chg="del mod">
          <ac:chgData name="Phillip Kaufman" userId="c001b2a046940d7c" providerId="LiveId" clId="{5CB25B10-5B1C-4017-B167-ED3104435743}" dt="2024-05-19T23:22:31.531" v="2875" actId="478"/>
          <ac:spMkLst>
            <pc:docMk/>
            <pc:sldMk cId="3065619269" sldId="974"/>
            <ac:spMk id="9" creationId="{26DD4D64-08B8-960A-37BC-9AD8DB43C651}"/>
          </ac:spMkLst>
        </pc:spChg>
        <pc:spChg chg="del mod">
          <ac:chgData name="Phillip Kaufman" userId="c001b2a046940d7c" providerId="LiveId" clId="{5CB25B10-5B1C-4017-B167-ED3104435743}" dt="2024-05-19T23:22:31.531" v="2875" actId="478"/>
          <ac:spMkLst>
            <pc:docMk/>
            <pc:sldMk cId="3065619269" sldId="974"/>
            <ac:spMk id="11" creationId="{33EB5439-039C-1D52-6995-17336C55197B}"/>
          </ac:spMkLst>
        </pc:spChg>
        <pc:spChg chg="del mod">
          <ac:chgData name="Phillip Kaufman" userId="c001b2a046940d7c" providerId="LiveId" clId="{5CB25B10-5B1C-4017-B167-ED3104435743}" dt="2024-05-19T23:22:31.531" v="2875" actId="478"/>
          <ac:spMkLst>
            <pc:docMk/>
            <pc:sldMk cId="3065619269" sldId="974"/>
            <ac:spMk id="12" creationId="{8A6AF5B8-D7AB-0BFC-70F3-84D5865431A4}"/>
          </ac:spMkLst>
        </pc:spChg>
        <pc:spChg chg="mod">
          <ac:chgData name="Phillip Kaufman" userId="c001b2a046940d7c" providerId="LiveId" clId="{5CB25B10-5B1C-4017-B167-ED3104435743}" dt="2024-05-19T23:23:15.174" v="2888"/>
          <ac:spMkLst>
            <pc:docMk/>
            <pc:sldMk cId="3065619269" sldId="974"/>
            <ac:spMk id="13" creationId="{AA966F20-8476-50C3-A9BD-CE25772EC392}"/>
          </ac:spMkLst>
        </pc:spChg>
        <pc:spChg chg="mod">
          <ac:chgData name="Phillip Kaufman" userId="c001b2a046940d7c" providerId="LiveId" clId="{5CB25B10-5B1C-4017-B167-ED3104435743}" dt="2024-05-19T23:23:15.174" v="2888"/>
          <ac:spMkLst>
            <pc:docMk/>
            <pc:sldMk cId="3065619269" sldId="974"/>
            <ac:spMk id="14" creationId="{AF8F2042-C587-365E-C9DB-B274F6BF34E7}"/>
          </ac:spMkLst>
        </pc:spChg>
        <pc:spChg chg="mod">
          <ac:chgData name="Phillip Kaufman" userId="c001b2a046940d7c" providerId="LiveId" clId="{5CB25B10-5B1C-4017-B167-ED3104435743}" dt="2024-05-19T23:23:15.174" v="2888"/>
          <ac:spMkLst>
            <pc:docMk/>
            <pc:sldMk cId="3065619269" sldId="974"/>
            <ac:spMk id="15" creationId="{61BE316E-A6A8-5DA2-3467-29987C204C63}"/>
          </ac:spMkLst>
        </pc:spChg>
        <pc:spChg chg="mod">
          <ac:chgData name="Phillip Kaufman" userId="c001b2a046940d7c" providerId="LiveId" clId="{5CB25B10-5B1C-4017-B167-ED3104435743}" dt="2024-05-19T23:23:15.174" v="2888"/>
          <ac:spMkLst>
            <pc:docMk/>
            <pc:sldMk cId="3065619269" sldId="974"/>
            <ac:spMk id="16" creationId="{61BA663E-1664-1E9D-1BDB-92E46187D327}"/>
          </ac:spMkLst>
        </pc:spChg>
        <pc:spChg chg="mod">
          <ac:chgData name="Phillip Kaufman" userId="c001b2a046940d7c" providerId="LiveId" clId="{5CB25B10-5B1C-4017-B167-ED3104435743}" dt="2024-05-19T23:23:15.174" v="2888"/>
          <ac:spMkLst>
            <pc:docMk/>
            <pc:sldMk cId="3065619269" sldId="974"/>
            <ac:spMk id="19" creationId="{70C6A665-3894-044E-02C0-550E24BD7DA3}"/>
          </ac:spMkLst>
        </pc:spChg>
        <pc:spChg chg="del mod">
          <ac:chgData name="Phillip Kaufman" userId="c001b2a046940d7c" providerId="LiveId" clId="{5CB25B10-5B1C-4017-B167-ED3104435743}" dt="2024-05-19T23:22:31.531" v="2875" actId="478"/>
          <ac:spMkLst>
            <pc:docMk/>
            <pc:sldMk cId="3065619269" sldId="974"/>
            <ac:spMk id="33" creationId="{A9350906-7C9F-4A6C-7DE8-7244C10C7A3F}"/>
          </ac:spMkLst>
        </pc:spChg>
        <pc:spChg chg="del mod">
          <ac:chgData name="Phillip Kaufman" userId="c001b2a046940d7c" providerId="LiveId" clId="{5CB25B10-5B1C-4017-B167-ED3104435743}" dt="2024-05-19T23:22:31.531" v="2875" actId="478"/>
          <ac:spMkLst>
            <pc:docMk/>
            <pc:sldMk cId="3065619269" sldId="974"/>
            <ac:spMk id="37" creationId="{C6E96AD0-16E0-8DD7-274A-E20C62688CB9}"/>
          </ac:spMkLst>
        </pc:spChg>
        <pc:spChg chg="del mod">
          <ac:chgData name="Phillip Kaufman" userId="c001b2a046940d7c" providerId="LiveId" clId="{5CB25B10-5B1C-4017-B167-ED3104435743}" dt="2024-05-19T23:22:31.531" v="2875" actId="478"/>
          <ac:spMkLst>
            <pc:docMk/>
            <pc:sldMk cId="3065619269" sldId="974"/>
            <ac:spMk id="38" creationId="{22C31FC3-2F9E-D822-7602-0FB27F587154}"/>
          </ac:spMkLst>
        </pc:spChg>
        <pc:spChg chg="del mod">
          <ac:chgData name="Phillip Kaufman" userId="c001b2a046940d7c" providerId="LiveId" clId="{5CB25B10-5B1C-4017-B167-ED3104435743}" dt="2024-05-19T23:22:31.531" v="2875" actId="478"/>
          <ac:spMkLst>
            <pc:docMk/>
            <pc:sldMk cId="3065619269" sldId="974"/>
            <ac:spMk id="41" creationId="{AA7FAF24-A333-5562-19E5-8E25A4561306}"/>
          </ac:spMkLst>
        </pc:spChg>
        <pc:spChg chg="mod">
          <ac:chgData name="Phillip Kaufman" userId="c001b2a046940d7c" providerId="LiveId" clId="{5CB25B10-5B1C-4017-B167-ED3104435743}" dt="2024-05-19T23:23:15.174" v="2888"/>
          <ac:spMkLst>
            <pc:docMk/>
            <pc:sldMk cId="3065619269" sldId="974"/>
            <ac:spMk id="59" creationId="{FD271BB4-25B6-2669-3A3E-35FBE3B32024}"/>
          </ac:spMkLst>
        </pc:spChg>
        <pc:spChg chg="mod">
          <ac:chgData name="Phillip Kaufman" userId="c001b2a046940d7c" providerId="LiveId" clId="{5CB25B10-5B1C-4017-B167-ED3104435743}" dt="2024-05-19T23:23:15.174" v="2888"/>
          <ac:spMkLst>
            <pc:docMk/>
            <pc:sldMk cId="3065619269" sldId="974"/>
            <ac:spMk id="60" creationId="{BFD638D0-A314-BF8B-87C5-13FCBF05295B}"/>
          </ac:spMkLst>
        </pc:spChg>
        <pc:spChg chg="mod topLvl">
          <ac:chgData name="Phillip Kaufman" userId="c001b2a046940d7c" providerId="LiveId" clId="{5CB25B10-5B1C-4017-B167-ED3104435743}" dt="2024-05-20T00:24:20.038" v="3405" actId="165"/>
          <ac:spMkLst>
            <pc:docMk/>
            <pc:sldMk cId="3065619269" sldId="974"/>
            <ac:spMk id="72" creationId="{31BD79C5-E22F-54D8-8EF1-923CAF5ED192}"/>
          </ac:spMkLst>
        </pc:spChg>
        <pc:spChg chg="add del mod topLvl">
          <ac:chgData name="Phillip Kaufman" userId="c001b2a046940d7c" providerId="LiveId" clId="{5CB25B10-5B1C-4017-B167-ED3104435743}" dt="2024-05-20T00:24:30.378" v="3411" actId="478"/>
          <ac:spMkLst>
            <pc:docMk/>
            <pc:sldMk cId="3065619269" sldId="974"/>
            <ac:spMk id="73" creationId="{56433237-D748-E39A-789B-F0D79438F063}"/>
          </ac:spMkLst>
        </pc:spChg>
        <pc:spChg chg="add del mod topLvl">
          <ac:chgData name="Phillip Kaufman" userId="c001b2a046940d7c" providerId="LiveId" clId="{5CB25B10-5B1C-4017-B167-ED3104435743}" dt="2024-05-20T00:24:30.153" v="3410" actId="478"/>
          <ac:spMkLst>
            <pc:docMk/>
            <pc:sldMk cId="3065619269" sldId="974"/>
            <ac:spMk id="74" creationId="{895076D6-33AF-0265-44F0-6CD0D3D41583}"/>
          </ac:spMkLst>
        </pc:spChg>
        <pc:spChg chg="mod">
          <ac:chgData name="Phillip Kaufman" userId="c001b2a046940d7c" providerId="LiveId" clId="{5CB25B10-5B1C-4017-B167-ED3104435743}" dt="2024-05-20T00:24:20.038" v="3405" actId="165"/>
          <ac:spMkLst>
            <pc:docMk/>
            <pc:sldMk cId="3065619269" sldId="974"/>
            <ac:spMk id="75" creationId="{3F91A32F-C5A3-952D-B36A-EA5A4D096F79}"/>
          </ac:spMkLst>
        </pc:spChg>
        <pc:spChg chg="mod">
          <ac:chgData name="Phillip Kaufman" userId="c001b2a046940d7c" providerId="LiveId" clId="{5CB25B10-5B1C-4017-B167-ED3104435743}" dt="2024-05-20T00:24:20.038" v="3405" actId="165"/>
          <ac:spMkLst>
            <pc:docMk/>
            <pc:sldMk cId="3065619269" sldId="974"/>
            <ac:spMk id="78" creationId="{5F961063-6838-61DF-CF5B-4B13CC5E2CDF}"/>
          </ac:spMkLst>
        </pc:spChg>
        <pc:spChg chg="mod">
          <ac:chgData name="Phillip Kaufman" userId="c001b2a046940d7c" providerId="LiveId" clId="{5CB25B10-5B1C-4017-B167-ED3104435743}" dt="2024-05-20T00:24:20.038" v="3405" actId="165"/>
          <ac:spMkLst>
            <pc:docMk/>
            <pc:sldMk cId="3065619269" sldId="974"/>
            <ac:spMk id="92" creationId="{A912AEE4-87B8-43BE-5B4D-DFF718BB90D1}"/>
          </ac:spMkLst>
        </pc:spChg>
        <pc:spChg chg="mod">
          <ac:chgData name="Phillip Kaufman" userId="c001b2a046940d7c" providerId="LiveId" clId="{5CB25B10-5B1C-4017-B167-ED3104435743}" dt="2024-05-20T00:24:20.038" v="3405" actId="165"/>
          <ac:spMkLst>
            <pc:docMk/>
            <pc:sldMk cId="3065619269" sldId="974"/>
            <ac:spMk id="93" creationId="{7D00AA12-DDFA-9C9F-2A06-9D630D151503}"/>
          </ac:spMkLst>
        </pc:spChg>
        <pc:spChg chg="mod">
          <ac:chgData name="Phillip Kaufman" userId="c001b2a046940d7c" providerId="LiveId" clId="{5CB25B10-5B1C-4017-B167-ED3104435743}" dt="2024-05-20T00:24:00.491" v="3398"/>
          <ac:spMkLst>
            <pc:docMk/>
            <pc:sldMk cId="3065619269" sldId="974"/>
            <ac:spMk id="99" creationId="{524C914A-8FD6-5302-07A8-DB81EB3E9FCD}"/>
          </ac:spMkLst>
        </pc:spChg>
        <pc:spChg chg="mod">
          <ac:chgData name="Phillip Kaufman" userId="c001b2a046940d7c" providerId="LiveId" clId="{5CB25B10-5B1C-4017-B167-ED3104435743}" dt="2024-05-20T00:24:00.491" v="3398"/>
          <ac:spMkLst>
            <pc:docMk/>
            <pc:sldMk cId="3065619269" sldId="974"/>
            <ac:spMk id="100" creationId="{E4AFD08F-D3ED-00EF-FFDA-B17C821B479C}"/>
          </ac:spMkLst>
        </pc:spChg>
        <pc:spChg chg="mod">
          <ac:chgData name="Phillip Kaufman" userId="c001b2a046940d7c" providerId="LiveId" clId="{5CB25B10-5B1C-4017-B167-ED3104435743}" dt="2024-05-20T00:24:00.491" v="3398"/>
          <ac:spMkLst>
            <pc:docMk/>
            <pc:sldMk cId="3065619269" sldId="974"/>
            <ac:spMk id="101" creationId="{E953E0A3-2DA3-8A60-5D42-F361BA08432B}"/>
          </ac:spMkLst>
        </pc:spChg>
        <pc:spChg chg="mod">
          <ac:chgData name="Phillip Kaufman" userId="c001b2a046940d7c" providerId="LiveId" clId="{5CB25B10-5B1C-4017-B167-ED3104435743}" dt="2024-05-20T00:24:00.491" v="3398"/>
          <ac:spMkLst>
            <pc:docMk/>
            <pc:sldMk cId="3065619269" sldId="974"/>
            <ac:spMk id="102" creationId="{8B2F26FF-4C46-9AEF-30B1-E97B9B99034A}"/>
          </ac:spMkLst>
        </pc:spChg>
        <pc:spChg chg="mod">
          <ac:chgData name="Phillip Kaufman" userId="c001b2a046940d7c" providerId="LiveId" clId="{5CB25B10-5B1C-4017-B167-ED3104435743}" dt="2024-05-20T00:24:00.491" v="3398"/>
          <ac:spMkLst>
            <pc:docMk/>
            <pc:sldMk cId="3065619269" sldId="974"/>
            <ac:spMk id="105" creationId="{7724C765-DF18-8593-E237-D760D2DE2B65}"/>
          </ac:spMkLst>
        </pc:spChg>
        <pc:spChg chg="mod">
          <ac:chgData name="Phillip Kaufman" userId="c001b2a046940d7c" providerId="LiveId" clId="{5CB25B10-5B1C-4017-B167-ED3104435743}" dt="2024-05-20T00:25:09.944" v="3418"/>
          <ac:spMkLst>
            <pc:docMk/>
            <pc:sldMk cId="3065619269" sldId="974"/>
            <ac:spMk id="108" creationId="{FDA1FE6F-EF4B-DB7C-2DC1-F5BAC7A2AC46}"/>
          </ac:spMkLst>
        </pc:spChg>
        <pc:spChg chg="mod">
          <ac:chgData name="Phillip Kaufman" userId="c001b2a046940d7c" providerId="LiveId" clId="{5CB25B10-5B1C-4017-B167-ED3104435743}" dt="2024-05-20T00:25:09.944" v="3418"/>
          <ac:spMkLst>
            <pc:docMk/>
            <pc:sldMk cId="3065619269" sldId="974"/>
            <ac:spMk id="109" creationId="{249F80A8-3E4E-0720-812E-35536995BE67}"/>
          </ac:spMkLst>
        </pc:spChg>
        <pc:spChg chg="mod">
          <ac:chgData name="Phillip Kaufman" userId="c001b2a046940d7c" providerId="LiveId" clId="{5CB25B10-5B1C-4017-B167-ED3104435743}" dt="2024-05-20T00:25:09.944" v="3418"/>
          <ac:spMkLst>
            <pc:docMk/>
            <pc:sldMk cId="3065619269" sldId="974"/>
            <ac:spMk id="110" creationId="{72A87AFD-7BF8-F1B0-8CA7-86C195EBD3FF}"/>
          </ac:spMkLst>
        </pc:spChg>
        <pc:spChg chg="mod">
          <ac:chgData name="Phillip Kaufman" userId="c001b2a046940d7c" providerId="LiveId" clId="{5CB25B10-5B1C-4017-B167-ED3104435743}" dt="2024-05-20T00:25:09.944" v="3418"/>
          <ac:spMkLst>
            <pc:docMk/>
            <pc:sldMk cId="3065619269" sldId="974"/>
            <ac:spMk id="111" creationId="{E774C00E-5B8F-CCC1-98B6-2D1514C74893}"/>
          </ac:spMkLst>
        </pc:spChg>
        <pc:spChg chg="mod">
          <ac:chgData name="Phillip Kaufman" userId="c001b2a046940d7c" providerId="LiveId" clId="{5CB25B10-5B1C-4017-B167-ED3104435743}" dt="2024-05-20T00:25:09.944" v="3418"/>
          <ac:spMkLst>
            <pc:docMk/>
            <pc:sldMk cId="3065619269" sldId="974"/>
            <ac:spMk id="114" creationId="{AC581BF1-B0BC-D89D-FEC6-92A1C5C3E8C3}"/>
          </ac:spMkLst>
        </pc:spChg>
        <pc:spChg chg="add del mod">
          <ac:chgData name="Phillip Kaufman" userId="c001b2a046940d7c" providerId="LiveId" clId="{5CB25B10-5B1C-4017-B167-ED3104435743}" dt="2024-05-20T00:27:11.072" v="3437" actId="478"/>
          <ac:spMkLst>
            <pc:docMk/>
            <pc:sldMk cId="3065619269" sldId="974"/>
            <ac:spMk id="115" creationId="{7490CC38-5DBC-89EF-8FE0-124834C049E9}"/>
          </ac:spMkLst>
        </pc:spChg>
        <pc:spChg chg="add del mod">
          <ac:chgData name="Phillip Kaufman" userId="c001b2a046940d7c" providerId="LiveId" clId="{5CB25B10-5B1C-4017-B167-ED3104435743}" dt="2024-05-20T00:28:54.658" v="3457" actId="478"/>
          <ac:spMkLst>
            <pc:docMk/>
            <pc:sldMk cId="3065619269" sldId="974"/>
            <ac:spMk id="116" creationId="{E1E600B1-6709-1E48-0FF7-E4A079AE752C}"/>
          </ac:spMkLst>
        </pc:spChg>
        <pc:spChg chg="add del mod">
          <ac:chgData name="Phillip Kaufman" userId="c001b2a046940d7c" providerId="LiveId" clId="{5CB25B10-5B1C-4017-B167-ED3104435743}" dt="2024-05-20T00:29:45.315" v="3462" actId="478"/>
          <ac:spMkLst>
            <pc:docMk/>
            <pc:sldMk cId="3065619269" sldId="974"/>
            <ac:spMk id="117" creationId="{3B806A9B-69E4-0B3A-C5D0-7F7759D8CED5}"/>
          </ac:spMkLst>
        </pc:spChg>
        <pc:spChg chg="mod">
          <ac:chgData name="Phillip Kaufman" userId="c001b2a046940d7c" providerId="LiveId" clId="{5CB25B10-5B1C-4017-B167-ED3104435743}" dt="2024-05-20T00:33:58.655" v="3506"/>
          <ac:spMkLst>
            <pc:docMk/>
            <pc:sldMk cId="3065619269" sldId="974"/>
            <ac:spMk id="120" creationId="{5CAB7D27-B0C5-9B34-9D4C-9DFB95F55F28}"/>
          </ac:spMkLst>
        </pc:spChg>
        <pc:spChg chg="mod">
          <ac:chgData name="Phillip Kaufman" userId="c001b2a046940d7c" providerId="LiveId" clId="{5CB25B10-5B1C-4017-B167-ED3104435743}" dt="2024-05-20T00:33:54.253" v="3505"/>
          <ac:spMkLst>
            <pc:docMk/>
            <pc:sldMk cId="3065619269" sldId="974"/>
            <ac:spMk id="121" creationId="{376733F5-D989-1466-B06F-FE954C07E280}"/>
          </ac:spMkLst>
        </pc:spChg>
        <pc:spChg chg="mod">
          <ac:chgData name="Phillip Kaufman" userId="c001b2a046940d7c" providerId="LiveId" clId="{5CB25B10-5B1C-4017-B167-ED3104435743}" dt="2024-05-20T00:36:52.405" v="3581" actId="1076"/>
          <ac:spMkLst>
            <pc:docMk/>
            <pc:sldMk cId="3065619269" sldId="974"/>
            <ac:spMk id="122" creationId="{4C157232-BA6D-FB62-B044-9F221AE261DA}"/>
          </ac:spMkLst>
        </pc:spChg>
        <pc:spChg chg="mod">
          <ac:chgData name="Phillip Kaufman" userId="c001b2a046940d7c" providerId="LiveId" clId="{5CB25B10-5B1C-4017-B167-ED3104435743}" dt="2024-05-20T00:36:35.177" v="3570" actId="14100"/>
          <ac:spMkLst>
            <pc:docMk/>
            <pc:sldMk cId="3065619269" sldId="974"/>
            <ac:spMk id="123" creationId="{91A77857-8808-CE0E-4C4E-85EA56B6A6D0}"/>
          </ac:spMkLst>
        </pc:spChg>
        <pc:spChg chg="mod">
          <ac:chgData name="Phillip Kaufman" userId="c001b2a046940d7c" providerId="LiveId" clId="{5CB25B10-5B1C-4017-B167-ED3104435743}" dt="2024-05-20T00:33:00.213" v="3494" actId="1076"/>
          <ac:spMkLst>
            <pc:docMk/>
            <pc:sldMk cId="3065619269" sldId="974"/>
            <ac:spMk id="126" creationId="{0DDA27ED-CFCC-13FC-33CC-126BA722DDB2}"/>
          </ac:spMkLst>
        </pc:spChg>
        <pc:spChg chg="mod">
          <ac:chgData name="Phillip Kaufman" userId="c001b2a046940d7c" providerId="LiveId" clId="{5CB25B10-5B1C-4017-B167-ED3104435743}" dt="2024-05-19T23:23:54.587" v="2903" actId="20577"/>
          <ac:spMkLst>
            <pc:docMk/>
            <pc:sldMk cId="3065619269" sldId="974"/>
            <ac:spMk id="196" creationId="{823976CE-9B8D-167A-15AD-CC4C483287B4}"/>
          </ac:spMkLst>
        </pc:spChg>
        <pc:spChg chg="del mod">
          <ac:chgData name="Phillip Kaufman" userId="c001b2a046940d7c" providerId="LiveId" clId="{5CB25B10-5B1C-4017-B167-ED3104435743}" dt="2024-05-19T23:23:55.232" v="2904" actId="478"/>
          <ac:spMkLst>
            <pc:docMk/>
            <pc:sldMk cId="3065619269" sldId="974"/>
            <ac:spMk id="197" creationId="{CB4ACDDB-4739-BDA7-4C03-A29AB3B0E27C}"/>
          </ac:spMkLst>
        </pc:spChg>
        <pc:spChg chg="del mod">
          <ac:chgData name="Phillip Kaufman" userId="c001b2a046940d7c" providerId="LiveId" clId="{5CB25B10-5B1C-4017-B167-ED3104435743}" dt="2024-05-19T23:23:48.135" v="2901" actId="478"/>
          <ac:spMkLst>
            <pc:docMk/>
            <pc:sldMk cId="3065619269" sldId="974"/>
            <ac:spMk id="198" creationId="{FAD71C47-8502-7C64-92C1-0635EF1C8828}"/>
          </ac:spMkLst>
        </pc:spChg>
        <pc:spChg chg="del mod">
          <ac:chgData name="Phillip Kaufman" userId="c001b2a046940d7c" providerId="LiveId" clId="{5CB25B10-5B1C-4017-B167-ED3104435743}" dt="2024-05-19T23:23:53.731" v="2902" actId="478"/>
          <ac:spMkLst>
            <pc:docMk/>
            <pc:sldMk cId="3065619269" sldId="974"/>
            <ac:spMk id="199" creationId="{A9BF2F21-F4A0-3877-8BBD-A9825CCCC010}"/>
          </ac:spMkLst>
        </pc:spChg>
        <pc:spChg chg="mod">
          <ac:chgData name="Phillip Kaufman" userId="c001b2a046940d7c" providerId="LiveId" clId="{5CB25B10-5B1C-4017-B167-ED3104435743}" dt="2024-05-20T00:25:00.842" v="3414" actId="165"/>
          <ac:spMkLst>
            <pc:docMk/>
            <pc:sldMk cId="3065619269" sldId="974"/>
            <ac:spMk id="236" creationId="{1040A751-D412-64E1-C8AD-3D847EC8A71E}"/>
          </ac:spMkLst>
        </pc:spChg>
        <pc:spChg chg="mod">
          <ac:chgData name="Phillip Kaufman" userId="c001b2a046940d7c" providerId="LiveId" clId="{5CB25B10-5B1C-4017-B167-ED3104435743}" dt="2024-05-20T00:25:00.842" v="3414" actId="165"/>
          <ac:spMkLst>
            <pc:docMk/>
            <pc:sldMk cId="3065619269" sldId="974"/>
            <ac:spMk id="237" creationId="{BEBC6671-ED7A-50BC-01FE-B0B5C5D7E83B}"/>
          </ac:spMkLst>
        </pc:spChg>
        <pc:spChg chg="mod">
          <ac:chgData name="Phillip Kaufman" userId="c001b2a046940d7c" providerId="LiveId" clId="{5CB25B10-5B1C-4017-B167-ED3104435743}" dt="2024-05-20T00:36:34.915" v="3562" actId="1076"/>
          <ac:spMkLst>
            <pc:docMk/>
            <pc:sldMk cId="3065619269" sldId="974"/>
            <ac:spMk id="243" creationId="{ED473032-A54C-5A8A-5BBE-FB28219A419F}"/>
          </ac:spMkLst>
        </pc:spChg>
        <pc:spChg chg="mod">
          <ac:chgData name="Phillip Kaufman" userId="c001b2a046940d7c" providerId="LiveId" clId="{5CB25B10-5B1C-4017-B167-ED3104435743}" dt="2024-05-20T00:32:08.299" v="3487" actId="1076"/>
          <ac:spMkLst>
            <pc:docMk/>
            <pc:sldMk cId="3065619269" sldId="974"/>
            <ac:spMk id="244" creationId="{93ABC70A-0589-E27F-7A5A-7409542827D7}"/>
          </ac:spMkLst>
        </pc:spChg>
        <pc:spChg chg="mod">
          <ac:chgData name="Phillip Kaufman" userId="c001b2a046940d7c" providerId="LiveId" clId="{5CB25B10-5B1C-4017-B167-ED3104435743}" dt="2024-05-20T00:36:34.958" v="3563" actId="1076"/>
          <ac:spMkLst>
            <pc:docMk/>
            <pc:sldMk cId="3065619269" sldId="974"/>
            <ac:spMk id="245" creationId="{FF6DC506-1EEF-EFEF-77B1-DE46F5CFCAE2}"/>
          </ac:spMkLst>
        </pc:spChg>
        <pc:spChg chg="mod">
          <ac:chgData name="Phillip Kaufman" userId="c001b2a046940d7c" providerId="LiveId" clId="{5CB25B10-5B1C-4017-B167-ED3104435743}" dt="2024-05-20T00:36:34.992" v="3564" actId="14100"/>
          <ac:spMkLst>
            <pc:docMk/>
            <pc:sldMk cId="3065619269" sldId="974"/>
            <ac:spMk id="246" creationId="{A33BFFAF-2B66-51CF-9B39-2699F2D5596F}"/>
          </ac:spMkLst>
        </pc:spChg>
        <pc:spChg chg="mod">
          <ac:chgData name="Phillip Kaufman" userId="c001b2a046940d7c" providerId="LiveId" clId="{5CB25B10-5B1C-4017-B167-ED3104435743}" dt="2024-05-20T00:25:00.842" v="3414" actId="165"/>
          <ac:spMkLst>
            <pc:docMk/>
            <pc:sldMk cId="3065619269" sldId="974"/>
            <ac:spMk id="249" creationId="{DE2774AB-BABF-FD3C-6D66-7EE910DD288F}"/>
          </ac:spMkLst>
        </pc:spChg>
        <pc:spChg chg="mod topLvl">
          <ac:chgData name="Phillip Kaufman" userId="c001b2a046940d7c" providerId="LiveId" clId="{5CB25B10-5B1C-4017-B167-ED3104435743}" dt="2024-05-20T00:25:00.842" v="3414" actId="165"/>
          <ac:spMkLst>
            <pc:docMk/>
            <pc:sldMk cId="3065619269" sldId="974"/>
            <ac:spMk id="252" creationId="{FDA1FE6F-EF4B-DB7C-2DC1-F5BAC7A2AC46}"/>
          </ac:spMkLst>
        </pc:spChg>
        <pc:spChg chg="mod topLvl">
          <ac:chgData name="Phillip Kaufman" userId="c001b2a046940d7c" providerId="LiveId" clId="{5CB25B10-5B1C-4017-B167-ED3104435743}" dt="2024-05-20T00:25:00.842" v="3414" actId="165"/>
          <ac:spMkLst>
            <pc:docMk/>
            <pc:sldMk cId="3065619269" sldId="974"/>
            <ac:spMk id="253" creationId="{249F80A8-3E4E-0720-812E-35536995BE67}"/>
          </ac:spMkLst>
        </pc:spChg>
        <pc:spChg chg="del mod">
          <ac:chgData name="Phillip Kaufman" userId="c001b2a046940d7c" providerId="LiveId" clId="{5CB25B10-5B1C-4017-B167-ED3104435743}" dt="2024-05-19T23:25:28.793" v="2949" actId="478"/>
          <ac:spMkLst>
            <pc:docMk/>
            <pc:sldMk cId="3065619269" sldId="974"/>
            <ac:spMk id="254" creationId="{2B4A3200-25D0-3D80-1FBA-0624A750C467}"/>
          </ac:spMkLst>
        </pc:spChg>
        <pc:spChg chg="mod">
          <ac:chgData name="Phillip Kaufman" userId="c001b2a046940d7c" providerId="LiveId" clId="{5CB25B10-5B1C-4017-B167-ED3104435743}" dt="2024-05-20T00:25:00.842" v="3414" actId="165"/>
          <ac:spMkLst>
            <pc:docMk/>
            <pc:sldMk cId="3065619269" sldId="974"/>
            <ac:spMk id="255" creationId="{E774C00E-5B8F-CCC1-98B6-2D1514C74893}"/>
          </ac:spMkLst>
        </pc:spChg>
        <pc:spChg chg="mod">
          <ac:chgData name="Phillip Kaufman" userId="c001b2a046940d7c" providerId="LiveId" clId="{5CB25B10-5B1C-4017-B167-ED3104435743}" dt="2024-05-20T00:25:00.842" v="3414" actId="165"/>
          <ac:spMkLst>
            <pc:docMk/>
            <pc:sldMk cId="3065619269" sldId="974"/>
            <ac:spMk id="258" creationId="{AC581BF1-B0BC-D89D-FEC6-92A1C5C3E8C3}"/>
          </ac:spMkLst>
        </pc:spChg>
        <pc:spChg chg="mod">
          <ac:chgData name="Phillip Kaufman" userId="c001b2a046940d7c" providerId="LiveId" clId="{5CB25B10-5B1C-4017-B167-ED3104435743}" dt="2024-05-19T23:23:17.486" v="2889"/>
          <ac:spMkLst>
            <pc:docMk/>
            <pc:sldMk cId="3065619269" sldId="974"/>
            <ac:spMk id="260" creationId="{38FEDEC0-5829-A91B-B729-7BF0D953BD08}"/>
          </ac:spMkLst>
        </pc:spChg>
        <pc:spChg chg="mod">
          <ac:chgData name="Phillip Kaufman" userId="c001b2a046940d7c" providerId="LiveId" clId="{5CB25B10-5B1C-4017-B167-ED3104435743}" dt="2024-05-19T23:23:17.486" v="2889"/>
          <ac:spMkLst>
            <pc:docMk/>
            <pc:sldMk cId="3065619269" sldId="974"/>
            <ac:spMk id="296" creationId="{E60989C6-3000-8262-BA19-BF2AD614A2EE}"/>
          </ac:spMkLst>
        </pc:spChg>
        <pc:spChg chg="mod">
          <ac:chgData name="Phillip Kaufman" userId="c001b2a046940d7c" providerId="LiveId" clId="{5CB25B10-5B1C-4017-B167-ED3104435743}" dt="2024-05-19T23:23:17.486" v="2889"/>
          <ac:spMkLst>
            <pc:docMk/>
            <pc:sldMk cId="3065619269" sldId="974"/>
            <ac:spMk id="297" creationId="{8971C79C-B1C5-E1DB-AE81-DFEA3BEC3201}"/>
          </ac:spMkLst>
        </pc:spChg>
        <pc:spChg chg="mod">
          <ac:chgData name="Phillip Kaufman" userId="c001b2a046940d7c" providerId="LiveId" clId="{5CB25B10-5B1C-4017-B167-ED3104435743}" dt="2024-05-20T00:17:10.027" v="3305" actId="165"/>
          <ac:spMkLst>
            <pc:docMk/>
            <pc:sldMk cId="3065619269" sldId="974"/>
            <ac:spMk id="306" creationId="{3999B5E7-970F-196B-DC3C-7DEA7EE2B398}"/>
          </ac:spMkLst>
        </pc:spChg>
        <pc:spChg chg="mod">
          <ac:chgData name="Phillip Kaufman" userId="c001b2a046940d7c" providerId="LiveId" clId="{5CB25B10-5B1C-4017-B167-ED3104435743}" dt="2024-05-20T00:17:10.027" v="3305" actId="165"/>
          <ac:spMkLst>
            <pc:docMk/>
            <pc:sldMk cId="3065619269" sldId="974"/>
            <ac:spMk id="307" creationId="{39C86420-A867-1131-7F8F-EA3CC3313D7B}"/>
          </ac:spMkLst>
        </pc:spChg>
        <pc:spChg chg="mod">
          <ac:chgData name="Phillip Kaufman" userId="c001b2a046940d7c" providerId="LiveId" clId="{5CB25B10-5B1C-4017-B167-ED3104435743}" dt="2024-05-20T00:17:10.027" v="3305" actId="165"/>
          <ac:spMkLst>
            <pc:docMk/>
            <pc:sldMk cId="3065619269" sldId="974"/>
            <ac:spMk id="308" creationId="{22026585-87B2-E24C-6C1E-32BB141D9E6E}"/>
          </ac:spMkLst>
        </pc:spChg>
        <pc:spChg chg="mod">
          <ac:chgData name="Phillip Kaufman" userId="c001b2a046940d7c" providerId="LiveId" clId="{5CB25B10-5B1C-4017-B167-ED3104435743}" dt="2024-05-20T00:17:10.027" v="3305" actId="165"/>
          <ac:spMkLst>
            <pc:docMk/>
            <pc:sldMk cId="3065619269" sldId="974"/>
            <ac:spMk id="309" creationId="{4EE1AA73-A7C4-F389-C329-39B7DBF46852}"/>
          </ac:spMkLst>
        </pc:spChg>
        <pc:spChg chg="mod">
          <ac:chgData name="Phillip Kaufman" userId="c001b2a046940d7c" providerId="LiveId" clId="{5CB25B10-5B1C-4017-B167-ED3104435743}" dt="2024-05-20T00:17:10.027" v="3305" actId="165"/>
          <ac:spMkLst>
            <pc:docMk/>
            <pc:sldMk cId="3065619269" sldId="974"/>
            <ac:spMk id="312" creationId="{92AF9804-75BD-FB18-FE0F-9895D5AF190D}"/>
          </ac:spMkLst>
        </pc:spChg>
        <pc:spChg chg="mod">
          <ac:chgData name="Phillip Kaufman" userId="c001b2a046940d7c" providerId="LiveId" clId="{5CB25B10-5B1C-4017-B167-ED3104435743}" dt="2024-05-20T00:17:15.369" v="3306" actId="165"/>
          <ac:spMkLst>
            <pc:docMk/>
            <pc:sldMk cId="3065619269" sldId="974"/>
            <ac:spMk id="316" creationId="{92F00125-0156-520F-6812-CBD8131596E7}"/>
          </ac:spMkLst>
        </pc:spChg>
        <pc:spChg chg="mod">
          <ac:chgData name="Phillip Kaufman" userId="c001b2a046940d7c" providerId="LiveId" clId="{5CB25B10-5B1C-4017-B167-ED3104435743}" dt="2024-05-20T00:17:15.369" v="3306" actId="165"/>
          <ac:spMkLst>
            <pc:docMk/>
            <pc:sldMk cId="3065619269" sldId="974"/>
            <ac:spMk id="317" creationId="{500DB041-82F4-49C1-7AC8-5D120E2F7ED0}"/>
          </ac:spMkLst>
        </pc:spChg>
        <pc:spChg chg="mod">
          <ac:chgData name="Phillip Kaufman" userId="c001b2a046940d7c" providerId="LiveId" clId="{5CB25B10-5B1C-4017-B167-ED3104435743}" dt="2024-05-20T00:17:15.369" v="3306" actId="165"/>
          <ac:spMkLst>
            <pc:docMk/>
            <pc:sldMk cId="3065619269" sldId="974"/>
            <ac:spMk id="318" creationId="{EE2BFD2B-8837-2A04-5181-62B6D35F7EC7}"/>
          </ac:spMkLst>
        </pc:spChg>
        <pc:spChg chg="mod">
          <ac:chgData name="Phillip Kaufman" userId="c001b2a046940d7c" providerId="LiveId" clId="{5CB25B10-5B1C-4017-B167-ED3104435743}" dt="2024-05-20T00:17:15.369" v="3306" actId="165"/>
          <ac:spMkLst>
            <pc:docMk/>
            <pc:sldMk cId="3065619269" sldId="974"/>
            <ac:spMk id="319" creationId="{B07CB5FA-D467-5585-2F18-26294850F5BE}"/>
          </ac:spMkLst>
        </pc:spChg>
        <pc:spChg chg="mod">
          <ac:chgData name="Phillip Kaufman" userId="c001b2a046940d7c" providerId="LiveId" clId="{5CB25B10-5B1C-4017-B167-ED3104435743}" dt="2024-05-20T00:17:15.369" v="3306" actId="165"/>
          <ac:spMkLst>
            <pc:docMk/>
            <pc:sldMk cId="3065619269" sldId="974"/>
            <ac:spMk id="322" creationId="{5F8D380E-171F-36B4-B2C7-4FF69F5DC82F}"/>
          </ac:spMkLst>
        </pc:spChg>
        <pc:spChg chg="mod">
          <ac:chgData name="Phillip Kaufman" userId="c001b2a046940d7c" providerId="LiveId" clId="{5CB25B10-5B1C-4017-B167-ED3104435743}" dt="2024-05-20T00:17:15.369" v="3306" actId="165"/>
          <ac:spMkLst>
            <pc:docMk/>
            <pc:sldMk cId="3065619269" sldId="974"/>
            <ac:spMk id="358" creationId="{43623F15-9E09-91C1-F007-A9B3CFA926E3}"/>
          </ac:spMkLst>
        </pc:spChg>
        <pc:spChg chg="mod">
          <ac:chgData name="Phillip Kaufman" userId="c001b2a046940d7c" providerId="LiveId" clId="{5CB25B10-5B1C-4017-B167-ED3104435743}" dt="2024-05-20T00:17:15.369" v="3306" actId="165"/>
          <ac:spMkLst>
            <pc:docMk/>
            <pc:sldMk cId="3065619269" sldId="974"/>
            <ac:spMk id="359" creationId="{1CACE9B9-F2A6-23CB-E2A5-97891BE6D282}"/>
          </ac:spMkLst>
        </pc:spChg>
        <pc:spChg chg="add mod">
          <ac:chgData name="Phillip Kaufman" userId="c001b2a046940d7c" providerId="LiveId" clId="{5CB25B10-5B1C-4017-B167-ED3104435743}" dt="2024-05-20T00:22:32.608" v="3382" actId="1076"/>
          <ac:spMkLst>
            <pc:docMk/>
            <pc:sldMk cId="3065619269" sldId="974"/>
            <ac:spMk id="363" creationId="{0650A188-C0BF-3DA7-1F46-91E01950351B}"/>
          </ac:spMkLst>
        </pc:spChg>
        <pc:spChg chg="add del mod">
          <ac:chgData name="Phillip Kaufman" userId="c001b2a046940d7c" providerId="LiveId" clId="{5CB25B10-5B1C-4017-B167-ED3104435743}" dt="2024-05-20T00:22:16.163" v="3381" actId="21"/>
          <ac:spMkLst>
            <pc:docMk/>
            <pc:sldMk cId="3065619269" sldId="974"/>
            <ac:spMk id="364" creationId="{A2A490BF-26A9-E3EA-CF79-3B7561D1C16F}"/>
          </ac:spMkLst>
        </pc:spChg>
        <pc:spChg chg="add del mod ord">
          <ac:chgData name="Phillip Kaufman" userId="c001b2a046940d7c" providerId="LiveId" clId="{5CB25B10-5B1C-4017-B167-ED3104435743}" dt="2024-05-19T23:27:23.238" v="3037" actId="478"/>
          <ac:spMkLst>
            <pc:docMk/>
            <pc:sldMk cId="3065619269" sldId="974"/>
            <ac:spMk id="365" creationId="{9C67A0ED-CF9B-9413-82FD-A006C271FD4F}"/>
          </ac:spMkLst>
        </pc:spChg>
        <pc:spChg chg="add mod">
          <ac:chgData name="Phillip Kaufman" userId="c001b2a046940d7c" providerId="LiveId" clId="{5CB25B10-5B1C-4017-B167-ED3104435743}" dt="2024-05-19T23:27:06.030" v="3026"/>
          <ac:spMkLst>
            <pc:docMk/>
            <pc:sldMk cId="3065619269" sldId="974"/>
            <ac:spMk id="366" creationId="{9C67A0ED-CF9B-9413-82FD-A006C271FD4F}"/>
          </ac:spMkLst>
        </pc:spChg>
        <pc:spChg chg="add mod">
          <ac:chgData name="Phillip Kaufman" userId="c001b2a046940d7c" providerId="LiveId" clId="{5CB25B10-5B1C-4017-B167-ED3104435743}" dt="2024-05-19T23:27:10.180" v="3029"/>
          <ac:spMkLst>
            <pc:docMk/>
            <pc:sldMk cId="3065619269" sldId="974"/>
            <ac:spMk id="367" creationId="{D77540EF-094E-20BC-0F62-B7C71D8A2CDB}"/>
          </ac:spMkLst>
        </pc:spChg>
        <pc:spChg chg="add del mod">
          <ac:chgData name="Phillip Kaufman" userId="c001b2a046940d7c" providerId="LiveId" clId="{5CB25B10-5B1C-4017-B167-ED3104435743}" dt="2024-05-20T00:25:05.184" v="3416" actId="21"/>
          <ac:spMkLst>
            <pc:docMk/>
            <pc:sldMk cId="3065619269" sldId="974"/>
            <ac:spMk id="368" creationId="{72A87AFD-7BF8-F1B0-8CA7-86C195EBD3FF}"/>
          </ac:spMkLst>
        </pc:spChg>
        <pc:spChg chg="add del mod">
          <ac:chgData name="Phillip Kaufman" userId="c001b2a046940d7c" providerId="LiveId" clId="{5CB25B10-5B1C-4017-B167-ED3104435743}" dt="2024-05-19T23:31:37.152" v="3086" actId="478"/>
          <ac:spMkLst>
            <pc:docMk/>
            <pc:sldMk cId="3065619269" sldId="974"/>
            <ac:spMk id="371" creationId="{27AFEB64-FC68-3D23-1DB2-B64CE7DF705C}"/>
          </ac:spMkLst>
        </pc:spChg>
        <pc:spChg chg="mod topLvl">
          <ac:chgData name="Phillip Kaufman" userId="c001b2a046940d7c" providerId="LiveId" clId="{5CB25B10-5B1C-4017-B167-ED3104435743}" dt="2024-05-19T23:56:44.434" v="3097" actId="1076"/>
          <ac:spMkLst>
            <pc:docMk/>
            <pc:sldMk cId="3065619269" sldId="974"/>
            <ac:spMk id="374" creationId="{2332EB01-879A-39DC-8351-73E8CB0F8DF1}"/>
          </ac:spMkLst>
        </pc:spChg>
        <pc:spChg chg="mod topLvl">
          <ac:chgData name="Phillip Kaufman" userId="c001b2a046940d7c" providerId="LiveId" clId="{5CB25B10-5B1C-4017-B167-ED3104435743}" dt="2024-05-19T23:56:44.143" v="3096" actId="1076"/>
          <ac:spMkLst>
            <pc:docMk/>
            <pc:sldMk cId="3065619269" sldId="974"/>
            <ac:spMk id="375" creationId="{60CF30B9-4A50-9745-23F4-71F8044C69CB}"/>
          </ac:spMkLst>
        </pc:spChg>
        <pc:spChg chg="mod topLvl">
          <ac:chgData name="Phillip Kaufman" userId="c001b2a046940d7c" providerId="LiveId" clId="{5CB25B10-5B1C-4017-B167-ED3104435743}" dt="2024-05-19T23:56:43.486" v="3095" actId="165"/>
          <ac:spMkLst>
            <pc:docMk/>
            <pc:sldMk cId="3065619269" sldId="974"/>
            <ac:spMk id="376" creationId="{7507F002-6D78-01BA-83E1-C24A0F034750}"/>
          </ac:spMkLst>
        </pc:spChg>
        <pc:spChg chg="mod">
          <ac:chgData name="Phillip Kaufman" userId="c001b2a046940d7c" providerId="LiveId" clId="{5CB25B10-5B1C-4017-B167-ED3104435743}" dt="2024-05-19T23:56:43.486" v="3095" actId="165"/>
          <ac:spMkLst>
            <pc:docMk/>
            <pc:sldMk cId="3065619269" sldId="974"/>
            <ac:spMk id="377" creationId="{677C09E6-4FF4-A07A-A324-1C462840DEA3}"/>
          </ac:spMkLst>
        </pc:spChg>
        <pc:spChg chg="mod">
          <ac:chgData name="Phillip Kaufman" userId="c001b2a046940d7c" providerId="LiveId" clId="{5CB25B10-5B1C-4017-B167-ED3104435743}" dt="2024-05-19T23:56:43.486" v="3095" actId="165"/>
          <ac:spMkLst>
            <pc:docMk/>
            <pc:sldMk cId="3065619269" sldId="974"/>
            <ac:spMk id="380" creationId="{8971E83C-B8B3-8443-A673-5D0930F7E801}"/>
          </ac:spMkLst>
        </pc:spChg>
        <pc:spChg chg="mod">
          <ac:chgData name="Phillip Kaufman" userId="c001b2a046940d7c" providerId="LiveId" clId="{5CB25B10-5B1C-4017-B167-ED3104435743}" dt="2024-05-20T00:06:47.263" v="3288"/>
          <ac:spMkLst>
            <pc:docMk/>
            <pc:sldMk cId="3065619269" sldId="974"/>
            <ac:spMk id="382" creationId="{27133B98-33C2-4ADF-7806-68B8CFFD63C0}"/>
          </ac:spMkLst>
        </pc:spChg>
        <pc:spChg chg="mod">
          <ac:chgData name="Phillip Kaufman" userId="c001b2a046940d7c" providerId="LiveId" clId="{5CB25B10-5B1C-4017-B167-ED3104435743}" dt="2024-05-20T00:06:47.263" v="3288"/>
          <ac:spMkLst>
            <pc:docMk/>
            <pc:sldMk cId="3065619269" sldId="974"/>
            <ac:spMk id="383" creationId="{DBCA55BA-658D-2D33-117D-DFDA6DB9620A}"/>
          </ac:spMkLst>
        </pc:spChg>
        <pc:spChg chg="mod">
          <ac:chgData name="Phillip Kaufman" userId="c001b2a046940d7c" providerId="LiveId" clId="{5CB25B10-5B1C-4017-B167-ED3104435743}" dt="2024-05-20T00:06:47.263" v="3288"/>
          <ac:spMkLst>
            <pc:docMk/>
            <pc:sldMk cId="3065619269" sldId="974"/>
            <ac:spMk id="389" creationId="{A571B6EE-2F74-8A7D-FCC0-61479792C823}"/>
          </ac:spMkLst>
        </pc:spChg>
        <pc:spChg chg="mod">
          <ac:chgData name="Phillip Kaufman" userId="c001b2a046940d7c" providerId="LiveId" clId="{5CB25B10-5B1C-4017-B167-ED3104435743}" dt="2024-05-20T00:06:47.263" v="3288"/>
          <ac:spMkLst>
            <pc:docMk/>
            <pc:sldMk cId="3065619269" sldId="974"/>
            <ac:spMk id="390" creationId="{73492FCB-BE17-F6E4-6603-120744AD6619}"/>
          </ac:spMkLst>
        </pc:spChg>
        <pc:spChg chg="mod">
          <ac:chgData name="Phillip Kaufman" userId="c001b2a046940d7c" providerId="LiveId" clId="{5CB25B10-5B1C-4017-B167-ED3104435743}" dt="2024-05-20T00:06:47.263" v="3288"/>
          <ac:spMkLst>
            <pc:docMk/>
            <pc:sldMk cId="3065619269" sldId="974"/>
            <ac:spMk id="391" creationId="{E08A5811-E54C-9660-5516-FA0895A0648D}"/>
          </ac:spMkLst>
        </pc:spChg>
        <pc:spChg chg="mod">
          <ac:chgData name="Phillip Kaufman" userId="c001b2a046940d7c" providerId="LiveId" clId="{5CB25B10-5B1C-4017-B167-ED3104435743}" dt="2024-05-20T00:06:47.263" v="3288"/>
          <ac:spMkLst>
            <pc:docMk/>
            <pc:sldMk cId="3065619269" sldId="974"/>
            <ac:spMk id="392" creationId="{01F1F0C6-300B-7212-65FC-811324407C44}"/>
          </ac:spMkLst>
        </pc:spChg>
        <pc:spChg chg="mod">
          <ac:chgData name="Phillip Kaufman" userId="c001b2a046940d7c" providerId="LiveId" clId="{5CB25B10-5B1C-4017-B167-ED3104435743}" dt="2024-05-20T00:06:47.263" v="3288"/>
          <ac:spMkLst>
            <pc:docMk/>
            <pc:sldMk cId="3065619269" sldId="974"/>
            <ac:spMk id="395" creationId="{CFEFA24C-03FC-EBCA-9110-C3C5E8DC3801}"/>
          </ac:spMkLst>
        </pc:spChg>
        <pc:spChg chg="mod">
          <ac:chgData name="Phillip Kaufman" userId="c001b2a046940d7c" providerId="LiveId" clId="{5CB25B10-5B1C-4017-B167-ED3104435743}" dt="2024-05-20T00:06:47.263" v="3288"/>
          <ac:spMkLst>
            <pc:docMk/>
            <pc:sldMk cId="3065619269" sldId="974"/>
            <ac:spMk id="397" creationId="{6EBDA9A6-3E76-7593-127A-6B176C42F099}"/>
          </ac:spMkLst>
        </pc:spChg>
        <pc:spChg chg="mod">
          <ac:chgData name="Phillip Kaufman" userId="c001b2a046940d7c" providerId="LiveId" clId="{5CB25B10-5B1C-4017-B167-ED3104435743}" dt="2024-05-20T00:06:47.263" v="3288"/>
          <ac:spMkLst>
            <pc:docMk/>
            <pc:sldMk cId="3065619269" sldId="974"/>
            <ac:spMk id="398" creationId="{FE62ADF3-1FB5-15E9-14D6-F328CFDBFE91}"/>
          </ac:spMkLst>
        </pc:spChg>
        <pc:spChg chg="mod">
          <ac:chgData name="Phillip Kaufman" userId="c001b2a046940d7c" providerId="LiveId" clId="{5CB25B10-5B1C-4017-B167-ED3104435743}" dt="2024-05-20T00:06:47.263" v="3288"/>
          <ac:spMkLst>
            <pc:docMk/>
            <pc:sldMk cId="3065619269" sldId="974"/>
            <ac:spMk id="400" creationId="{37A685D9-86E5-2B26-56CC-22014EB61865}"/>
          </ac:spMkLst>
        </pc:spChg>
        <pc:spChg chg="mod">
          <ac:chgData name="Phillip Kaufman" userId="c001b2a046940d7c" providerId="LiveId" clId="{5CB25B10-5B1C-4017-B167-ED3104435743}" dt="2024-05-20T00:06:47.263" v="3288"/>
          <ac:spMkLst>
            <pc:docMk/>
            <pc:sldMk cId="3065619269" sldId="974"/>
            <ac:spMk id="401" creationId="{42D2D392-6E84-0806-6C6E-ACEFE8098B53}"/>
          </ac:spMkLst>
        </pc:spChg>
        <pc:spChg chg="mod">
          <ac:chgData name="Phillip Kaufman" userId="c001b2a046940d7c" providerId="LiveId" clId="{5CB25B10-5B1C-4017-B167-ED3104435743}" dt="2024-05-20T00:06:47.263" v="3288"/>
          <ac:spMkLst>
            <pc:docMk/>
            <pc:sldMk cId="3065619269" sldId="974"/>
            <ac:spMk id="404" creationId="{346C7C37-5A13-AD7A-BFF3-07538A56DCB3}"/>
          </ac:spMkLst>
        </pc:spChg>
        <pc:spChg chg="mod">
          <ac:chgData name="Phillip Kaufman" userId="c001b2a046940d7c" providerId="LiveId" clId="{5CB25B10-5B1C-4017-B167-ED3104435743}" dt="2024-05-20T00:06:57.066" v="3292"/>
          <ac:spMkLst>
            <pc:docMk/>
            <pc:sldMk cId="3065619269" sldId="974"/>
            <ac:spMk id="441" creationId="{30F7DD1A-BBED-E2E7-09FE-859409BF8476}"/>
          </ac:spMkLst>
        </pc:spChg>
        <pc:spChg chg="mod">
          <ac:chgData name="Phillip Kaufman" userId="c001b2a046940d7c" providerId="LiveId" clId="{5CB25B10-5B1C-4017-B167-ED3104435743}" dt="2024-05-20T00:06:57.066" v="3292"/>
          <ac:spMkLst>
            <pc:docMk/>
            <pc:sldMk cId="3065619269" sldId="974"/>
            <ac:spMk id="442" creationId="{012292D5-6022-876D-422B-5ED51445E8C0}"/>
          </ac:spMkLst>
        </pc:spChg>
        <pc:spChg chg="mod">
          <ac:chgData name="Phillip Kaufman" userId="c001b2a046940d7c" providerId="LiveId" clId="{5CB25B10-5B1C-4017-B167-ED3104435743}" dt="2024-05-20T00:06:57.066" v="3292"/>
          <ac:spMkLst>
            <pc:docMk/>
            <pc:sldMk cId="3065619269" sldId="974"/>
            <ac:spMk id="448" creationId="{F9C79DEF-E07E-BC08-8F08-EA2F8A479BA1}"/>
          </ac:spMkLst>
        </pc:spChg>
        <pc:spChg chg="mod">
          <ac:chgData name="Phillip Kaufman" userId="c001b2a046940d7c" providerId="LiveId" clId="{5CB25B10-5B1C-4017-B167-ED3104435743}" dt="2024-05-20T00:06:57.066" v="3292"/>
          <ac:spMkLst>
            <pc:docMk/>
            <pc:sldMk cId="3065619269" sldId="974"/>
            <ac:spMk id="449" creationId="{F7A32D83-32CB-5774-BA81-D82B528254D4}"/>
          </ac:spMkLst>
        </pc:spChg>
        <pc:spChg chg="mod">
          <ac:chgData name="Phillip Kaufman" userId="c001b2a046940d7c" providerId="LiveId" clId="{5CB25B10-5B1C-4017-B167-ED3104435743}" dt="2024-05-20T00:06:57.066" v="3292"/>
          <ac:spMkLst>
            <pc:docMk/>
            <pc:sldMk cId="3065619269" sldId="974"/>
            <ac:spMk id="450" creationId="{0FC11936-1ED9-BAAD-F2EA-6E0EC99BE7A6}"/>
          </ac:spMkLst>
        </pc:spChg>
        <pc:spChg chg="mod">
          <ac:chgData name="Phillip Kaufman" userId="c001b2a046940d7c" providerId="LiveId" clId="{5CB25B10-5B1C-4017-B167-ED3104435743}" dt="2024-05-20T00:06:57.066" v="3292"/>
          <ac:spMkLst>
            <pc:docMk/>
            <pc:sldMk cId="3065619269" sldId="974"/>
            <ac:spMk id="451" creationId="{066363E7-03DF-E88A-9A14-EFE135C4308E}"/>
          </ac:spMkLst>
        </pc:spChg>
        <pc:spChg chg="mod">
          <ac:chgData name="Phillip Kaufman" userId="c001b2a046940d7c" providerId="LiveId" clId="{5CB25B10-5B1C-4017-B167-ED3104435743}" dt="2024-05-20T00:06:57.066" v="3292"/>
          <ac:spMkLst>
            <pc:docMk/>
            <pc:sldMk cId="3065619269" sldId="974"/>
            <ac:spMk id="454" creationId="{84FDE8DE-2909-C8B0-7AA5-EF192023AB53}"/>
          </ac:spMkLst>
        </pc:spChg>
        <pc:spChg chg="mod">
          <ac:chgData name="Phillip Kaufman" userId="c001b2a046940d7c" providerId="LiveId" clId="{5CB25B10-5B1C-4017-B167-ED3104435743}" dt="2024-05-20T00:06:57.066" v="3292"/>
          <ac:spMkLst>
            <pc:docMk/>
            <pc:sldMk cId="3065619269" sldId="974"/>
            <ac:spMk id="456" creationId="{AE82FEAD-416B-3647-FCB7-3DF0B114E6DC}"/>
          </ac:spMkLst>
        </pc:spChg>
        <pc:spChg chg="mod">
          <ac:chgData name="Phillip Kaufman" userId="c001b2a046940d7c" providerId="LiveId" clId="{5CB25B10-5B1C-4017-B167-ED3104435743}" dt="2024-05-20T00:06:57.066" v="3292"/>
          <ac:spMkLst>
            <pc:docMk/>
            <pc:sldMk cId="3065619269" sldId="974"/>
            <ac:spMk id="457" creationId="{AF62BCF5-AFC1-75CB-29FD-9C0CEC0C34D3}"/>
          </ac:spMkLst>
        </pc:spChg>
        <pc:spChg chg="mod">
          <ac:chgData name="Phillip Kaufman" userId="c001b2a046940d7c" providerId="LiveId" clId="{5CB25B10-5B1C-4017-B167-ED3104435743}" dt="2024-05-20T00:06:57.066" v="3292"/>
          <ac:spMkLst>
            <pc:docMk/>
            <pc:sldMk cId="3065619269" sldId="974"/>
            <ac:spMk id="459" creationId="{2D37102D-3815-77BB-CD57-A49E7FBC80E0}"/>
          </ac:spMkLst>
        </pc:spChg>
        <pc:spChg chg="mod">
          <ac:chgData name="Phillip Kaufman" userId="c001b2a046940d7c" providerId="LiveId" clId="{5CB25B10-5B1C-4017-B167-ED3104435743}" dt="2024-05-20T00:06:57.066" v="3292"/>
          <ac:spMkLst>
            <pc:docMk/>
            <pc:sldMk cId="3065619269" sldId="974"/>
            <ac:spMk id="460" creationId="{9A0DC8FE-389A-41D2-0880-8B1C676D062F}"/>
          </ac:spMkLst>
        </pc:spChg>
        <pc:spChg chg="mod">
          <ac:chgData name="Phillip Kaufman" userId="c001b2a046940d7c" providerId="LiveId" clId="{5CB25B10-5B1C-4017-B167-ED3104435743}" dt="2024-05-20T00:06:57.066" v="3292"/>
          <ac:spMkLst>
            <pc:docMk/>
            <pc:sldMk cId="3065619269" sldId="974"/>
            <ac:spMk id="463" creationId="{2086D25D-2AB4-BC16-C3BA-5E8014FC652C}"/>
          </ac:spMkLst>
        </pc:spChg>
        <pc:spChg chg="mod">
          <ac:chgData name="Phillip Kaufman" userId="c001b2a046940d7c" providerId="LiveId" clId="{5CB25B10-5B1C-4017-B167-ED3104435743}" dt="2024-05-20T00:16:49.503" v="3302"/>
          <ac:spMkLst>
            <pc:docMk/>
            <pc:sldMk cId="3065619269" sldId="974"/>
            <ac:spMk id="500" creationId="{7716F7A5-AE09-7374-525C-1F88E25546F8}"/>
          </ac:spMkLst>
        </pc:spChg>
        <pc:spChg chg="mod">
          <ac:chgData name="Phillip Kaufman" userId="c001b2a046940d7c" providerId="LiveId" clId="{5CB25B10-5B1C-4017-B167-ED3104435743}" dt="2024-05-20T00:16:49.503" v="3302"/>
          <ac:spMkLst>
            <pc:docMk/>
            <pc:sldMk cId="3065619269" sldId="974"/>
            <ac:spMk id="501" creationId="{8CFAC3AE-35F1-8281-5819-DC02C5C80BD4}"/>
          </ac:spMkLst>
        </pc:spChg>
        <pc:spChg chg="mod">
          <ac:chgData name="Phillip Kaufman" userId="c001b2a046940d7c" providerId="LiveId" clId="{5CB25B10-5B1C-4017-B167-ED3104435743}" dt="2024-05-20T00:16:48.451" v="3301" actId="571"/>
          <ac:spMkLst>
            <pc:docMk/>
            <pc:sldMk cId="3065619269" sldId="974"/>
            <ac:spMk id="541" creationId="{717DEEEF-BDCD-B75B-A43E-570C980787E2}"/>
          </ac:spMkLst>
        </pc:spChg>
        <pc:spChg chg="mod">
          <ac:chgData name="Phillip Kaufman" userId="c001b2a046940d7c" providerId="LiveId" clId="{5CB25B10-5B1C-4017-B167-ED3104435743}" dt="2024-05-20T00:16:48.451" v="3301" actId="571"/>
          <ac:spMkLst>
            <pc:docMk/>
            <pc:sldMk cId="3065619269" sldId="974"/>
            <ac:spMk id="542" creationId="{EDA80BD9-D479-CB83-3FFA-986CA41B8901}"/>
          </ac:spMkLst>
        </pc:spChg>
        <pc:spChg chg="mod">
          <ac:chgData name="Phillip Kaufman" userId="c001b2a046940d7c" providerId="LiveId" clId="{5CB25B10-5B1C-4017-B167-ED3104435743}" dt="2024-05-20T00:16:52.078" v="3303"/>
          <ac:spMkLst>
            <pc:docMk/>
            <pc:sldMk cId="3065619269" sldId="974"/>
            <ac:spMk id="582" creationId="{2BC9C81D-D13F-F132-3ADF-7EB592424925}"/>
          </ac:spMkLst>
        </pc:spChg>
        <pc:spChg chg="mod">
          <ac:chgData name="Phillip Kaufman" userId="c001b2a046940d7c" providerId="LiveId" clId="{5CB25B10-5B1C-4017-B167-ED3104435743}" dt="2024-05-20T00:16:52.078" v="3303"/>
          <ac:spMkLst>
            <pc:docMk/>
            <pc:sldMk cId="3065619269" sldId="974"/>
            <ac:spMk id="583" creationId="{7B95EFC9-CC99-40DD-BEFB-7C2A65112459}"/>
          </ac:spMkLst>
        </pc:spChg>
        <pc:spChg chg="mod">
          <ac:chgData name="Phillip Kaufman" userId="c001b2a046940d7c" providerId="LiveId" clId="{5CB25B10-5B1C-4017-B167-ED3104435743}" dt="2024-05-20T00:16:52.078" v="3303"/>
          <ac:spMkLst>
            <pc:docMk/>
            <pc:sldMk cId="3065619269" sldId="974"/>
            <ac:spMk id="589" creationId="{03F017E4-A31A-B270-0EB6-1855B0706686}"/>
          </ac:spMkLst>
        </pc:spChg>
        <pc:spChg chg="mod">
          <ac:chgData name="Phillip Kaufman" userId="c001b2a046940d7c" providerId="LiveId" clId="{5CB25B10-5B1C-4017-B167-ED3104435743}" dt="2024-05-20T00:16:52.078" v="3303"/>
          <ac:spMkLst>
            <pc:docMk/>
            <pc:sldMk cId="3065619269" sldId="974"/>
            <ac:spMk id="590" creationId="{029E5EE6-67CE-4C63-3527-63AAD98557BF}"/>
          </ac:spMkLst>
        </pc:spChg>
        <pc:spChg chg="mod">
          <ac:chgData name="Phillip Kaufman" userId="c001b2a046940d7c" providerId="LiveId" clId="{5CB25B10-5B1C-4017-B167-ED3104435743}" dt="2024-05-20T00:16:52.078" v="3303"/>
          <ac:spMkLst>
            <pc:docMk/>
            <pc:sldMk cId="3065619269" sldId="974"/>
            <ac:spMk id="591" creationId="{0FA40BD6-8180-C174-01B6-E7BE13054450}"/>
          </ac:spMkLst>
        </pc:spChg>
        <pc:spChg chg="mod">
          <ac:chgData name="Phillip Kaufman" userId="c001b2a046940d7c" providerId="LiveId" clId="{5CB25B10-5B1C-4017-B167-ED3104435743}" dt="2024-05-20T00:16:52.078" v="3303"/>
          <ac:spMkLst>
            <pc:docMk/>
            <pc:sldMk cId="3065619269" sldId="974"/>
            <ac:spMk id="592" creationId="{8E306516-6592-9EC8-561C-0B1575C53E59}"/>
          </ac:spMkLst>
        </pc:spChg>
        <pc:spChg chg="mod">
          <ac:chgData name="Phillip Kaufman" userId="c001b2a046940d7c" providerId="LiveId" clId="{5CB25B10-5B1C-4017-B167-ED3104435743}" dt="2024-05-20T00:16:52.078" v="3303"/>
          <ac:spMkLst>
            <pc:docMk/>
            <pc:sldMk cId="3065619269" sldId="974"/>
            <ac:spMk id="595" creationId="{7901E691-C371-567C-B5EB-D0FFEC8C8C1D}"/>
          </ac:spMkLst>
        </pc:spChg>
        <pc:spChg chg="mod">
          <ac:chgData name="Phillip Kaufman" userId="c001b2a046940d7c" providerId="LiveId" clId="{5CB25B10-5B1C-4017-B167-ED3104435743}" dt="2024-05-20T00:16:52.078" v="3303"/>
          <ac:spMkLst>
            <pc:docMk/>
            <pc:sldMk cId="3065619269" sldId="974"/>
            <ac:spMk id="597" creationId="{349D4024-A9BE-B29D-6B56-12B48DD36CDD}"/>
          </ac:spMkLst>
        </pc:spChg>
        <pc:spChg chg="mod">
          <ac:chgData name="Phillip Kaufman" userId="c001b2a046940d7c" providerId="LiveId" clId="{5CB25B10-5B1C-4017-B167-ED3104435743}" dt="2024-05-20T00:16:52.078" v="3303"/>
          <ac:spMkLst>
            <pc:docMk/>
            <pc:sldMk cId="3065619269" sldId="974"/>
            <ac:spMk id="598" creationId="{11A43429-5820-45F8-599A-E5A6D11108CD}"/>
          </ac:spMkLst>
        </pc:spChg>
        <pc:spChg chg="mod">
          <ac:chgData name="Phillip Kaufman" userId="c001b2a046940d7c" providerId="LiveId" clId="{5CB25B10-5B1C-4017-B167-ED3104435743}" dt="2024-05-20T00:16:52.078" v="3303"/>
          <ac:spMkLst>
            <pc:docMk/>
            <pc:sldMk cId="3065619269" sldId="974"/>
            <ac:spMk id="600" creationId="{925C70C8-6919-B2BB-4C80-C8C928F2F4A2}"/>
          </ac:spMkLst>
        </pc:spChg>
        <pc:spChg chg="mod">
          <ac:chgData name="Phillip Kaufman" userId="c001b2a046940d7c" providerId="LiveId" clId="{5CB25B10-5B1C-4017-B167-ED3104435743}" dt="2024-05-20T00:16:52.078" v="3303"/>
          <ac:spMkLst>
            <pc:docMk/>
            <pc:sldMk cId="3065619269" sldId="974"/>
            <ac:spMk id="601" creationId="{89B5FAF3-2C10-E399-67C3-FD1E98F52D19}"/>
          </ac:spMkLst>
        </pc:spChg>
        <pc:spChg chg="mod">
          <ac:chgData name="Phillip Kaufman" userId="c001b2a046940d7c" providerId="LiveId" clId="{5CB25B10-5B1C-4017-B167-ED3104435743}" dt="2024-05-20T00:16:52.078" v="3303"/>
          <ac:spMkLst>
            <pc:docMk/>
            <pc:sldMk cId="3065619269" sldId="974"/>
            <ac:spMk id="604" creationId="{396FC96A-C33B-D2A2-32B4-6EF325FC2F58}"/>
          </ac:spMkLst>
        </pc:spChg>
        <pc:spChg chg="mod">
          <ac:chgData name="Phillip Kaufman" userId="c001b2a046940d7c" providerId="LiveId" clId="{5CB25B10-5B1C-4017-B167-ED3104435743}" dt="2024-05-20T00:17:27.585" v="3308"/>
          <ac:spMkLst>
            <pc:docMk/>
            <pc:sldMk cId="3065619269" sldId="974"/>
            <ac:spMk id="607" creationId="{847B1CB9-7EAA-C8D5-E75A-273FD5817A6E}"/>
          </ac:spMkLst>
        </pc:spChg>
        <pc:spChg chg="mod">
          <ac:chgData name="Phillip Kaufman" userId="c001b2a046940d7c" providerId="LiveId" clId="{5CB25B10-5B1C-4017-B167-ED3104435743}" dt="2024-05-20T00:17:27.585" v="3308"/>
          <ac:spMkLst>
            <pc:docMk/>
            <pc:sldMk cId="3065619269" sldId="974"/>
            <ac:spMk id="608" creationId="{1DBB6AAB-718B-F3CC-FDB1-AD48C85F4038}"/>
          </ac:spMkLst>
        </pc:spChg>
        <pc:spChg chg="mod">
          <ac:chgData name="Phillip Kaufman" userId="c001b2a046940d7c" providerId="LiveId" clId="{5CB25B10-5B1C-4017-B167-ED3104435743}" dt="2024-05-20T00:17:27.585" v="3308"/>
          <ac:spMkLst>
            <pc:docMk/>
            <pc:sldMk cId="3065619269" sldId="974"/>
            <ac:spMk id="609" creationId="{F50C270B-6339-F212-4897-6E4CBF88789D}"/>
          </ac:spMkLst>
        </pc:spChg>
        <pc:spChg chg="mod">
          <ac:chgData name="Phillip Kaufman" userId="c001b2a046940d7c" providerId="LiveId" clId="{5CB25B10-5B1C-4017-B167-ED3104435743}" dt="2024-05-20T00:17:27.585" v="3308"/>
          <ac:spMkLst>
            <pc:docMk/>
            <pc:sldMk cId="3065619269" sldId="974"/>
            <ac:spMk id="610" creationId="{EBBEB0BB-3F7C-E229-EAEF-78B132DF4AC9}"/>
          </ac:spMkLst>
        </pc:spChg>
        <pc:spChg chg="mod">
          <ac:chgData name="Phillip Kaufman" userId="c001b2a046940d7c" providerId="LiveId" clId="{5CB25B10-5B1C-4017-B167-ED3104435743}" dt="2024-05-20T00:17:27.585" v="3308"/>
          <ac:spMkLst>
            <pc:docMk/>
            <pc:sldMk cId="3065619269" sldId="974"/>
            <ac:spMk id="613" creationId="{2A2EF72D-584A-F612-E3F5-551C5B6E60CF}"/>
          </ac:spMkLst>
        </pc:spChg>
        <pc:spChg chg="mod">
          <ac:chgData name="Phillip Kaufman" userId="c001b2a046940d7c" providerId="LiveId" clId="{5CB25B10-5B1C-4017-B167-ED3104435743}" dt="2024-05-20T00:20:30.281" v="3348" actId="1076"/>
          <ac:spMkLst>
            <pc:docMk/>
            <pc:sldMk cId="3065619269" sldId="974"/>
            <ac:spMk id="616" creationId="{D43A318F-1974-70F4-3946-10EA426C399D}"/>
          </ac:spMkLst>
        </pc:spChg>
        <pc:spChg chg="mod">
          <ac:chgData name="Phillip Kaufman" userId="c001b2a046940d7c" providerId="LiveId" clId="{5CB25B10-5B1C-4017-B167-ED3104435743}" dt="2024-05-20T00:20:23.955" v="3345" actId="1076"/>
          <ac:spMkLst>
            <pc:docMk/>
            <pc:sldMk cId="3065619269" sldId="974"/>
            <ac:spMk id="617" creationId="{B9EEE26D-CEAE-0015-705E-B21782F95546}"/>
          </ac:spMkLst>
        </pc:spChg>
        <pc:spChg chg="mod">
          <ac:chgData name="Phillip Kaufman" userId="c001b2a046940d7c" providerId="LiveId" clId="{5CB25B10-5B1C-4017-B167-ED3104435743}" dt="2024-05-20T00:20:28.155" v="3347" actId="1076"/>
          <ac:spMkLst>
            <pc:docMk/>
            <pc:sldMk cId="3065619269" sldId="974"/>
            <ac:spMk id="618" creationId="{5B0C64B5-DDEF-4A27-B2A7-FB758EF870D6}"/>
          </ac:spMkLst>
        </pc:spChg>
        <pc:spChg chg="mod">
          <ac:chgData name="Phillip Kaufman" userId="c001b2a046940d7c" providerId="LiveId" clId="{5CB25B10-5B1C-4017-B167-ED3104435743}" dt="2024-05-20T00:20:19.101" v="3343" actId="403"/>
          <ac:spMkLst>
            <pc:docMk/>
            <pc:sldMk cId="3065619269" sldId="974"/>
            <ac:spMk id="619" creationId="{34FCD3A0-9AC5-92AD-3A81-9C563C7EC6D2}"/>
          </ac:spMkLst>
        </pc:spChg>
        <pc:spChg chg="mod">
          <ac:chgData name="Phillip Kaufman" userId="c001b2a046940d7c" providerId="LiveId" clId="{5CB25B10-5B1C-4017-B167-ED3104435743}" dt="2024-05-20T00:20:19.101" v="3343" actId="403"/>
          <ac:spMkLst>
            <pc:docMk/>
            <pc:sldMk cId="3065619269" sldId="974"/>
            <ac:spMk id="622" creationId="{872FBEB3-B5C1-0684-22C7-9C950889A3AC}"/>
          </ac:spMkLst>
        </pc:spChg>
        <pc:spChg chg="mod">
          <ac:chgData name="Phillip Kaufman" userId="c001b2a046940d7c" providerId="LiveId" clId="{5CB25B10-5B1C-4017-B167-ED3104435743}" dt="2024-05-20T00:21:16.033" v="3357" actId="571"/>
          <ac:spMkLst>
            <pc:docMk/>
            <pc:sldMk cId="3065619269" sldId="974"/>
            <ac:spMk id="669" creationId="{AF21CF6B-D96C-FBF8-65B0-2F0FBF0AB2C3}"/>
          </ac:spMkLst>
        </pc:spChg>
        <pc:spChg chg="mod">
          <ac:chgData name="Phillip Kaufman" userId="c001b2a046940d7c" providerId="LiveId" clId="{5CB25B10-5B1C-4017-B167-ED3104435743}" dt="2024-05-20T00:21:16.033" v="3357" actId="571"/>
          <ac:spMkLst>
            <pc:docMk/>
            <pc:sldMk cId="3065619269" sldId="974"/>
            <ac:spMk id="670" creationId="{61ABFA03-B4F4-3C62-B0CC-E68BC4D192BC}"/>
          </ac:spMkLst>
        </pc:spChg>
        <pc:spChg chg="add del mod">
          <ac:chgData name="Phillip Kaufman" userId="c001b2a046940d7c" providerId="LiveId" clId="{5CB25B10-5B1C-4017-B167-ED3104435743}" dt="2024-05-20T00:24:20.038" v="3405" actId="165"/>
          <ac:spMkLst>
            <pc:docMk/>
            <pc:sldMk cId="3065619269" sldId="974"/>
            <ac:spMk id="681" creationId="{2E970192-F556-7A74-938A-C7ABD6DEB6E6}"/>
          </ac:spMkLst>
        </pc:spChg>
        <pc:spChg chg="add del mod">
          <ac:chgData name="Phillip Kaufman" userId="c001b2a046940d7c" providerId="LiveId" clId="{5CB25B10-5B1C-4017-B167-ED3104435743}" dt="2024-05-20T00:24:20.038" v="3405" actId="165"/>
          <ac:spMkLst>
            <pc:docMk/>
            <pc:sldMk cId="3065619269" sldId="974"/>
            <ac:spMk id="682" creationId="{DEA88EB9-8D85-41FE-7D60-95D930F001F7}"/>
          </ac:spMkLst>
        </pc:spChg>
        <pc:spChg chg="add del mod">
          <ac:chgData name="Phillip Kaufman" userId="c001b2a046940d7c" providerId="LiveId" clId="{5CB25B10-5B1C-4017-B167-ED3104435743}" dt="2024-05-20T00:24:20.038" v="3405" actId="165"/>
          <ac:spMkLst>
            <pc:docMk/>
            <pc:sldMk cId="3065619269" sldId="974"/>
            <ac:spMk id="683" creationId="{8ECFDDC2-C0DF-07C9-BAB4-8D2F5EFEBA70}"/>
          </ac:spMkLst>
        </pc:spChg>
        <pc:spChg chg="mod">
          <ac:chgData name="Phillip Kaufman" userId="c001b2a046940d7c" providerId="LiveId" clId="{5CB25B10-5B1C-4017-B167-ED3104435743}" dt="2024-05-20T00:24:20.038" v="3405" actId="165"/>
          <ac:spMkLst>
            <pc:docMk/>
            <pc:sldMk cId="3065619269" sldId="974"/>
            <ac:spMk id="684" creationId="{7B69FA8B-E6E4-7C85-11D4-59D79082CFE7}"/>
          </ac:spMkLst>
        </pc:spChg>
        <pc:spChg chg="mod">
          <ac:chgData name="Phillip Kaufman" userId="c001b2a046940d7c" providerId="LiveId" clId="{5CB25B10-5B1C-4017-B167-ED3104435743}" dt="2024-05-20T00:24:20.038" v="3405" actId="165"/>
          <ac:spMkLst>
            <pc:docMk/>
            <pc:sldMk cId="3065619269" sldId="974"/>
            <ac:spMk id="687" creationId="{F64F91B2-F50C-7B1C-7522-273DBD4B0722}"/>
          </ac:spMkLst>
        </pc:spChg>
        <pc:spChg chg="add mod">
          <ac:chgData name="Phillip Kaufman" userId="c001b2a046940d7c" providerId="LiveId" clId="{5CB25B10-5B1C-4017-B167-ED3104435743}" dt="2024-05-20T00:33:47.336" v="3504"/>
          <ac:spMkLst>
            <pc:docMk/>
            <pc:sldMk cId="3065619269" sldId="974"/>
            <ac:spMk id="712" creationId="{5AFBCE6C-128B-D06F-92F1-B9074E7A402E}"/>
          </ac:spMkLst>
        </pc:spChg>
        <pc:grpChg chg="add mod">
          <ac:chgData name="Phillip Kaufman" userId="c001b2a046940d7c" providerId="LiveId" clId="{5CB25B10-5B1C-4017-B167-ED3104435743}" dt="2024-05-19T23:23:15.174" v="2888"/>
          <ac:grpSpMkLst>
            <pc:docMk/>
            <pc:sldMk cId="3065619269" sldId="974"/>
            <ac:grpSpMk id="5" creationId="{639BC4D0-30BD-348F-D5EF-C10C9C95A1F8}"/>
          </ac:grpSpMkLst>
        </pc:grpChg>
        <pc:grpChg chg="mod">
          <ac:chgData name="Phillip Kaufman" userId="c001b2a046940d7c" providerId="LiveId" clId="{5CB25B10-5B1C-4017-B167-ED3104435743}" dt="2024-05-19T23:23:15.174" v="2888"/>
          <ac:grpSpMkLst>
            <pc:docMk/>
            <pc:sldMk cId="3065619269" sldId="974"/>
            <ac:grpSpMk id="6" creationId="{00EAE294-F63E-0546-E35B-E9E92CF7AB5D}"/>
          </ac:grpSpMkLst>
        </pc:grpChg>
        <pc:grpChg chg="mod">
          <ac:chgData name="Phillip Kaufman" userId="c001b2a046940d7c" providerId="LiveId" clId="{5CB25B10-5B1C-4017-B167-ED3104435743}" dt="2024-05-19T23:23:15.174" v="2888"/>
          <ac:grpSpMkLst>
            <pc:docMk/>
            <pc:sldMk cId="3065619269" sldId="974"/>
            <ac:grpSpMk id="7" creationId="{9A0333E4-B407-FFC0-ED90-AECA3E5541D4}"/>
          </ac:grpSpMkLst>
        </pc:grpChg>
        <pc:grpChg chg="mod">
          <ac:chgData name="Phillip Kaufman" userId="c001b2a046940d7c" providerId="LiveId" clId="{5CB25B10-5B1C-4017-B167-ED3104435743}" dt="2024-05-19T23:23:15.174" v="2888"/>
          <ac:grpSpMkLst>
            <pc:docMk/>
            <pc:sldMk cId="3065619269" sldId="974"/>
            <ac:grpSpMk id="10" creationId="{6A71683B-E81F-EB06-B002-69E749D54C3D}"/>
          </ac:grpSpMkLst>
        </pc:grpChg>
        <pc:grpChg chg="mod">
          <ac:chgData name="Phillip Kaufman" userId="c001b2a046940d7c" providerId="LiveId" clId="{5CB25B10-5B1C-4017-B167-ED3104435743}" dt="2024-05-19T23:23:15.174" v="2888"/>
          <ac:grpSpMkLst>
            <pc:docMk/>
            <pc:sldMk cId="3065619269" sldId="974"/>
            <ac:grpSpMk id="20" creationId="{2CD21250-FC5B-ADC0-BD37-D54F4820ED6D}"/>
          </ac:grpSpMkLst>
        </pc:grpChg>
        <pc:grpChg chg="mod">
          <ac:chgData name="Phillip Kaufman" userId="c001b2a046940d7c" providerId="LiveId" clId="{5CB25B10-5B1C-4017-B167-ED3104435743}" dt="2024-05-19T23:23:15.174" v="2888"/>
          <ac:grpSpMkLst>
            <pc:docMk/>
            <pc:sldMk cId="3065619269" sldId="974"/>
            <ac:grpSpMk id="21" creationId="{5A1773ED-D695-201B-4851-9464FA57D076}"/>
          </ac:grpSpMkLst>
        </pc:grpChg>
        <pc:grpChg chg="mod">
          <ac:chgData name="Phillip Kaufman" userId="c001b2a046940d7c" providerId="LiveId" clId="{5CB25B10-5B1C-4017-B167-ED3104435743}" dt="2024-05-19T23:23:15.174" v="2888"/>
          <ac:grpSpMkLst>
            <pc:docMk/>
            <pc:sldMk cId="3065619269" sldId="974"/>
            <ac:grpSpMk id="22" creationId="{DA6F0AC1-2623-7DB0-8EB6-FF7BC2955DD7}"/>
          </ac:grpSpMkLst>
        </pc:grpChg>
        <pc:grpChg chg="mod">
          <ac:chgData name="Phillip Kaufman" userId="c001b2a046940d7c" providerId="LiveId" clId="{5CB25B10-5B1C-4017-B167-ED3104435743}" dt="2024-05-19T23:23:15.174" v="2888"/>
          <ac:grpSpMkLst>
            <pc:docMk/>
            <pc:sldMk cId="3065619269" sldId="974"/>
            <ac:grpSpMk id="61" creationId="{0AB5F7E6-1BCF-3968-90F7-8149FB65DE6B}"/>
          </ac:grpSpMkLst>
        </pc:grpChg>
        <pc:grpChg chg="del mod topLvl">
          <ac:chgData name="Phillip Kaufman" userId="c001b2a046940d7c" providerId="LiveId" clId="{5CB25B10-5B1C-4017-B167-ED3104435743}" dt="2024-05-20T00:24:20.038" v="3405" actId="165"/>
          <ac:grpSpMkLst>
            <pc:docMk/>
            <pc:sldMk cId="3065619269" sldId="974"/>
            <ac:grpSpMk id="70" creationId="{FAC0D5F6-3371-8CFB-B589-842F66348285}"/>
          </ac:grpSpMkLst>
        </pc:grpChg>
        <pc:grpChg chg="add del mod topLvl">
          <ac:chgData name="Phillip Kaufman" userId="c001b2a046940d7c" providerId="LiveId" clId="{5CB25B10-5B1C-4017-B167-ED3104435743}" dt="2024-05-20T00:24:30.613" v="3412" actId="478"/>
          <ac:grpSpMkLst>
            <pc:docMk/>
            <pc:sldMk cId="3065619269" sldId="974"/>
            <ac:grpSpMk id="71" creationId="{41333B56-AEE3-5C34-F64F-A22FD55CA317}"/>
          </ac:grpSpMkLst>
        </pc:grpChg>
        <pc:grpChg chg="mod">
          <ac:chgData name="Phillip Kaufman" userId="c001b2a046940d7c" providerId="LiveId" clId="{5CB25B10-5B1C-4017-B167-ED3104435743}" dt="2024-05-20T00:24:20.038" v="3405" actId="165"/>
          <ac:grpSpMkLst>
            <pc:docMk/>
            <pc:sldMk cId="3065619269" sldId="974"/>
            <ac:grpSpMk id="94" creationId="{D462D4DE-A928-99EE-333B-C7DFA474B3B4}"/>
          </ac:grpSpMkLst>
        </pc:grpChg>
        <pc:grpChg chg="add mod">
          <ac:chgData name="Phillip Kaufman" userId="c001b2a046940d7c" providerId="LiveId" clId="{5CB25B10-5B1C-4017-B167-ED3104435743}" dt="2024-05-20T00:24:36.222" v="3413" actId="1076"/>
          <ac:grpSpMkLst>
            <pc:docMk/>
            <pc:sldMk cId="3065619269" sldId="974"/>
            <ac:grpSpMk id="97" creationId="{BCEFD88A-9E2E-2783-763B-FE1EEAB922E5}"/>
          </ac:grpSpMkLst>
        </pc:grpChg>
        <pc:grpChg chg="mod">
          <ac:chgData name="Phillip Kaufman" userId="c001b2a046940d7c" providerId="LiveId" clId="{5CB25B10-5B1C-4017-B167-ED3104435743}" dt="2024-05-20T00:24:00.491" v="3398"/>
          <ac:grpSpMkLst>
            <pc:docMk/>
            <pc:sldMk cId="3065619269" sldId="974"/>
            <ac:grpSpMk id="98" creationId="{6AE8F96F-7605-5361-78AF-39ECBE452B9E}"/>
          </ac:grpSpMkLst>
        </pc:grpChg>
        <pc:grpChg chg="add mod">
          <ac:chgData name="Phillip Kaufman" userId="c001b2a046940d7c" providerId="LiveId" clId="{5CB25B10-5B1C-4017-B167-ED3104435743}" dt="2024-05-20T00:25:12.682" v="3419" actId="1076"/>
          <ac:grpSpMkLst>
            <pc:docMk/>
            <pc:sldMk cId="3065619269" sldId="974"/>
            <ac:grpSpMk id="106" creationId="{CF69219E-8DBA-D0C4-61B4-57C4668DD8F5}"/>
          </ac:grpSpMkLst>
        </pc:grpChg>
        <pc:grpChg chg="mod">
          <ac:chgData name="Phillip Kaufman" userId="c001b2a046940d7c" providerId="LiveId" clId="{5CB25B10-5B1C-4017-B167-ED3104435743}" dt="2024-05-20T00:25:09.944" v="3418"/>
          <ac:grpSpMkLst>
            <pc:docMk/>
            <pc:sldMk cId="3065619269" sldId="974"/>
            <ac:grpSpMk id="107" creationId="{902773E4-C440-4615-6EDF-49FA3DFAC953}"/>
          </ac:grpSpMkLst>
        </pc:grpChg>
        <pc:grpChg chg="add mod">
          <ac:chgData name="Phillip Kaufman" userId="c001b2a046940d7c" providerId="LiveId" clId="{5CB25B10-5B1C-4017-B167-ED3104435743}" dt="2024-05-20T00:34:28.022" v="3514" actId="1076"/>
          <ac:grpSpMkLst>
            <pc:docMk/>
            <pc:sldMk cId="3065619269" sldId="974"/>
            <ac:grpSpMk id="118" creationId="{E274B816-36B2-1999-9072-36952CD3FDB2}"/>
          </ac:grpSpMkLst>
        </pc:grpChg>
        <pc:grpChg chg="mod">
          <ac:chgData name="Phillip Kaufman" userId="c001b2a046940d7c" providerId="LiveId" clId="{5CB25B10-5B1C-4017-B167-ED3104435743}" dt="2024-05-20T00:29:47.878" v="3463"/>
          <ac:grpSpMkLst>
            <pc:docMk/>
            <pc:sldMk cId="3065619269" sldId="974"/>
            <ac:grpSpMk id="119" creationId="{485379E5-1509-3E1F-D60A-4BAADE3B912D}"/>
          </ac:grpSpMkLst>
        </pc:grpChg>
        <pc:grpChg chg="add del mod">
          <ac:chgData name="Phillip Kaufman" userId="c001b2a046940d7c" providerId="LiveId" clId="{5CB25B10-5B1C-4017-B167-ED3104435743}" dt="2024-05-19T23:23:55.849" v="2905" actId="478"/>
          <ac:grpSpMkLst>
            <pc:docMk/>
            <pc:sldMk cId="3065619269" sldId="974"/>
            <ac:grpSpMk id="192" creationId="{6D53B0DE-1CEA-20BC-07F5-35229E2F7B1A}"/>
          </ac:grpSpMkLst>
        </pc:grpChg>
        <pc:grpChg chg="mod">
          <ac:chgData name="Phillip Kaufman" userId="c001b2a046940d7c" providerId="LiveId" clId="{5CB25B10-5B1C-4017-B167-ED3104435743}" dt="2024-05-19T23:23:17.486" v="2889"/>
          <ac:grpSpMkLst>
            <pc:docMk/>
            <pc:sldMk cId="3065619269" sldId="974"/>
            <ac:grpSpMk id="193" creationId="{3F3FEA85-ED3E-A61E-33BA-55A748166B76}"/>
          </ac:grpSpMkLst>
        </pc:grpChg>
        <pc:grpChg chg="mod">
          <ac:chgData name="Phillip Kaufman" userId="c001b2a046940d7c" providerId="LiveId" clId="{5CB25B10-5B1C-4017-B167-ED3104435743}" dt="2024-05-19T23:23:17.486" v="2889"/>
          <ac:grpSpMkLst>
            <pc:docMk/>
            <pc:sldMk cId="3065619269" sldId="974"/>
            <ac:grpSpMk id="194" creationId="{6ADB6F52-4B19-98BA-539B-C40D184283CB}"/>
          </ac:grpSpMkLst>
        </pc:grpChg>
        <pc:grpChg chg="mod">
          <ac:chgData name="Phillip Kaufman" userId="c001b2a046940d7c" providerId="LiveId" clId="{5CB25B10-5B1C-4017-B167-ED3104435743}" dt="2024-05-19T23:23:17.486" v="2889"/>
          <ac:grpSpMkLst>
            <pc:docMk/>
            <pc:sldMk cId="3065619269" sldId="974"/>
            <ac:grpSpMk id="195" creationId="{F487DE4B-245D-3F01-3150-F63DE40D50E1}"/>
          </ac:grpSpMkLst>
        </pc:grpChg>
        <pc:grpChg chg="mod">
          <ac:chgData name="Phillip Kaufman" userId="c001b2a046940d7c" providerId="LiveId" clId="{5CB25B10-5B1C-4017-B167-ED3104435743}" dt="2024-05-20T00:25:00.842" v="3414" actId="165"/>
          <ac:grpSpMkLst>
            <pc:docMk/>
            <pc:sldMk cId="3065619269" sldId="974"/>
            <ac:grpSpMk id="200" creationId="{E33182C6-5271-10F5-F438-7BE6688D9DDA}"/>
          </ac:grpSpMkLst>
        </pc:grpChg>
        <pc:grpChg chg="mod">
          <ac:chgData name="Phillip Kaufman" userId="c001b2a046940d7c" providerId="LiveId" clId="{5CB25B10-5B1C-4017-B167-ED3104435743}" dt="2024-05-20T00:25:00.842" v="3414" actId="165"/>
          <ac:grpSpMkLst>
            <pc:docMk/>
            <pc:sldMk cId="3065619269" sldId="974"/>
            <ac:grpSpMk id="202" creationId="{35E342EF-C3FC-61AC-7D69-BB1D80848532}"/>
          </ac:grpSpMkLst>
        </pc:grpChg>
        <pc:grpChg chg="mod">
          <ac:chgData name="Phillip Kaufman" userId="c001b2a046940d7c" providerId="LiveId" clId="{5CB25B10-5B1C-4017-B167-ED3104435743}" dt="2024-05-20T00:25:00.842" v="3414" actId="165"/>
          <ac:grpSpMkLst>
            <pc:docMk/>
            <pc:sldMk cId="3065619269" sldId="974"/>
            <ac:grpSpMk id="203" creationId="{4E261B54-A3D6-192E-D0C4-6AAC98FE005E}"/>
          </ac:grpSpMkLst>
        </pc:grpChg>
        <pc:grpChg chg="mod">
          <ac:chgData name="Phillip Kaufman" userId="c001b2a046940d7c" providerId="LiveId" clId="{5CB25B10-5B1C-4017-B167-ED3104435743}" dt="2024-05-20T00:25:00.842" v="3414" actId="165"/>
          <ac:grpSpMkLst>
            <pc:docMk/>
            <pc:sldMk cId="3065619269" sldId="974"/>
            <ac:grpSpMk id="238" creationId="{E6D6AE60-D537-0336-C778-014FC3A46690}"/>
          </ac:grpSpMkLst>
        </pc:grpChg>
        <pc:grpChg chg="mod topLvl">
          <ac:chgData name="Phillip Kaufman" userId="c001b2a046940d7c" providerId="LiveId" clId="{5CB25B10-5B1C-4017-B167-ED3104435743}" dt="2024-05-20T00:25:37.685" v="3425" actId="1076"/>
          <ac:grpSpMkLst>
            <pc:docMk/>
            <pc:sldMk cId="3065619269" sldId="974"/>
            <ac:grpSpMk id="241" creationId="{A453716A-5EFE-6256-1B97-A30DA37ECAB6}"/>
          </ac:grpSpMkLst>
        </pc:grpChg>
        <pc:grpChg chg="mod">
          <ac:chgData name="Phillip Kaufman" userId="c001b2a046940d7c" providerId="LiveId" clId="{5CB25B10-5B1C-4017-B167-ED3104435743}" dt="2024-05-20T00:25:00.842" v="3414" actId="165"/>
          <ac:grpSpMkLst>
            <pc:docMk/>
            <pc:sldMk cId="3065619269" sldId="974"/>
            <ac:grpSpMk id="242" creationId="{D58E98E3-A3F6-826E-47A2-3B12A4C117E1}"/>
          </ac:grpSpMkLst>
        </pc:grpChg>
        <pc:grpChg chg="del mod">
          <ac:chgData name="Phillip Kaufman" userId="c001b2a046940d7c" providerId="LiveId" clId="{5CB25B10-5B1C-4017-B167-ED3104435743}" dt="2024-05-19T23:27:48.851" v="3043" actId="165"/>
          <ac:grpSpMkLst>
            <pc:docMk/>
            <pc:sldMk cId="3065619269" sldId="974"/>
            <ac:grpSpMk id="250" creationId="{DA839AAB-8467-4E4E-403E-6AC2A3EACEFF}"/>
          </ac:grpSpMkLst>
        </pc:grpChg>
        <pc:grpChg chg="mod topLvl">
          <ac:chgData name="Phillip Kaufman" userId="c001b2a046940d7c" providerId="LiveId" clId="{5CB25B10-5B1C-4017-B167-ED3104435743}" dt="2024-05-20T00:25:00.842" v="3414" actId="165"/>
          <ac:grpSpMkLst>
            <pc:docMk/>
            <pc:sldMk cId="3065619269" sldId="974"/>
            <ac:grpSpMk id="251" creationId="{902773E4-C440-4615-6EDF-49FA3DFAC953}"/>
          </ac:grpSpMkLst>
        </pc:grpChg>
        <pc:grpChg chg="mod">
          <ac:chgData name="Phillip Kaufman" userId="c001b2a046940d7c" providerId="LiveId" clId="{5CB25B10-5B1C-4017-B167-ED3104435743}" dt="2024-05-19T23:23:17.486" v="2889"/>
          <ac:grpSpMkLst>
            <pc:docMk/>
            <pc:sldMk cId="3065619269" sldId="974"/>
            <ac:grpSpMk id="261" creationId="{386E4726-A770-1AB3-584E-84DB192472E6}"/>
          </ac:grpSpMkLst>
        </pc:grpChg>
        <pc:grpChg chg="mod">
          <ac:chgData name="Phillip Kaufman" userId="c001b2a046940d7c" providerId="LiveId" clId="{5CB25B10-5B1C-4017-B167-ED3104435743}" dt="2024-05-19T23:23:17.486" v="2889"/>
          <ac:grpSpMkLst>
            <pc:docMk/>
            <pc:sldMk cId="3065619269" sldId="974"/>
            <ac:grpSpMk id="262" creationId="{95FAB7EC-DC5B-E26A-773D-E9E5FCA405F7}"/>
          </ac:grpSpMkLst>
        </pc:grpChg>
        <pc:grpChg chg="mod">
          <ac:chgData name="Phillip Kaufman" userId="c001b2a046940d7c" providerId="LiveId" clId="{5CB25B10-5B1C-4017-B167-ED3104435743}" dt="2024-05-19T23:23:17.486" v="2889"/>
          <ac:grpSpMkLst>
            <pc:docMk/>
            <pc:sldMk cId="3065619269" sldId="974"/>
            <ac:grpSpMk id="263" creationId="{4E203138-4B31-5295-D3CE-69EC3B8B9AD1}"/>
          </ac:grpSpMkLst>
        </pc:grpChg>
        <pc:grpChg chg="mod">
          <ac:chgData name="Phillip Kaufman" userId="c001b2a046940d7c" providerId="LiveId" clId="{5CB25B10-5B1C-4017-B167-ED3104435743}" dt="2024-05-19T23:23:17.486" v="2889"/>
          <ac:grpSpMkLst>
            <pc:docMk/>
            <pc:sldMk cId="3065619269" sldId="974"/>
            <ac:grpSpMk id="298" creationId="{ECC02224-3000-3AA1-18B3-C5BC8A690177}"/>
          </ac:grpSpMkLst>
        </pc:grpChg>
        <pc:grpChg chg="add mod topLvl">
          <ac:chgData name="Phillip Kaufman" userId="c001b2a046940d7c" providerId="LiveId" clId="{5CB25B10-5B1C-4017-B167-ED3104435743}" dt="2024-05-20T00:25:00.842" v="3414" actId="165"/>
          <ac:grpSpMkLst>
            <pc:docMk/>
            <pc:sldMk cId="3065619269" sldId="974"/>
            <ac:grpSpMk id="301" creationId="{BEFB13B9-4F03-E62A-5596-A79E1FCB02E6}"/>
          </ac:grpSpMkLst>
        </pc:grpChg>
        <pc:grpChg chg="add del mod">
          <ac:chgData name="Phillip Kaufman" userId="c001b2a046940d7c" providerId="LiveId" clId="{5CB25B10-5B1C-4017-B167-ED3104435743}" dt="2024-05-20T00:17:10.027" v="3305" actId="165"/>
          <ac:grpSpMkLst>
            <pc:docMk/>
            <pc:sldMk cId="3065619269" sldId="974"/>
            <ac:grpSpMk id="302" creationId="{0CC063C9-08A1-7B65-D0A3-4AB0E4401C30}"/>
          </ac:grpSpMkLst>
        </pc:grpChg>
        <pc:grpChg chg="del mod topLvl">
          <ac:chgData name="Phillip Kaufman" userId="c001b2a046940d7c" providerId="LiveId" clId="{5CB25B10-5B1C-4017-B167-ED3104435743}" dt="2024-05-20T00:17:15.369" v="3306" actId="165"/>
          <ac:grpSpMkLst>
            <pc:docMk/>
            <pc:sldMk cId="3065619269" sldId="974"/>
            <ac:grpSpMk id="303" creationId="{A0B071E3-92B6-A65F-C43C-73FFEDB5266A}"/>
          </ac:grpSpMkLst>
        </pc:grpChg>
        <pc:grpChg chg="del mod topLvl">
          <ac:chgData name="Phillip Kaufman" userId="c001b2a046940d7c" providerId="LiveId" clId="{5CB25B10-5B1C-4017-B167-ED3104435743}" dt="2024-05-20T00:17:49.250" v="3310" actId="478"/>
          <ac:grpSpMkLst>
            <pc:docMk/>
            <pc:sldMk cId="3065619269" sldId="974"/>
            <ac:grpSpMk id="304" creationId="{422C423F-85F6-0986-D96D-839AE4482776}"/>
          </ac:grpSpMkLst>
        </pc:grpChg>
        <pc:grpChg chg="mod">
          <ac:chgData name="Phillip Kaufman" userId="c001b2a046940d7c" providerId="LiveId" clId="{5CB25B10-5B1C-4017-B167-ED3104435743}" dt="2024-05-20T00:17:10.027" v="3305" actId="165"/>
          <ac:grpSpMkLst>
            <pc:docMk/>
            <pc:sldMk cId="3065619269" sldId="974"/>
            <ac:grpSpMk id="305" creationId="{F973FA68-EBC5-2BED-1F44-F08AFD3CD531}"/>
          </ac:grpSpMkLst>
        </pc:grpChg>
        <pc:grpChg chg="mod topLvl">
          <ac:chgData name="Phillip Kaufman" userId="c001b2a046940d7c" providerId="LiveId" clId="{5CB25B10-5B1C-4017-B167-ED3104435743}" dt="2024-05-20T00:21:02.586" v="3353" actId="164"/>
          <ac:grpSpMkLst>
            <pc:docMk/>
            <pc:sldMk cId="3065619269" sldId="974"/>
            <ac:grpSpMk id="313" creationId="{A86430E6-7272-8941-AE35-F55968A5F140}"/>
          </ac:grpSpMkLst>
        </pc:grpChg>
        <pc:grpChg chg="del mod topLvl">
          <ac:chgData name="Phillip Kaufman" userId="c001b2a046940d7c" providerId="LiveId" clId="{5CB25B10-5B1C-4017-B167-ED3104435743}" dt="2024-05-20T00:17:17.658" v="3307" actId="478"/>
          <ac:grpSpMkLst>
            <pc:docMk/>
            <pc:sldMk cId="3065619269" sldId="974"/>
            <ac:grpSpMk id="314" creationId="{8E390EFF-373D-F02D-6FEB-D3A7AFC34F79}"/>
          </ac:grpSpMkLst>
        </pc:grpChg>
        <pc:grpChg chg="mod">
          <ac:chgData name="Phillip Kaufman" userId="c001b2a046940d7c" providerId="LiveId" clId="{5CB25B10-5B1C-4017-B167-ED3104435743}" dt="2024-05-20T00:17:15.369" v="3306" actId="165"/>
          <ac:grpSpMkLst>
            <pc:docMk/>
            <pc:sldMk cId="3065619269" sldId="974"/>
            <ac:grpSpMk id="315" creationId="{34A67449-8DD2-47A8-A042-0BB0AE9C80AD}"/>
          </ac:grpSpMkLst>
        </pc:grpChg>
        <pc:grpChg chg="mod">
          <ac:chgData name="Phillip Kaufman" userId="c001b2a046940d7c" providerId="LiveId" clId="{5CB25B10-5B1C-4017-B167-ED3104435743}" dt="2024-05-20T00:17:15.369" v="3306" actId="165"/>
          <ac:grpSpMkLst>
            <pc:docMk/>
            <pc:sldMk cId="3065619269" sldId="974"/>
            <ac:grpSpMk id="323" creationId="{252B2DEA-451F-8847-4DE1-E5BDD716DB8F}"/>
          </ac:grpSpMkLst>
        </pc:grpChg>
        <pc:grpChg chg="mod">
          <ac:chgData name="Phillip Kaufman" userId="c001b2a046940d7c" providerId="LiveId" clId="{5CB25B10-5B1C-4017-B167-ED3104435743}" dt="2024-05-20T00:17:15.369" v="3306" actId="165"/>
          <ac:grpSpMkLst>
            <pc:docMk/>
            <pc:sldMk cId="3065619269" sldId="974"/>
            <ac:grpSpMk id="324" creationId="{379C8ECA-0D5C-9472-60F1-74BA07D6A38C}"/>
          </ac:grpSpMkLst>
        </pc:grpChg>
        <pc:grpChg chg="mod">
          <ac:chgData name="Phillip Kaufman" userId="c001b2a046940d7c" providerId="LiveId" clId="{5CB25B10-5B1C-4017-B167-ED3104435743}" dt="2024-05-20T00:17:15.369" v="3306" actId="165"/>
          <ac:grpSpMkLst>
            <pc:docMk/>
            <pc:sldMk cId="3065619269" sldId="974"/>
            <ac:grpSpMk id="325" creationId="{5E362D29-CCBB-E4C6-8DEA-8D56DD6A56E4}"/>
          </ac:grpSpMkLst>
        </pc:grpChg>
        <pc:grpChg chg="mod">
          <ac:chgData name="Phillip Kaufman" userId="c001b2a046940d7c" providerId="LiveId" clId="{5CB25B10-5B1C-4017-B167-ED3104435743}" dt="2024-05-20T00:17:15.369" v="3306" actId="165"/>
          <ac:grpSpMkLst>
            <pc:docMk/>
            <pc:sldMk cId="3065619269" sldId="974"/>
            <ac:grpSpMk id="360" creationId="{0519A962-2CB5-55C4-977C-DE6C9D422D77}"/>
          </ac:grpSpMkLst>
        </pc:grpChg>
        <pc:grpChg chg="add del mod">
          <ac:chgData name="Phillip Kaufman" userId="c001b2a046940d7c" providerId="LiveId" clId="{5CB25B10-5B1C-4017-B167-ED3104435743}" dt="2024-05-19T23:28:03.687" v="3047" actId="165"/>
          <ac:grpSpMkLst>
            <pc:docMk/>
            <pc:sldMk cId="3065619269" sldId="974"/>
            <ac:grpSpMk id="369" creationId="{B386E64F-66C3-B826-4CCF-DAF132427FFB}"/>
          </ac:grpSpMkLst>
        </pc:grpChg>
        <pc:grpChg chg="add del mod topLvl">
          <ac:chgData name="Phillip Kaufman" userId="c001b2a046940d7c" providerId="LiveId" clId="{5CB25B10-5B1C-4017-B167-ED3104435743}" dt="2024-05-20T00:25:08.759" v="3417" actId="21"/>
          <ac:grpSpMkLst>
            <pc:docMk/>
            <pc:sldMk cId="3065619269" sldId="974"/>
            <ac:grpSpMk id="370" creationId="{CF69219E-8DBA-D0C4-61B4-57C4668DD8F5}"/>
          </ac:grpSpMkLst>
        </pc:grpChg>
        <pc:grpChg chg="add del mod">
          <ac:chgData name="Phillip Kaufman" userId="c001b2a046940d7c" providerId="LiveId" clId="{5CB25B10-5B1C-4017-B167-ED3104435743}" dt="2024-05-19T23:56:44.689" v="3098" actId="1076"/>
          <ac:grpSpMkLst>
            <pc:docMk/>
            <pc:sldMk cId="3065619269" sldId="974"/>
            <ac:grpSpMk id="372" creationId="{0305C6DA-D587-5059-55A3-F2FC0B711BD8}"/>
          </ac:grpSpMkLst>
        </pc:grpChg>
        <pc:grpChg chg="mod topLvl">
          <ac:chgData name="Phillip Kaufman" userId="c001b2a046940d7c" providerId="LiveId" clId="{5CB25B10-5B1C-4017-B167-ED3104435743}" dt="2024-05-19T23:56:43.486" v="3095" actId="165"/>
          <ac:grpSpMkLst>
            <pc:docMk/>
            <pc:sldMk cId="3065619269" sldId="974"/>
            <ac:grpSpMk id="373" creationId="{EB5D33D4-C403-0C34-3676-4F05ED456BDB}"/>
          </ac:grpSpMkLst>
        </pc:grpChg>
        <pc:grpChg chg="add mod">
          <ac:chgData name="Phillip Kaufman" userId="c001b2a046940d7c" providerId="LiveId" clId="{5CB25B10-5B1C-4017-B167-ED3104435743}" dt="2024-05-20T00:06:47.263" v="3288"/>
          <ac:grpSpMkLst>
            <pc:docMk/>
            <pc:sldMk cId="3065619269" sldId="974"/>
            <ac:grpSpMk id="381" creationId="{AE8DE9AB-FB56-DE44-CD57-A9F8820C2877}"/>
          </ac:grpSpMkLst>
        </pc:grpChg>
        <pc:grpChg chg="mod">
          <ac:chgData name="Phillip Kaufman" userId="c001b2a046940d7c" providerId="LiveId" clId="{5CB25B10-5B1C-4017-B167-ED3104435743}" dt="2024-05-20T00:06:47.263" v="3288"/>
          <ac:grpSpMkLst>
            <pc:docMk/>
            <pc:sldMk cId="3065619269" sldId="974"/>
            <ac:grpSpMk id="384" creationId="{8D7C1258-39A8-E521-A7DA-5142828FA78C}"/>
          </ac:grpSpMkLst>
        </pc:grpChg>
        <pc:grpChg chg="add mod">
          <ac:chgData name="Phillip Kaufman" userId="c001b2a046940d7c" providerId="LiveId" clId="{5CB25B10-5B1C-4017-B167-ED3104435743}" dt="2024-05-20T00:06:47.263" v="3288"/>
          <ac:grpSpMkLst>
            <pc:docMk/>
            <pc:sldMk cId="3065619269" sldId="974"/>
            <ac:grpSpMk id="387" creationId="{7802F21A-2FA7-1E77-C43B-A6FC5A6DF194}"/>
          </ac:grpSpMkLst>
        </pc:grpChg>
        <pc:grpChg chg="mod">
          <ac:chgData name="Phillip Kaufman" userId="c001b2a046940d7c" providerId="LiveId" clId="{5CB25B10-5B1C-4017-B167-ED3104435743}" dt="2024-05-20T00:06:47.263" v="3288"/>
          <ac:grpSpMkLst>
            <pc:docMk/>
            <pc:sldMk cId="3065619269" sldId="974"/>
            <ac:grpSpMk id="388" creationId="{53773340-8B7F-EF08-6E5E-4A444396B1C8}"/>
          </ac:grpSpMkLst>
        </pc:grpChg>
        <pc:grpChg chg="add mod">
          <ac:chgData name="Phillip Kaufman" userId="c001b2a046940d7c" providerId="LiveId" clId="{5CB25B10-5B1C-4017-B167-ED3104435743}" dt="2024-05-20T00:06:47.263" v="3288"/>
          <ac:grpSpMkLst>
            <pc:docMk/>
            <pc:sldMk cId="3065619269" sldId="974"/>
            <ac:grpSpMk id="396" creationId="{DEF3F883-CCDD-584E-A082-468EAF2D6422}"/>
          </ac:grpSpMkLst>
        </pc:grpChg>
        <pc:grpChg chg="mod">
          <ac:chgData name="Phillip Kaufman" userId="c001b2a046940d7c" providerId="LiveId" clId="{5CB25B10-5B1C-4017-B167-ED3104435743}" dt="2024-05-20T00:06:47.263" v="3288"/>
          <ac:grpSpMkLst>
            <pc:docMk/>
            <pc:sldMk cId="3065619269" sldId="974"/>
            <ac:grpSpMk id="399" creationId="{195E5EE6-23B0-E51D-AA01-15C33E2D4474}"/>
          </ac:grpSpMkLst>
        </pc:grpChg>
        <pc:grpChg chg="add mod">
          <ac:chgData name="Phillip Kaufman" userId="c001b2a046940d7c" providerId="LiveId" clId="{5CB25B10-5B1C-4017-B167-ED3104435743}" dt="2024-05-20T00:22:40.489" v="3387" actId="1076"/>
          <ac:grpSpMkLst>
            <pc:docMk/>
            <pc:sldMk cId="3065619269" sldId="974"/>
            <ac:grpSpMk id="405" creationId="{FC829335-BEBE-357D-FA78-494187425137}"/>
          </ac:grpSpMkLst>
        </pc:grpChg>
        <pc:grpChg chg="mod">
          <ac:chgData name="Phillip Kaufman" userId="c001b2a046940d7c" providerId="LiveId" clId="{5CB25B10-5B1C-4017-B167-ED3104435743}" dt="2024-05-20T00:06:57.066" v="3292"/>
          <ac:grpSpMkLst>
            <pc:docMk/>
            <pc:sldMk cId="3065619269" sldId="974"/>
            <ac:grpSpMk id="406" creationId="{3F5367A9-FC78-9F7B-124F-C00A9A71C227}"/>
          </ac:grpSpMkLst>
        </pc:grpChg>
        <pc:grpChg chg="mod">
          <ac:chgData name="Phillip Kaufman" userId="c001b2a046940d7c" providerId="LiveId" clId="{5CB25B10-5B1C-4017-B167-ED3104435743}" dt="2024-05-20T00:06:57.066" v="3292"/>
          <ac:grpSpMkLst>
            <pc:docMk/>
            <pc:sldMk cId="3065619269" sldId="974"/>
            <ac:grpSpMk id="407" creationId="{E32D6B5C-F8FC-DDD6-5E15-B2B7AD3E9D45}"/>
          </ac:grpSpMkLst>
        </pc:grpChg>
        <pc:grpChg chg="mod">
          <ac:chgData name="Phillip Kaufman" userId="c001b2a046940d7c" providerId="LiveId" clId="{5CB25B10-5B1C-4017-B167-ED3104435743}" dt="2024-05-20T00:06:57.066" v="3292"/>
          <ac:grpSpMkLst>
            <pc:docMk/>
            <pc:sldMk cId="3065619269" sldId="974"/>
            <ac:grpSpMk id="408" creationId="{822AE961-57E5-1578-3547-55FB13FCBB3F}"/>
          </ac:grpSpMkLst>
        </pc:grpChg>
        <pc:grpChg chg="mod">
          <ac:chgData name="Phillip Kaufman" userId="c001b2a046940d7c" providerId="LiveId" clId="{5CB25B10-5B1C-4017-B167-ED3104435743}" dt="2024-05-20T00:06:57.066" v="3292"/>
          <ac:grpSpMkLst>
            <pc:docMk/>
            <pc:sldMk cId="3065619269" sldId="974"/>
            <ac:grpSpMk id="443" creationId="{244A230E-AF18-F8E7-4011-569329D82773}"/>
          </ac:grpSpMkLst>
        </pc:grpChg>
        <pc:grpChg chg="add mod">
          <ac:chgData name="Phillip Kaufman" userId="c001b2a046940d7c" providerId="LiveId" clId="{5CB25B10-5B1C-4017-B167-ED3104435743}" dt="2024-05-20T00:22:40.489" v="3387" actId="1076"/>
          <ac:grpSpMkLst>
            <pc:docMk/>
            <pc:sldMk cId="3065619269" sldId="974"/>
            <ac:grpSpMk id="446" creationId="{405F66CA-7D0D-F3C3-7D04-9228B6B589F7}"/>
          </ac:grpSpMkLst>
        </pc:grpChg>
        <pc:grpChg chg="mod">
          <ac:chgData name="Phillip Kaufman" userId="c001b2a046940d7c" providerId="LiveId" clId="{5CB25B10-5B1C-4017-B167-ED3104435743}" dt="2024-05-20T00:06:57.066" v="3292"/>
          <ac:grpSpMkLst>
            <pc:docMk/>
            <pc:sldMk cId="3065619269" sldId="974"/>
            <ac:grpSpMk id="447" creationId="{6AD084B3-C563-819C-505B-3485CD890231}"/>
          </ac:grpSpMkLst>
        </pc:grpChg>
        <pc:grpChg chg="add mod">
          <ac:chgData name="Phillip Kaufman" userId="c001b2a046940d7c" providerId="LiveId" clId="{5CB25B10-5B1C-4017-B167-ED3104435743}" dt="2024-05-20T00:22:40.489" v="3387" actId="1076"/>
          <ac:grpSpMkLst>
            <pc:docMk/>
            <pc:sldMk cId="3065619269" sldId="974"/>
            <ac:grpSpMk id="455" creationId="{E1F89420-4F9F-69BF-9701-C0A4629F78FF}"/>
          </ac:grpSpMkLst>
        </pc:grpChg>
        <pc:grpChg chg="mod">
          <ac:chgData name="Phillip Kaufman" userId="c001b2a046940d7c" providerId="LiveId" clId="{5CB25B10-5B1C-4017-B167-ED3104435743}" dt="2024-05-20T00:06:57.066" v="3292"/>
          <ac:grpSpMkLst>
            <pc:docMk/>
            <pc:sldMk cId="3065619269" sldId="974"/>
            <ac:grpSpMk id="458" creationId="{9D30801D-35D4-DCEA-9725-B2C456B222AA}"/>
          </ac:grpSpMkLst>
        </pc:grpChg>
        <pc:grpChg chg="add mod">
          <ac:chgData name="Phillip Kaufman" userId="c001b2a046940d7c" providerId="LiveId" clId="{5CB25B10-5B1C-4017-B167-ED3104435743}" dt="2024-05-20T00:16:49.503" v="3302"/>
          <ac:grpSpMkLst>
            <pc:docMk/>
            <pc:sldMk cId="3065619269" sldId="974"/>
            <ac:grpSpMk id="464" creationId="{0A36B15B-FC75-DB0C-2BDE-3B1DF27F6DE4}"/>
          </ac:grpSpMkLst>
        </pc:grpChg>
        <pc:grpChg chg="mod">
          <ac:chgData name="Phillip Kaufman" userId="c001b2a046940d7c" providerId="LiveId" clId="{5CB25B10-5B1C-4017-B167-ED3104435743}" dt="2024-05-20T00:16:49.503" v="3302"/>
          <ac:grpSpMkLst>
            <pc:docMk/>
            <pc:sldMk cId="3065619269" sldId="974"/>
            <ac:grpSpMk id="465" creationId="{27D78081-4E16-4CA5-F1DA-3E5326CFD31A}"/>
          </ac:grpSpMkLst>
        </pc:grpChg>
        <pc:grpChg chg="mod">
          <ac:chgData name="Phillip Kaufman" userId="c001b2a046940d7c" providerId="LiveId" clId="{5CB25B10-5B1C-4017-B167-ED3104435743}" dt="2024-05-20T00:16:49.503" v="3302"/>
          <ac:grpSpMkLst>
            <pc:docMk/>
            <pc:sldMk cId="3065619269" sldId="974"/>
            <ac:grpSpMk id="466" creationId="{2AF908E6-840F-6124-CBD9-A9E61FF85503}"/>
          </ac:grpSpMkLst>
        </pc:grpChg>
        <pc:grpChg chg="mod">
          <ac:chgData name="Phillip Kaufman" userId="c001b2a046940d7c" providerId="LiveId" clId="{5CB25B10-5B1C-4017-B167-ED3104435743}" dt="2024-05-20T00:16:49.503" v="3302"/>
          <ac:grpSpMkLst>
            <pc:docMk/>
            <pc:sldMk cId="3065619269" sldId="974"/>
            <ac:grpSpMk id="467" creationId="{D7249DAD-471A-058B-D8A9-F174E876DFC1}"/>
          </ac:grpSpMkLst>
        </pc:grpChg>
        <pc:grpChg chg="mod">
          <ac:chgData name="Phillip Kaufman" userId="c001b2a046940d7c" providerId="LiveId" clId="{5CB25B10-5B1C-4017-B167-ED3104435743}" dt="2024-05-20T00:16:49.503" v="3302"/>
          <ac:grpSpMkLst>
            <pc:docMk/>
            <pc:sldMk cId="3065619269" sldId="974"/>
            <ac:grpSpMk id="502" creationId="{896ADD91-5B04-9B6A-B9AB-829ECD7F002B}"/>
          </ac:grpSpMkLst>
        </pc:grpChg>
        <pc:grpChg chg="add mod">
          <ac:chgData name="Phillip Kaufman" userId="c001b2a046940d7c" providerId="LiveId" clId="{5CB25B10-5B1C-4017-B167-ED3104435743}" dt="2024-05-20T00:16:48.451" v="3301" actId="571"/>
          <ac:grpSpMkLst>
            <pc:docMk/>
            <pc:sldMk cId="3065619269" sldId="974"/>
            <ac:grpSpMk id="505" creationId="{9D20DEC7-F48A-E569-7DC4-DD3F898B3E30}"/>
          </ac:grpSpMkLst>
        </pc:grpChg>
        <pc:grpChg chg="mod">
          <ac:chgData name="Phillip Kaufman" userId="c001b2a046940d7c" providerId="LiveId" clId="{5CB25B10-5B1C-4017-B167-ED3104435743}" dt="2024-05-20T00:16:48.451" v="3301" actId="571"/>
          <ac:grpSpMkLst>
            <pc:docMk/>
            <pc:sldMk cId="3065619269" sldId="974"/>
            <ac:grpSpMk id="506" creationId="{A5298BD7-5230-AB04-794E-2B61E01639A4}"/>
          </ac:grpSpMkLst>
        </pc:grpChg>
        <pc:grpChg chg="mod">
          <ac:chgData name="Phillip Kaufman" userId="c001b2a046940d7c" providerId="LiveId" clId="{5CB25B10-5B1C-4017-B167-ED3104435743}" dt="2024-05-20T00:16:48.451" v="3301" actId="571"/>
          <ac:grpSpMkLst>
            <pc:docMk/>
            <pc:sldMk cId="3065619269" sldId="974"/>
            <ac:grpSpMk id="507" creationId="{31F3E7EA-05A7-0C4F-0D2D-02205C92EFA1}"/>
          </ac:grpSpMkLst>
        </pc:grpChg>
        <pc:grpChg chg="mod">
          <ac:chgData name="Phillip Kaufman" userId="c001b2a046940d7c" providerId="LiveId" clId="{5CB25B10-5B1C-4017-B167-ED3104435743}" dt="2024-05-20T00:16:48.451" v="3301" actId="571"/>
          <ac:grpSpMkLst>
            <pc:docMk/>
            <pc:sldMk cId="3065619269" sldId="974"/>
            <ac:grpSpMk id="508" creationId="{16CFCE8F-DCBA-ECB6-1FAB-3C4332EC3DE8}"/>
          </ac:grpSpMkLst>
        </pc:grpChg>
        <pc:grpChg chg="mod">
          <ac:chgData name="Phillip Kaufman" userId="c001b2a046940d7c" providerId="LiveId" clId="{5CB25B10-5B1C-4017-B167-ED3104435743}" dt="2024-05-20T00:16:48.451" v="3301" actId="571"/>
          <ac:grpSpMkLst>
            <pc:docMk/>
            <pc:sldMk cId="3065619269" sldId="974"/>
            <ac:grpSpMk id="543" creationId="{A1BA109E-DC70-CEB5-B0A8-437EFEE302D4}"/>
          </ac:grpSpMkLst>
        </pc:grpChg>
        <pc:grpChg chg="add mod">
          <ac:chgData name="Phillip Kaufman" userId="c001b2a046940d7c" providerId="LiveId" clId="{5CB25B10-5B1C-4017-B167-ED3104435743}" dt="2024-05-20T00:21:18.431" v="3358" actId="164"/>
          <ac:grpSpMkLst>
            <pc:docMk/>
            <pc:sldMk cId="3065619269" sldId="974"/>
            <ac:grpSpMk id="546" creationId="{56415B6D-CF28-BA2D-B1B1-A9B3B629DD07}"/>
          </ac:grpSpMkLst>
        </pc:grpChg>
        <pc:grpChg chg="mod">
          <ac:chgData name="Phillip Kaufman" userId="c001b2a046940d7c" providerId="LiveId" clId="{5CB25B10-5B1C-4017-B167-ED3104435743}" dt="2024-05-20T00:16:52.078" v="3303"/>
          <ac:grpSpMkLst>
            <pc:docMk/>
            <pc:sldMk cId="3065619269" sldId="974"/>
            <ac:grpSpMk id="547" creationId="{19B4ABDF-B4F8-4EEE-654D-053A281C8434}"/>
          </ac:grpSpMkLst>
        </pc:grpChg>
        <pc:grpChg chg="mod">
          <ac:chgData name="Phillip Kaufman" userId="c001b2a046940d7c" providerId="LiveId" clId="{5CB25B10-5B1C-4017-B167-ED3104435743}" dt="2024-05-20T00:16:52.078" v="3303"/>
          <ac:grpSpMkLst>
            <pc:docMk/>
            <pc:sldMk cId="3065619269" sldId="974"/>
            <ac:grpSpMk id="548" creationId="{E52EF21A-F4D7-A5B4-8501-B00C939B3399}"/>
          </ac:grpSpMkLst>
        </pc:grpChg>
        <pc:grpChg chg="mod">
          <ac:chgData name="Phillip Kaufman" userId="c001b2a046940d7c" providerId="LiveId" clId="{5CB25B10-5B1C-4017-B167-ED3104435743}" dt="2024-05-20T00:16:52.078" v="3303"/>
          <ac:grpSpMkLst>
            <pc:docMk/>
            <pc:sldMk cId="3065619269" sldId="974"/>
            <ac:grpSpMk id="549" creationId="{B25F13BD-E8EE-FB11-AE37-5438FDDCB1F3}"/>
          </ac:grpSpMkLst>
        </pc:grpChg>
        <pc:grpChg chg="mod">
          <ac:chgData name="Phillip Kaufman" userId="c001b2a046940d7c" providerId="LiveId" clId="{5CB25B10-5B1C-4017-B167-ED3104435743}" dt="2024-05-20T00:16:52.078" v="3303"/>
          <ac:grpSpMkLst>
            <pc:docMk/>
            <pc:sldMk cId="3065619269" sldId="974"/>
            <ac:grpSpMk id="584" creationId="{FA257817-0881-A353-80A9-F81F661E2687}"/>
          </ac:grpSpMkLst>
        </pc:grpChg>
        <pc:grpChg chg="add mod">
          <ac:chgData name="Phillip Kaufman" userId="c001b2a046940d7c" providerId="LiveId" clId="{5CB25B10-5B1C-4017-B167-ED3104435743}" dt="2024-05-20T00:21:18.431" v="3358" actId="164"/>
          <ac:grpSpMkLst>
            <pc:docMk/>
            <pc:sldMk cId="3065619269" sldId="974"/>
            <ac:grpSpMk id="587" creationId="{51CDC310-461A-7B6E-7B55-3743C96C9896}"/>
          </ac:grpSpMkLst>
        </pc:grpChg>
        <pc:grpChg chg="mod">
          <ac:chgData name="Phillip Kaufman" userId="c001b2a046940d7c" providerId="LiveId" clId="{5CB25B10-5B1C-4017-B167-ED3104435743}" dt="2024-05-20T00:16:52.078" v="3303"/>
          <ac:grpSpMkLst>
            <pc:docMk/>
            <pc:sldMk cId="3065619269" sldId="974"/>
            <ac:grpSpMk id="588" creationId="{2704B45B-717C-3C3C-F6CC-C45ACCCD53F3}"/>
          </ac:grpSpMkLst>
        </pc:grpChg>
        <pc:grpChg chg="add mod">
          <ac:chgData name="Phillip Kaufman" userId="c001b2a046940d7c" providerId="LiveId" clId="{5CB25B10-5B1C-4017-B167-ED3104435743}" dt="2024-05-20T00:21:18.431" v="3358" actId="164"/>
          <ac:grpSpMkLst>
            <pc:docMk/>
            <pc:sldMk cId="3065619269" sldId="974"/>
            <ac:grpSpMk id="596" creationId="{A082C0B4-C74A-9671-D6D9-F9D2FB2988DB}"/>
          </ac:grpSpMkLst>
        </pc:grpChg>
        <pc:grpChg chg="mod">
          <ac:chgData name="Phillip Kaufman" userId="c001b2a046940d7c" providerId="LiveId" clId="{5CB25B10-5B1C-4017-B167-ED3104435743}" dt="2024-05-20T00:16:52.078" v="3303"/>
          <ac:grpSpMkLst>
            <pc:docMk/>
            <pc:sldMk cId="3065619269" sldId="974"/>
            <ac:grpSpMk id="599" creationId="{A5708007-E3E4-43A3-614D-F60871DE356D}"/>
          </ac:grpSpMkLst>
        </pc:grpChg>
        <pc:grpChg chg="add mod">
          <ac:chgData name="Phillip Kaufman" userId="c001b2a046940d7c" providerId="LiveId" clId="{5CB25B10-5B1C-4017-B167-ED3104435743}" dt="2024-05-20T00:21:02.586" v="3353" actId="164"/>
          <ac:grpSpMkLst>
            <pc:docMk/>
            <pc:sldMk cId="3065619269" sldId="974"/>
            <ac:grpSpMk id="605" creationId="{BBC164EE-67EE-EB4D-EB38-AAA24C74603D}"/>
          </ac:grpSpMkLst>
        </pc:grpChg>
        <pc:grpChg chg="mod">
          <ac:chgData name="Phillip Kaufman" userId="c001b2a046940d7c" providerId="LiveId" clId="{5CB25B10-5B1C-4017-B167-ED3104435743}" dt="2024-05-20T00:17:27.585" v="3308"/>
          <ac:grpSpMkLst>
            <pc:docMk/>
            <pc:sldMk cId="3065619269" sldId="974"/>
            <ac:grpSpMk id="606" creationId="{4D051CFF-33A5-DAFE-963B-DB0169AADDCA}"/>
          </ac:grpSpMkLst>
        </pc:grpChg>
        <pc:grpChg chg="add mod">
          <ac:chgData name="Phillip Kaufman" userId="c001b2a046940d7c" providerId="LiveId" clId="{5CB25B10-5B1C-4017-B167-ED3104435743}" dt="2024-05-20T00:21:02.586" v="3353" actId="164"/>
          <ac:grpSpMkLst>
            <pc:docMk/>
            <pc:sldMk cId="3065619269" sldId="974"/>
            <ac:grpSpMk id="614" creationId="{0DF76247-1B90-26D5-D2AF-AD9EFD9F9C57}"/>
          </ac:grpSpMkLst>
        </pc:grpChg>
        <pc:grpChg chg="mod">
          <ac:chgData name="Phillip Kaufman" userId="c001b2a046940d7c" providerId="LiveId" clId="{5CB25B10-5B1C-4017-B167-ED3104435743}" dt="2024-05-20T00:20:19.101" v="3343" actId="403"/>
          <ac:grpSpMkLst>
            <pc:docMk/>
            <pc:sldMk cId="3065619269" sldId="974"/>
            <ac:grpSpMk id="615" creationId="{25B2A80E-3182-48AB-DAE8-66FBDD7412FA}"/>
          </ac:grpSpMkLst>
        </pc:grpChg>
        <pc:grpChg chg="add del mod">
          <ac:chgData name="Phillip Kaufman" userId="c001b2a046940d7c" providerId="LiveId" clId="{5CB25B10-5B1C-4017-B167-ED3104435743}" dt="2024-05-20T00:22:16.163" v="3381" actId="21"/>
          <ac:grpSpMkLst>
            <pc:docMk/>
            <pc:sldMk cId="3065619269" sldId="974"/>
            <ac:grpSpMk id="632" creationId="{D0582AFF-C261-5DD1-A8EC-D45D2174A25F}"/>
          </ac:grpSpMkLst>
        </pc:grpChg>
        <pc:grpChg chg="add mod">
          <ac:chgData name="Phillip Kaufman" userId="c001b2a046940d7c" providerId="LiveId" clId="{5CB25B10-5B1C-4017-B167-ED3104435743}" dt="2024-05-20T00:21:16.033" v="3357" actId="571"/>
          <ac:grpSpMkLst>
            <pc:docMk/>
            <pc:sldMk cId="3065619269" sldId="974"/>
            <ac:grpSpMk id="633" creationId="{878B6B5B-E445-D725-C089-58AA5A51C634}"/>
          </ac:grpSpMkLst>
        </pc:grpChg>
        <pc:grpChg chg="mod">
          <ac:chgData name="Phillip Kaufman" userId="c001b2a046940d7c" providerId="LiveId" clId="{5CB25B10-5B1C-4017-B167-ED3104435743}" dt="2024-05-20T00:21:16.033" v="3357" actId="571"/>
          <ac:grpSpMkLst>
            <pc:docMk/>
            <pc:sldMk cId="3065619269" sldId="974"/>
            <ac:grpSpMk id="634" creationId="{EC0EC35E-6D96-970C-08F1-9C241899B00E}"/>
          </ac:grpSpMkLst>
        </pc:grpChg>
        <pc:grpChg chg="mod">
          <ac:chgData name="Phillip Kaufman" userId="c001b2a046940d7c" providerId="LiveId" clId="{5CB25B10-5B1C-4017-B167-ED3104435743}" dt="2024-05-20T00:21:16.033" v="3357" actId="571"/>
          <ac:grpSpMkLst>
            <pc:docMk/>
            <pc:sldMk cId="3065619269" sldId="974"/>
            <ac:grpSpMk id="635" creationId="{107D2320-9FDB-8877-7C2B-D95205AF841C}"/>
          </ac:grpSpMkLst>
        </pc:grpChg>
        <pc:grpChg chg="mod">
          <ac:chgData name="Phillip Kaufman" userId="c001b2a046940d7c" providerId="LiveId" clId="{5CB25B10-5B1C-4017-B167-ED3104435743}" dt="2024-05-20T00:21:16.033" v="3357" actId="571"/>
          <ac:grpSpMkLst>
            <pc:docMk/>
            <pc:sldMk cId="3065619269" sldId="974"/>
            <ac:grpSpMk id="636" creationId="{C3769024-3704-B829-80A8-BDC1B88776C8}"/>
          </ac:grpSpMkLst>
        </pc:grpChg>
        <pc:grpChg chg="mod">
          <ac:chgData name="Phillip Kaufman" userId="c001b2a046940d7c" providerId="LiveId" clId="{5CB25B10-5B1C-4017-B167-ED3104435743}" dt="2024-05-20T00:21:16.033" v="3357" actId="571"/>
          <ac:grpSpMkLst>
            <pc:docMk/>
            <pc:sldMk cId="3065619269" sldId="974"/>
            <ac:grpSpMk id="671" creationId="{4C483D1C-2850-6A39-3D91-14F2F76DC813}"/>
          </ac:grpSpMkLst>
        </pc:grpChg>
        <pc:grpChg chg="add del mod">
          <ac:chgData name="Phillip Kaufman" userId="c001b2a046940d7c" providerId="LiveId" clId="{5CB25B10-5B1C-4017-B167-ED3104435743}" dt="2024-05-20T00:22:16.163" v="3381" actId="21"/>
          <ac:grpSpMkLst>
            <pc:docMk/>
            <pc:sldMk cId="3065619269" sldId="974"/>
            <ac:grpSpMk id="674" creationId="{775628A0-6683-E1F3-5AEE-6DE6D363ABC9}"/>
          </ac:grpSpMkLst>
        </pc:grpChg>
        <pc:grpChg chg="add del mod">
          <ac:chgData name="Phillip Kaufman" userId="c001b2a046940d7c" providerId="LiveId" clId="{5CB25B10-5B1C-4017-B167-ED3104435743}" dt="2024-05-20T00:25:00.842" v="3414" actId="165"/>
          <ac:grpSpMkLst>
            <pc:docMk/>
            <pc:sldMk cId="3065619269" sldId="974"/>
            <ac:grpSpMk id="675" creationId="{AB811EF0-88CC-1235-4B6C-B358327CED68}"/>
          </ac:grpSpMkLst>
        </pc:grpChg>
        <pc:grpChg chg="add del mod">
          <ac:chgData name="Phillip Kaufman" userId="c001b2a046940d7c" providerId="LiveId" clId="{5CB25B10-5B1C-4017-B167-ED3104435743}" dt="2024-05-20T00:24:14.305" v="3404" actId="165"/>
          <ac:grpSpMkLst>
            <pc:docMk/>
            <pc:sldMk cId="3065619269" sldId="974"/>
            <ac:grpSpMk id="676" creationId="{185DD79A-896C-02A9-E8A1-49C55945B4EA}"/>
          </ac:grpSpMkLst>
        </pc:grpChg>
        <pc:grpChg chg="del mod topLvl">
          <ac:chgData name="Phillip Kaufman" userId="c001b2a046940d7c" providerId="LiveId" clId="{5CB25B10-5B1C-4017-B167-ED3104435743}" dt="2024-05-20T00:24:20.038" v="3405" actId="165"/>
          <ac:grpSpMkLst>
            <pc:docMk/>
            <pc:sldMk cId="3065619269" sldId="974"/>
            <ac:grpSpMk id="677" creationId="{995F0D82-52D5-A893-AA9D-38CD83192C58}"/>
          </ac:grpSpMkLst>
        </pc:grpChg>
        <pc:grpChg chg="mod topLvl">
          <ac:chgData name="Phillip Kaufman" userId="c001b2a046940d7c" providerId="LiveId" clId="{5CB25B10-5B1C-4017-B167-ED3104435743}" dt="2024-05-20T00:24:20.038" v="3405" actId="165"/>
          <ac:grpSpMkLst>
            <pc:docMk/>
            <pc:sldMk cId="3065619269" sldId="974"/>
            <ac:grpSpMk id="678" creationId="{D82825E8-96D2-2F64-31F0-40E2C4F4C5F4}"/>
          </ac:grpSpMkLst>
        </pc:grpChg>
        <pc:grpChg chg="add del mod topLvl">
          <ac:chgData name="Phillip Kaufman" userId="c001b2a046940d7c" providerId="LiveId" clId="{5CB25B10-5B1C-4017-B167-ED3104435743}" dt="2024-05-20T00:24:22.762" v="3406" actId="478"/>
          <ac:grpSpMkLst>
            <pc:docMk/>
            <pc:sldMk cId="3065619269" sldId="974"/>
            <ac:grpSpMk id="679" creationId="{0F317DA4-6507-233E-3941-8BBA2E2C7A72}"/>
          </ac:grpSpMkLst>
        </pc:grpChg>
        <pc:grpChg chg="mod">
          <ac:chgData name="Phillip Kaufman" userId="c001b2a046940d7c" providerId="LiveId" clId="{5CB25B10-5B1C-4017-B167-ED3104435743}" dt="2024-05-20T00:24:20.038" v="3405" actId="165"/>
          <ac:grpSpMkLst>
            <pc:docMk/>
            <pc:sldMk cId="3065619269" sldId="974"/>
            <ac:grpSpMk id="680" creationId="{BE566893-5AA6-B34B-E316-80C1CC82BA1B}"/>
          </ac:grpSpMkLst>
        </pc:grpChg>
        <pc:grpChg chg="mod">
          <ac:chgData name="Phillip Kaufman" userId="c001b2a046940d7c" providerId="LiveId" clId="{5CB25B10-5B1C-4017-B167-ED3104435743}" dt="2024-05-20T00:24:20.038" v="3405" actId="165"/>
          <ac:grpSpMkLst>
            <pc:docMk/>
            <pc:sldMk cId="3065619269" sldId="974"/>
            <ac:grpSpMk id="688" creationId="{756B511B-7B1B-EE46-4929-9E2003B11177}"/>
          </ac:grpSpMkLst>
        </pc:grpChg>
        <pc:grpChg chg="mod">
          <ac:chgData name="Phillip Kaufman" userId="c001b2a046940d7c" providerId="LiveId" clId="{5CB25B10-5B1C-4017-B167-ED3104435743}" dt="2024-05-20T00:24:20.038" v="3405" actId="165"/>
          <ac:grpSpMkLst>
            <pc:docMk/>
            <pc:sldMk cId="3065619269" sldId="974"/>
            <ac:grpSpMk id="689" creationId="{801B5DCC-E3B5-3C76-44B0-9FCB6858EDE5}"/>
          </ac:grpSpMkLst>
        </pc:grpChg>
        <pc:grpChg chg="mod">
          <ac:chgData name="Phillip Kaufman" userId="c001b2a046940d7c" providerId="LiveId" clId="{5CB25B10-5B1C-4017-B167-ED3104435743}" dt="2024-05-20T00:24:20.038" v="3405" actId="165"/>
          <ac:grpSpMkLst>
            <pc:docMk/>
            <pc:sldMk cId="3065619269" sldId="974"/>
            <ac:grpSpMk id="690" creationId="{52A40FF3-25D2-5199-DB78-5C416A660D23}"/>
          </ac:grpSpMkLst>
        </pc:grpChg>
        <pc:cxnChg chg="mod">
          <ac:chgData name="Phillip Kaufman" userId="c001b2a046940d7c" providerId="LiveId" clId="{5CB25B10-5B1C-4017-B167-ED3104435743}" dt="2024-05-19T23:23:15.174" v="2888"/>
          <ac:cxnSpMkLst>
            <pc:docMk/>
            <pc:sldMk cId="3065619269" sldId="974"/>
            <ac:cxnSpMk id="17" creationId="{95C26B3F-97BE-CE4B-562A-F122B0B70FAF}"/>
          </ac:cxnSpMkLst>
        </pc:cxnChg>
        <pc:cxnChg chg="mod">
          <ac:chgData name="Phillip Kaufman" userId="c001b2a046940d7c" providerId="LiveId" clId="{5CB25B10-5B1C-4017-B167-ED3104435743}" dt="2024-05-19T23:23:15.174" v="2888"/>
          <ac:cxnSpMkLst>
            <pc:docMk/>
            <pc:sldMk cId="3065619269" sldId="974"/>
            <ac:cxnSpMk id="18" creationId="{9E0A0850-55EF-8860-55B9-0D630EAB5AC4}"/>
          </ac:cxnSpMkLst>
        </pc:cxnChg>
        <pc:cxnChg chg="mod">
          <ac:chgData name="Phillip Kaufman" userId="c001b2a046940d7c" providerId="LiveId" clId="{5CB25B10-5B1C-4017-B167-ED3104435743}" dt="2024-05-19T23:23:15.174" v="2888"/>
          <ac:cxnSpMkLst>
            <pc:docMk/>
            <pc:sldMk cId="3065619269" sldId="974"/>
            <ac:cxnSpMk id="23" creationId="{8AC345FF-3888-409E-5729-C85E43173AB0}"/>
          </ac:cxnSpMkLst>
        </pc:cxnChg>
        <pc:cxnChg chg="mod">
          <ac:chgData name="Phillip Kaufman" userId="c001b2a046940d7c" providerId="LiveId" clId="{5CB25B10-5B1C-4017-B167-ED3104435743}" dt="2024-05-19T23:23:15.174" v="2888"/>
          <ac:cxnSpMkLst>
            <pc:docMk/>
            <pc:sldMk cId="3065619269" sldId="974"/>
            <ac:cxnSpMk id="24" creationId="{B2D78A70-D5F8-60DC-4B1D-70404FBB5952}"/>
          </ac:cxnSpMkLst>
        </pc:cxnChg>
        <pc:cxnChg chg="mod">
          <ac:chgData name="Phillip Kaufman" userId="c001b2a046940d7c" providerId="LiveId" clId="{5CB25B10-5B1C-4017-B167-ED3104435743}" dt="2024-05-19T23:23:15.174" v="2888"/>
          <ac:cxnSpMkLst>
            <pc:docMk/>
            <pc:sldMk cId="3065619269" sldId="974"/>
            <ac:cxnSpMk id="25" creationId="{2E917134-9458-5437-31B9-8707C839CA6C}"/>
          </ac:cxnSpMkLst>
        </pc:cxnChg>
        <pc:cxnChg chg="mod">
          <ac:chgData name="Phillip Kaufman" userId="c001b2a046940d7c" providerId="LiveId" clId="{5CB25B10-5B1C-4017-B167-ED3104435743}" dt="2024-05-19T23:23:15.174" v="2888"/>
          <ac:cxnSpMkLst>
            <pc:docMk/>
            <pc:sldMk cId="3065619269" sldId="974"/>
            <ac:cxnSpMk id="26" creationId="{F9FA7783-8F85-C66F-D06B-756A3DDB6AF6}"/>
          </ac:cxnSpMkLst>
        </pc:cxnChg>
        <pc:cxnChg chg="mod">
          <ac:chgData name="Phillip Kaufman" userId="c001b2a046940d7c" providerId="LiveId" clId="{5CB25B10-5B1C-4017-B167-ED3104435743}" dt="2024-05-19T23:23:15.174" v="2888"/>
          <ac:cxnSpMkLst>
            <pc:docMk/>
            <pc:sldMk cId="3065619269" sldId="974"/>
            <ac:cxnSpMk id="27" creationId="{C3E920C7-D6FF-18BC-E456-ABC4ED2928DC}"/>
          </ac:cxnSpMkLst>
        </pc:cxnChg>
        <pc:cxnChg chg="mod">
          <ac:chgData name="Phillip Kaufman" userId="c001b2a046940d7c" providerId="LiveId" clId="{5CB25B10-5B1C-4017-B167-ED3104435743}" dt="2024-05-19T23:23:15.174" v="2888"/>
          <ac:cxnSpMkLst>
            <pc:docMk/>
            <pc:sldMk cId="3065619269" sldId="974"/>
            <ac:cxnSpMk id="28" creationId="{160CA851-934B-E62E-D54C-7612D0C4C633}"/>
          </ac:cxnSpMkLst>
        </pc:cxnChg>
        <pc:cxnChg chg="mod">
          <ac:chgData name="Phillip Kaufman" userId="c001b2a046940d7c" providerId="LiveId" clId="{5CB25B10-5B1C-4017-B167-ED3104435743}" dt="2024-05-19T23:23:15.174" v="2888"/>
          <ac:cxnSpMkLst>
            <pc:docMk/>
            <pc:sldMk cId="3065619269" sldId="974"/>
            <ac:cxnSpMk id="29" creationId="{C06F2E4D-E740-566E-6CC6-001330BE7935}"/>
          </ac:cxnSpMkLst>
        </pc:cxnChg>
        <pc:cxnChg chg="mod">
          <ac:chgData name="Phillip Kaufman" userId="c001b2a046940d7c" providerId="LiveId" clId="{5CB25B10-5B1C-4017-B167-ED3104435743}" dt="2024-05-19T23:23:15.174" v="2888"/>
          <ac:cxnSpMkLst>
            <pc:docMk/>
            <pc:sldMk cId="3065619269" sldId="974"/>
            <ac:cxnSpMk id="30" creationId="{7EF26A61-D320-7F08-7F31-C734C599C9DD}"/>
          </ac:cxnSpMkLst>
        </pc:cxnChg>
        <pc:cxnChg chg="mod">
          <ac:chgData name="Phillip Kaufman" userId="c001b2a046940d7c" providerId="LiveId" clId="{5CB25B10-5B1C-4017-B167-ED3104435743}" dt="2024-05-19T23:23:15.174" v="2888"/>
          <ac:cxnSpMkLst>
            <pc:docMk/>
            <pc:sldMk cId="3065619269" sldId="974"/>
            <ac:cxnSpMk id="31" creationId="{DBEE6480-42D8-3ECB-16E6-91D039A52ED8}"/>
          </ac:cxnSpMkLst>
        </pc:cxnChg>
        <pc:cxnChg chg="mod">
          <ac:chgData name="Phillip Kaufman" userId="c001b2a046940d7c" providerId="LiveId" clId="{5CB25B10-5B1C-4017-B167-ED3104435743}" dt="2024-05-19T23:23:15.174" v="2888"/>
          <ac:cxnSpMkLst>
            <pc:docMk/>
            <pc:sldMk cId="3065619269" sldId="974"/>
            <ac:cxnSpMk id="32" creationId="{12AB5712-2230-9464-D5E0-948A1BB7712B}"/>
          </ac:cxnSpMkLst>
        </pc:cxnChg>
        <pc:cxnChg chg="mod">
          <ac:chgData name="Phillip Kaufman" userId="c001b2a046940d7c" providerId="LiveId" clId="{5CB25B10-5B1C-4017-B167-ED3104435743}" dt="2024-05-19T23:23:15.174" v="2888"/>
          <ac:cxnSpMkLst>
            <pc:docMk/>
            <pc:sldMk cId="3065619269" sldId="974"/>
            <ac:cxnSpMk id="34" creationId="{3418D28E-97A6-F67F-62B3-4DA0E0ED629C}"/>
          </ac:cxnSpMkLst>
        </pc:cxnChg>
        <pc:cxnChg chg="mod">
          <ac:chgData name="Phillip Kaufman" userId="c001b2a046940d7c" providerId="LiveId" clId="{5CB25B10-5B1C-4017-B167-ED3104435743}" dt="2024-05-19T23:23:15.174" v="2888"/>
          <ac:cxnSpMkLst>
            <pc:docMk/>
            <pc:sldMk cId="3065619269" sldId="974"/>
            <ac:cxnSpMk id="35" creationId="{5BCD1E7B-58DB-14BA-D664-0074711212DF}"/>
          </ac:cxnSpMkLst>
        </pc:cxnChg>
        <pc:cxnChg chg="mod">
          <ac:chgData name="Phillip Kaufman" userId="c001b2a046940d7c" providerId="LiveId" clId="{5CB25B10-5B1C-4017-B167-ED3104435743}" dt="2024-05-19T23:23:15.174" v="2888"/>
          <ac:cxnSpMkLst>
            <pc:docMk/>
            <pc:sldMk cId="3065619269" sldId="974"/>
            <ac:cxnSpMk id="36" creationId="{938B56EB-9890-1CA7-F08B-0E99E319212D}"/>
          </ac:cxnSpMkLst>
        </pc:cxnChg>
        <pc:cxnChg chg="mod">
          <ac:chgData name="Phillip Kaufman" userId="c001b2a046940d7c" providerId="LiveId" clId="{5CB25B10-5B1C-4017-B167-ED3104435743}" dt="2024-05-19T23:23:15.174" v="2888"/>
          <ac:cxnSpMkLst>
            <pc:docMk/>
            <pc:sldMk cId="3065619269" sldId="974"/>
            <ac:cxnSpMk id="39" creationId="{62D60902-6D10-8A93-6710-48A57EC0C018}"/>
          </ac:cxnSpMkLst>
        </pc:cxnChg>
        <pc:cxnChg chg="mod">
          <ac:chgData name="Phillip Kaufman" userId="c001b2a046940d7c" providerId="LiveId" clId="{5CB25B10-5B1C-4017-B167-ED3104435743}" dt="2024-05-19T23:23:15.174" v="2888"/>
          <ac:cxnSpMkLst>
            <pc:docMk/>
            <pc:sldMk cId="3065619269" sldId="974"/>
            <ac:cxnSpMk id="40" creationId="{2D207BCE-9FEA-6D3B-B98F-67504895FB00}"/>
          </ac:cxnSpMkLst>
        </pc:cxnChg>
        <pc:cxnChg chg="mod">
          <ac:chgData name="Phillip Kaufman" userId="c001b2a046940d7c" providerId="LiveId" clId="{5CB25B10-5B1C-4017-B167-ED3104435743}" dt="2024-05-19T23:23:15.174" v="2888"/>
          <ac:cxnSpMkLst>
            <pc:docMk/>
            <pc:sldMk cId="3065619269" sldId="974"/>
            <ac:cxnSpMk id="42" creationId="{F8461A7D-4499-0F52-9B0E-E942E928DBF1}"/>
          </ac:cxnSpMkLst>
        </pc:cxnChg>
        <pc:cxnChg chg="mod">
          <ac:chgData name="Phillip Kaufman" userId="c001b2a046940d7c" providerId="LiveId" clId="{5CB25B10-5B1C-4017-B167-ED3104435743}" dt="2024-05-19T23:23:15.174" v="2888"/>
          <ac:cxnSpMkLst>
            <pc:docMk/>
            <pc:sldMk cId="3065619269" sldId="974"/>
            <ac:cxnSpMk id="43" creationId="{6A863625-10D7-BBA5-9F71-E728C7E7FA1C}"/>
          </ac:cxnSpMkLst>
        </pc:cxnChg>
        <pc:cxnChg chg="mod">
          <ac:chgData name="Phillip Kaufman" userId="c001b2a046940d7c" providerId="LiveId" clId="{5CB25B10-5B1C-4017-B167-ED3104435743}" dt="2024-05-19T23:23:15.174" v="2888"/>
          <ac:cxnSpMkLst>
            <pc:docMk/>
            <pc:sldMk cId="3065619269" sldId="974"/>
            <ac:cxnSpMk id="44" creationId="{25DEFE22-188F-6565-BD49-E8BC39B604C2}"/>
          </ac:cxnSpMkLst>
        </pc:cxnChg>
        <pc:cxnChg chg="mod">
          <ac:chgData name="Phillip Kaufman" userId="c001b2a046940d7c" providerId="LiveId" clId="{5CB25B10-5B1C-4017-B167-ED3104435743}" dt="2024-05-19T23:23:15.174" v="2888"/>
          <ac:cxnSpMkLst>
            <pc:docMk/>
            <pc:sldMk cId="3065619269" sldId="974"/>
            <ac:cxnSpMk id="45" creationId="{F1C6650C-A8CC-BEC1-C205-DCF2A33CD189}"/>
          </ac:cxnSpMkLst>
        </pc:cxnChg>
        <pc:cxnChg chg="mod">
          <ac:chgData name="Phillip Kaufman" userId="c001b2a046940d7c" providerId="LiveId" clId="{5CB25B10-5B1C-4017-B167-ED3104435743}" dt="2024-05-19T23:23:15.174" v="2888"/>
          <ac:cxnSpMkLst>
            <pc:docMk/>
            <pc:sldMk cId="3065619269" sldId="974"/>
            <ac:cxnSpMk id="46" creationId="{A357D8A8-37B0-41D0-5E71-DF4126D7FFDD}"/>
          </ac:cxnSpMkLst>
        </pc:cxnChg>
        <pc:cxnChg chg="mod">
          <ac:chgData name="Phillip Kaufman" userId="c001b2a046940d7c" providerId="LiveId" clId="{5CB25B10-5B1C-4017-B167-ED3104435743}" dt="2024-05-19T23:23:15.174" v="2888"/>
          <ac:cxnSpMkLst>
            <pc:docMk/>
            <pc:sldMk cId="3065619269" sldId="974"/>
            <ac:cxnSpMk id="47" creationId="{CEB19CEB-575D-3BBA-9856-314775E1678A}"/>
          </ac:cxnSpMkLst>
        </pc:cxnChg>
        <pc:cxnChg chg="mod">
          <ac:chgData name="Phillip Kaufman" userId="c001b2a046940d7c" providerId="LiveId" clId="{5CB25B10-5B1C-4017-B167-ED3104435743}" dt="2024-05-19T23:23:15.174" v="2888"/>
          <ac:cxnSpMkLst>
            <pc:docMk/>
            <pc:sldMk cId="3065619269" sldId="974"/>
            <ac:cxnSpMk id="48" creationId="{A684DAEF-FABE-1EC5-AE83-70D4E59F4D3F}"/>
          </ac:cxnSpMkLst>
        </pc:cxnChg>
        <pc:cxnChg chg="mod">
          <ac:chgData name="Phillip Kaufman" userId="c001b2a046940d7c" providerId="LiveId" clId="{5CB25B10-5B1C-4017-B167-ED3104435743}" dt="2024-05-19T23:23:15.174" v="2888"/>
          <ac:cxnSpMkLst>
            <pc:docMk/>
            <pc:sldMk cId="3065619269" sldId="974"/>
            <ac:cxnSpMk id="49" creationId="{233DB97A-BF5D-7C07-B4E2-E35F991D36DF}"/>
          </ac:cxnSpMkLst>
        </pc:cxnChg>
        <pc:cxnChg chg="mod">
          <ac:chgData name="Phillip Kaufman" userId="c001b2a046940d7c" providerId="LiveId" clId="{5CB25B10-5B1C-4017-B167-ED3104435743}" dt="2024-05-19T23:23:15.174" v="2888"/>
          <ac:cxnSpMkLst>
            <pc:docMk/>
            <pc:sldMk cId="3065619269" sldId="974"/>
            <ac:cxnSpMk id="50" creationId="{B990E94D-C172-7CF9-824A-25B8BA4509F2}"/>
          </ac:cxnSpMkLst>
        </pc:cxnChg>
        <pc:cxnChg chg="mod">
          <ac:chgData name="Phillip Kaufman" userId="c001b2a046940d7c" providerId="LiveId" clId="{5CB25B10-5B1C-4017-B167-ED3104435743}" dt="2024-05-19T23:23:15.174" v="2888"/>
          <ac:cxnSpMkLst>
            <pc:docMk/>
            <pc:sldMk cId="3065619269" sldId="974"/>
            <ac:cxnSpMk id="51" creationId="{000F29A3-343B-721E-2CE1-D3791FFD563B}"/>
          </ac:cxnSpMkLst>
        </pc:cxnChg>
        <pc:cxnChg chg="mod">
          <ac:chgData name="Phillip Kaufman" userId="c001b2a046940d7c" providerId="LiveId" clId="{5CB25B10-5B1C-4017-B167-ED3104435743}" dt="2024-05-19T23:23:15.174" v="2888"/>
          <ac:cxnSpMkLst>
            <pc:docMk/>
            <pc:sldMk cId="3065619269" sldId="974"/>
            <ac:cxnSpMk id="52" creationId="{F0605F9B-32D4-149D-71D7-A314142E8A93}"/>
          </ac:cxnSpMkLst>
        </pc:cxnChg>
        <pc:cxnChg chg="mod">
          <ac:chgData name="Phillip Kaufman" userId="c001b2a046940d7c" providerId="LiveId" clId="{5CB25B10-5B1C-4017-B167-ED3104435743}" dt="2024-05-19T23:23:15.174" v="2888"/>
          <ac:cxnSpMkLst>
            <pc:docMk/>
            <pc:sldMk cId="3065619269" sldId="974"/>
            <ac:cxnSpMk id="53" creationId="{32F45C73-AECE-B1CD-BF3A-FD449E671C4C}"/>
          </ac:cxnSpMkLst>
        </pc:cxnChg>
        <pc:cxnChg chg="mod">
          <ac:chgData name="Phillip Kaufman" userId="c001b2a046940d7c" providerId="LiveId" clId="{5CB25B10-5B1C-4017-B167-ED3104435743}" dt="2024-05-19T23:23:15.174" v="2888"/>
          <ac:cxnSpMkLst>
            <pc:docMk/>
            <pc:sldMk cId="3065619269" sldId="974"/>
            <ac:cxnSpMk id="54" creationId="{69E5B7B1-6573-641B-D1CC-389447F9A81E}"/>
          </ac:cxnSpMkLst>
        </pc:cxnChg>
        <pc:cxnChg chg="mod">
          <ac:chgData name="Phillip Kaufman" userId="c001b2a046940d7c" providerId="LiveId" clId="{5CB25B10-5B1C-4017-B167-ED3104435743}" dt="2024-05-19T23:23:15.174" v="2888"/>
          <ac:cxnSpMkLst>
            <pc:docMk/>
            <pc:sldMk cId="3065619269" sldId="974"/>
            <ac:cxnSpMk id="55" creationId="{B8DFD7D4-2A36-95C7-A1DC-7062297ADA34}"/>
          </ac:cxnSpMkLst>
        </pc:cxnChg>
        <pc:cxnChg chg="mod">
          <ac:chgData name="Phillip Kaufman" userId="c001b2a046940d7c" providerId="LiveId" clId="{5CB25B10-5B1C-4017-B167-ED3104435743}" dt="2024-05-19T23:23:15.174" v="2888"/>
          <ac:cxnSpMkLst>
            <pc:docMk/>
            <pc:sldMk cId="3065619269" sldId="974"/>
            <ac:cxnSpMk id="56" creationId="{9C3A7DC7-769A-7639-D0A3-9F781207677D}"/>
          </ac:cxnSpMkLst>
        </pc:cxnChg>
        <pc:cxnChg chg="mod">
          <ac:chgData name="Phillip Kaufman" userId="c001b2a046940d7c" providerId="LiveId" clId="{5CB25B10-5B1C-4017-B167-ED3104435743}" dt="2024-05-19T23:23:15.174" v="2888"/>
          <ac:cxnSpMkLst>
            <pc:docMk/>
            <pc:sldMk cId="3065619269" sldId="974"/>
            <ac:cxnSpMk id="57" creationId="{56CE689E-9F5A-76DD-4A3E-7A5EE1609DD9}"/>
          </ac:cxnSpMkLst>
        </pc:cxnChg>
        <pc:cxnChg chg="mod">
          <ac:chgData name="Phillip Kaufman" userId="c001b2a046940d7c" providerId="LiveId" clId="{5CB25B10-5B1C-4017-B167-ED3104435743}" dt="2024-05-19T23:23:15.174" v="2888"/>
          <ac:cxnSpMkLst>
            <pc:docMk/>
            <pc:sldMk cId="3065619269" sldId="974"/>
            <ac:cxnSpMk id="58" creationId="{FF906E83-4CC2-7A82-3341-AC68713FA34F}"/>
          </ac:cxnSpMkLst>
        </pc:cxnChg>
        <pc:cxnChg chg="mod">
          <ac:chgData name="Phillip Kaufman" userId="c001b2a046940d7c" providerId="LiveId" clId="{5CB25B10-5B1C-4017-B167-ED3104435743}" dt="2024-05-19T23:23:15.174" v="2888"/>
          <ac:cxnSpMkLst>
            <pc:docMk/>
            <pc:sldMk cId="3065619269" sldId="974"/>
            <ac:cxnSpMk id="62" creationId="{9A4F1E15-A469-68EA-CAB0-CF9614AA4836}"/>
          </ac:cxnSpMkLst>
        </pc:cxnChg>
        <pc:cxnChg chg="mod">
          <ac:chgData name="Phillip Kaufman" userId="c001b2a046940d7c" providerId="LiveId" clId="{5CB25B10-5B1C-4017-B167-ED3104435743}" dt="2024-05-19T23:23:15.174" v="2888"/>
          <ac:cxnSpMkLst>
            <pc:docMk/>
            <pc:sldMk cId="3065619269" sldId="974"/>
            <ac:cxnSpMk id="63" creationId="{45E23DED-FFFC-08E2-3A7B-E8390E174AD7}"/>
          </ac:cxnSpMkLst>
        </pc:cxnChg>
        <pc:cxnChg chg="mod">
          <ac:chgData name="Phillip Kaufman" userId="c001b2a046940d7c" providerId="LiveId" clId="{5CB25B10-5B1C-4017-B167-ED3104435743}" dt="2024-05-20T00:24:20.038" v="3405" actId="165"/>
          <ac:cxnSpMkLst>
            <pc:docMk/>
            <pc:sldMk cId="3065619269" sldId="974"/>
            <ac:cxnSpMk id="64" creationId="{B8342CD6-2E3E-8C85-DE2F-498C6320428F}"/>
          </ac:cxnSpMkLst>
        </pc:cxnChg>
        <pc:cxnChg chg="mod">
          <ac:chgData name="Phillip Kaufman" userId="c001b2a046940d7c" providerId="LiveId" clId="{5CB25B10-5B1C-4017-B167-ED3104435743}" dt="2024-05-20T00:24:20.038" v="3405" actId="165"/>
          <ac:cxnSpMkLst>
            <pc:docMk/>
            <pc:sldMk cId="3065619269" sldId="974"/>
            <ac:cxnSpMk id="65" creationId="{FE583347-1811-BEDC-1A3B-F9767E140560}"/>
          </ac:cxnSpMkLst>
        </pc:cxnChg>
        <pc:cxnChg chg="mod">
          <ac:chgData name="Phillip Kaufman" userId="c001b2a046940d7c" providerId="LiveId" clId="{5CB25B10-5B1C-4017-B167-ED3104435743}" dt="2024-05-20T00:24:20.038" v="3405" actId="165"/>
          <ac:cxnSpMkLst>
            <pc:docMk/>
            <pc:sldMk cId="3065619269" sldId="974"/>
            <ac:cxnSpMk id="66" creationId="{5B30AB7A-773D-1323-DE3F-263A24758C23}"/>
          </ac:cxnSpMkLst>
        </pc:cxnChg>
        <pc:cxnChg chg="mod">
          <ac:chgData name="Phillip Kaufman" userId="c001b2a046940d7c" providerId="LiveId" clId="{5CB25B10-5B1C-4017-B167-ED3104435743}" dt="2024-05-20T00:24:20.038" v="3405" actId="165"/>
          <ac:cxnSpMkLst>
            <pc:docMk/>
            <pc:sldMk cId="3065619269" sldId="974"/>
            <ac:cxnSpMk id="67" creationId="{B2B0D0DF-14F6-7CA7-D219-686E07826E57}"/>
          </ac:cxnSpMkLst>
        </pc:cxnChg>
        <pc:cxnChg chg="mod">
          <ac:chgData name="Phillip Kaufman" userId="c001b2a046940d7c" providerId="LiveId" clId="{5CB25B10-5B1C-4017-B167-ED3104435743}" dt="2024-05-20T00:24:20.038" v="3405" actId="165"/>
          <ac:cxnSpMkLst>
            <pc:docMk/>
            <pc:sldMk cId="3065619269" sldId="974"/>
            <ac:cxnSpMk id="68" creationId="{3E8BBF0E-5D98-481D-5CDC-4A14F8BF809A}"/>
          </ac:cxnSpMkLst>
        </pc:cxnChg>
        <pc:cxnChg chg="mod">
          <ac:chgData name="Phillip Kaufman" userId="c001b2a046940d7c" providerId="LiveId" clId="{5CB25B10-5B1C-4017-B167-ED3104435743}" dt="2024-05-20T00:24:20.038" v="3405" actId="165"/>
          <ac:cxnSpMkLst>
            <pc:docMk/>
            <pc:sldMk cId="3065619269" sldId="974"/>
            <ac:cxnSpMk id="69" creationId="{873D15E8-2DB3-4BD4-ABAD-2593E6174B25}"/>
          </ac:cxnSpMkLst>
        </pc:cxnChg>
        <pc:cxnChg chg="mod">
          <ac:chgData name="Phillip Kaufman" userId="c001b2a046940d7c" providerId="LiveId" clId="{5CB25B10-5B1C-4017-B167-ED3104435743}" dt="2024-05-20T00:24:20.038" v="3405" actId="165"/>
          <ac:cxnSpMkLst>
            <pc:docMk/>
            <pc:sldMk cId="3065619269" sldId="974"/>
            <ac:cxnSpMk id="76" creationId="{54C8E55E-953B-A728-43AA-29B0577C3997}"/>
          </ac:cxnSpMkLst>
        </pc:cxnChg>
        <pc:cxnChg chg="mod">
          <ac:chgData name="Phillip Kaufman" userId="c001b2a046940d7c" providerId="LiveId" clId="{5CB25B10-5B1C-4017-B167-ED3104435743}" dt="2024-05-20T00:24:20.038" v="3405" actId="165"/>
          <ac:cxnSpMkLst>
            <pc:docMk/>
            <pc:sldMk cId="3065619269" sldId="974"/>
            <ac:cxnSpMk id="77" creationId="{56CCD349-203B-6F9F-A809-0276F2B8EC86}"/>
          </ac:cxnSpMkLst>
        </pc:cxnChg>
        <pc:cxnChg chg="mod">
          <ac:chgData name="Phillip Kaufman" userId="c001b2a046940d7c" providerId="LiveId" clId="{5CB25B10-5B1C-4017-B167-ED3104435743}" dt="2024-05-20T00:24:20.038" v="3405" actId="165"/>
          <ac:cxnSpMkLst>
            <pc:docMk/>
            <pc:sldMk cId="3065619269" sldId="974"/>
            <ac:cxnSpMk id="79" creationId="{9BE675C9-89D1-ACA3-EF3C-61829A0C6ADC}"/>
          </ac:cxnSpMkLst>
        </pc:cxnChg>
        <pc:cxnChg chg="mod">
          <ac:chgData name="Phillip Kaufman" userId="c001b2a046940d7c" providerId="LiveId" clId="{5CB25B10-5B1C-4017-B167-ED3104435743}" dt="2024-05-20T00:24:20.038" v="3405" actId="165"/>
          <ac:cxnSpMkLst>
            <pc:docMk/>
            <pc:sldMk cId="3065619269" sldId="974"/>
            <ac:cxnSpMk id="80" creationId="{ACE21514-9060-F5D8-C7D1-4FA86400AE95}"/>
          </ac:cxnSpMkLst>
        </pc:cxnChg>
        <pc:cxnChg chg="mod">
          <ac:chgData name="Phillip Kaufman" userId="c001b2a046940d7c" providerId="LiveId" clId="{5CB25B10-5B1C-4017-B167-ED3104435743}" dt="2024-05-20T00:24:20.038" v="3405" actId="165"/>
          <ac:cxnSpMkLst>
            <pc:docMk/>
            <pc:sldMk cId="3065619269" sldId="974"/>
            <ac:cxnSpMk id="81" creationId="{A22A87E9-B47D-CA1B-EC36-276AB6C818B0}"/>
          </ac:cxnSpMkLst>
        </pc:cxnChg>
        <pc:cxnChg chg="mod">
          <ac:chgData name="Phillip Kaufman" userId="c001b2a046940d7c" providerId="LiveId" clId="{5CB25B10-5B1C-4017-B167-ED3104435743}" dt="2024-05-20T00:24:20.038" v="3405" actId="165"/>
          <ac:cxnSpMkLst>
            <pc:docMk/>
            <pc:sldMk cId="3065619269" sldId="974"/>
            <ac:cxnSpMk id="82" creationId="{8BE93428-7115-5392-71ED-F1440F79BCE0}"/>
          </ac:cxnSpMkLst>
        </pc:cxnChg>
        <pc:cxnChg chg="mod">
          <ac:chgData name="Phillip Kaufman" userId="c001b2a046940d7c" providerId="LiveId" clId="{5CB25B10-5B1C-4017-B167-ED3104435743}" dt="2024-05-20T00:24:20.038" v="3405" actId="165"/>
          <ac:cxnSpMkLst>
            <pc:docMk/>
            <pc:sldMk cId="3065619269" sldId="974"/>
            <ac:cxnSpMk id="83" creationId="{4D64FE7C-93A1-680A-6898-2DB0B22B6425}"/>
          </ac:cxnSpMkLst>
        </pc:cxnChg>
        <pc:cxnChg chg="mod">
          <ac:chgData name="Phillip Kaufman" userId="c001b2a046940d7c" providerId="LiveId" clId="{5CB25B10-5B1C-4017-B167-ED3104435743}" dt="2024-05-20T00:24:20.038" v="3405" actId="165"/>
          <ac:cxnSpMkLst>
            <pc:docMk/>
            <pc:sldMk cId="3065619269" sldId="974"/>
            <ac:cxnSpMk id="84" creationId="{FEFD6DC0-77B4-3D06-2E97-83752536988C}"/>
          </ac:cxnSpMkLst>
        </pc:cxnChg>
        <pc:cxnChg chg="mod">
          <ac:chgData name="Phillip Kaufman" userId="c001b2a046940d7c" providerId="LiveId" clId="{5CB25B10-5B1C-4017-B167-ED3104435743}" dt="2024-05-20T00:24:20.038" v="3405" actId="165"/>
          <ac:cxnSpMkLst>
            <pc:docMk/>
            <pc:sldMk cId="3065619269" sldId="974"/>
            <ac:cxnSpMk id="85" creationId="{4315B5D0-6F76-2E49-E97C-CF0A10FE0FD0}"/>
          </ac:cxnSpMkLst>
        </pc:cxnChg>
        <pc:cxnChg chg="mod">
          <ac:chgData name="Phillip Kaufman" userId="c001b2a046940d7c" providerId="LiveId" clId="{5CB25B10-5B1C-4017-B167-ED3104435743}" dt="2024-05-20T00:24:20.038" v="3405" actId="165"/>
          <ac:cxnSpMkLst>
            <pc:docMk/>
            <pc:sldMk cId="3065619269" sldId="974"/>
            <ac:cxnSpMk id="86" creationId="{17E76F80-FB1D-625E-3616-DC03B899EF2B}"/>
          </ac:cxnSpMkLst>
        </pc:cxnChg>
        <pc:cxnChg chg="mod">
          <ac:chgData name="Phillip Kaufman" userId="c001b2a046940d7c" providerId="LiveId" clId="{5CB25B10-5B1C-4017-B167-ED3104435743}" dt="2024-05-20T00:24:20.038" v="3405" actId="165"/>
          <ac:cxnSpMkLst>
            <pc:docMk/>
            <pc:sldMk cId="3065619269" sldId="974"/>
            <ac:cxnSpMk id="87" creationId="{B20B6E7C-6B50-8B6C-ACA5-779CA0752898}"/>
          </ac:cxnSpMkLst>
        </pc:cxnChg>
        <pc:cxnChg chg="mod">
          <ac:chgData name="Phillip Kaufman" userId="c001b2a046940d7c" providerId="LiveId" clId="{5CB25B10-5B1C-4017-B167-ED3104435743}" dt="2024-05-20T00:24:20.038" v="3405" actId="165"/>
          <ac:cxnSpMkLst>
            <pc:docMk/>
            <pc:sldMk cId="3065619269" sldId="974"/>
            <ac:cxnSpMk id="88" creationId="{D0D04CD6-A4D1-A81C-F867-B0B56B4F0602}"/>
          </ac:cxnSpMkLst>
        </pc:cxnChg>
        <pc:cxnChg chg="mod">
          <ac:chgData name="Phillip Kaufman" userId="c001b2a046940d7c" providerId="LiveId" clId="{5CB25B10-5B1C-4017-B167-ED3104435743}" dt="2024-05-20T00:24:20.038" v="3405" actId="165"/>
          <ac:cxnSpMkLst>
            <pc:docMk/>
            <pc:sldMk cId="3065619269" sldId="974"/>
            <ac:cxnSpMk id="89" creationId="{B88E505F-E609-ABEC-2B6B-97F3062306C8}"/>
          </ac:cxnSpMkLst>
        </pc:cxnChg>
        <pc:cxnChg chg="mod">
          <ac:chgData name="Phillip Kaufman" userId="c001b2a046940d7c" providerId="LiveId" clId="{5CB25B10-5B1C-4017-B167-ED3104435743}" dt="2024-05-20T00:24:20.038" v="3405" actId="165"/>
          <ac:cxnSpMkLst>
            <pc:docMk/>
            <pc:sldMk cId="3065619269" sldId="974"/>
            <ac:cxnSpMk id="90" creationId="{4513C779-E587-5883-8EBC-802ED4CFA7BF}"/>
          </ac:cxnSpMkLst>
        </pc:cxnChg>
        <pc:cxnChg chg="mod">
          <ac:chgData name="Phillip Kaufman" userId="c001b2a046940d7c" providerId="LiveId" clId="{5CB25B10-5B1C-4017-B167-ED3104435743}" dt="2024-05-20T00:24:20.038" v="3405" actId="165"/>
          <ac:cxnSpMkLst>
            <pc:docMk/>
            <pc:sldMk cId="3065619269" sldId="974"/>
            <ac:cxnSpMk id="91" creationId="{CE265321-4BD5-39A3-4E89-4E9E6F60B0B5}"/>
          </ac:cxnSpMkLst>
        </pc:cxnChg>
        <pc:cxnChg chg="mod">
          <ac:chgData name="Phillip Kaufman" userId="c001b2a046940d7c" providerId="LiveId" clId="{5CB25B10-5B1C-4017-B167-ED3104435743}" dt="2024-05-20T00:24:20.038" v="3405" actId="165"/>
          <ac:cxnSpMkLst>
            <pc:docMk/>
            <pc:sldMk cId="3065619269" sldId="974"/>
            <ac:cxnSpMk id="95" creationId="{EB620C02-EEE3-8AC8-0315-D495416F5003}"/>
          </ac:cxnSpMkLst>
        </pc:cxnChg>
        <pc:cxnChg chg="mod">
          <ac:chgData name="Phillip Kaufman" userId="c001b2a046940d7c" providerId="LiveId" clId="{5CB25B10-5B1C-4017-B167-ED3104435743}" dt="2024-05-20T00:24:20.038" v="3405" actId="165"/>
          <ac:cxnSpMkLst>
            <pc:docMk/>
            <pc:sldMk cId="3065619269" sldId="974"/>
            <ac:cxnSpMk id="96" creationId="{56801C7C-9977-B017-9E75-82B926181F6B}"/>
          </ac:cxnSpMkLst>
        </pc:cxnChg>
        <pc:cxnChg chg="mod">
          <ac:chgData name="Phillip Kaufman" userId="c001b2a046940d7c" providerId="LiveId" clId="{5CB25B10-5B1C-4017-B167-ED3104435743}" dt="2024-05-20T00:24:00.491" v="3398"/>
          <ac:cxnSpMkLst>
            <pc:docMk/>
            <pc:sldMk cId="3065619269" sldId="974"/>
            <ac:cxnSpMk id="103" creationId="{D306F2A4-19A1-5C46-50E2-1DBBA550BD3A}"/>
          </ac:cxnSpMkLst>
        </pc:cxnChg>
        <pc:cxnChg chg="mod">
          <ac:chgData name="Phillip Kaufman" userId="c001b2a046940d7c" providerId="LiveId" clId="{5CB25B10-5B1C-4017-B167-ED3104435743}" dt="2024-05-20T00:24:00.491" v="3398"/>
          <ac:cxnSpMkLst>
            <pc:docMk/>
            <pc:sldMk cId="3065619269" sldId="974"/>
            <ac:cxnSpMk id="104" creationId="{AE79C797-EE63-3B9A-7AAD-4641CF0BFF15}"/>
          </ac:cxnSpMkLst>
        </pc:cxnChg>
        <pc:cxnChg chg="mod">
          <ac:chgData name="Phillip Kaufman" userId="c001b2a046940d7c" providerId="LiveId" clId="{5CB25B10-5B1C-4017-B167-ED3104435743}" dt="2024-05-20T00:25:09.944" v="3418"/>
          <ac:cxnSpMkLst>
            <pc:docMk/>
            <pc:sldMk cId="3065619269" sldId="974"/>
            <ac:cxnSpMk id="112" creationId="{432F569E-E1CC-B44A-2254-DEF4805A7C1E}"/>
          </ac:cxnSpMkLst>
        </pc:cxnChg>
        <pc:cxnChg chg="mod">
          <ac:chgData name="Phillip Kaufman" userId="c001b2a046940d7c" providerId="LiveId" clId="{5CB25B10-5B1C-4017-B167-ED3104435743}" dt="2024-05-20T00:25:09.944" v="3418"/>
          <ac:cxnSpMkLst>
            <pc:docMk/>
            <pc:sldMk cId="3065619269" sldId="974"/>
            <ac:cxnSpMk id="113" creationId="{9F330E62-54B5-D77B-EDF1-5B3E86C87F70}"/>
          </ac:cxnSpMkLst>
        </pc:cxnChg>
        <pc:cxnChg chg="mod">
          <ac:chgData name="Phillip Kaufman" userId="c001b2a046940d7c" providerId="LiveId" clId="{5CB25B10-5B1C-4017-B167-ED3104435743}" dt="2024-05-20T00:33:20.867" v="3497" actId="14100"/>
          <ac:cxnSpMkLst>
            <pc:docMk/>
            <pc:sldMk cId="3065619269" sldId="974"/>
            <ac:cxnSpMk id="124" creationId="{7BFE01AA-112E-7EF0-152A-5CBC7C295E49}"/>
          </ac:cxnSpMkLst>
        </pc:cxnChg>
        <pc:cxnChg chg="mod">
          <ac:chgData name="Phillip Kaufman" userId="c001b2a046940d7c" providerId="LiveId" clId="{5CB25B10-5B1C-4017-B167-ED3104435743}" dt="2024-05-20T00:36:35.117" v="3568" actId="14100"/>
          <ac:cxnSpMkLst>
            <pc:docMk/>
            <pc:sldMk cId="3065619269" sldId="974"/>
            <ac:cxnSpMk id="125" creationId="{DE6E2B28-A45B-8F5E-A09D-FC59E65D1BDB}"/>
          </ac:cxnSpMkLst>
        </pc:cxnChg>
        <pc:cxnChg chg="mod">
          <ac:chgData name="Phillip Kaufman" userId="c001b2a046940d7c" providerId="LiveId" clId="{5CB25B10-5B1C-4017-B167-ED3104435743}" dt="2024-05-19T23:23:55.849" v="2905" actId="478"/>
          <ac:cxnSpMkLst>
            <pc:docMk/>
            <pc:sldMk cId="3065619269" sldId="974"/>
            <ac:cxnSpMk id="201" creationId="{4086517E-EF9E-1C05-396A-5F8896636660}"/>
          </ac:cxnSpMkLst>
        </pc:cxnChg>
        <pc:cxnChg chg="mod">
          <ac:chgData name="Phillip Kaufman" userId="c001b2a046940d7c" providerId="LiveId" clId="{5CB25B10-5B1C-4017-B167-ED3104435743}" dt="2024-05-20T00:25:00.842" v="3414" actId="165"/>
          <ac:cxnSpMkLst>
            <pc:docMk/>
            <pc:sldMk cId="3065619269" sldId="974"/>
            <ac:cxnSpMk id="204" creationId="{E0DC2C98-4507-3AB4-DEA0-DDCE3EEAFF15}"/>
          </ac:cxnSpMkLst>
        </pc:cxnChg>
        <pc:cxnChg chg="mod">
          <ac:chgData name="Phillip Kaufman" userId="c001b2a046940d7c" providerId="LiveId" clId="{5CB25B10-5B1C-4017-B167-ED3104435743}" dt="2024-05-20T00:25:00.842" v="3414" actId="165"/>
          <ac:cxnSpMkLst>
            <pc:docMk/>
            <pc:sldMk cId="3065619269" sldId="974"/>
            <ac:cxnSpMk id="205" creationId="{04A25962-BBED-47D9-7DF8-37F16D95D2C2}"/>
          </ac:cxnSpMkLst>
        </pc:cxnChg>
        <pc:cxnChg chg="mod">
          <ac:chgData name="Phillip Kaufman" userId="c001b2a046940d7c" providerId="LiveId" clId="{5CB25B10-5B1C-4017-B167-ED3104435743}" dt="2024-05-20T00:25:00.842" v="3414" actId="165"/>
          <ac:cxnSpMkLst>
            <pc:docMk/>
            <pc:sldMk cId="3065619269" sldId="974"/>
            <ac:cxnSpMk id="206" creationId="{3C5CCEE5-F12B-99A3-EA50-DE5A9D812413}"/>
          </ac:cxnSpMkLst>
        </pc:cxnChg>
        <pc:cxnChg chg="mod">
          <ac:chgData name="Phillip Kaufman" userId="c001b2a046940d7c" providerId="LiveId" clId="{5CB25B10-5B1C-4017-B167-ED3104435743}" dt="2024-05-20T00:25:00.842" v="3414" actId="165"/>
          <ac:cxnSpMkLst>
            <pc:docMk/>
            <pc:sldMk cId="3065619269" sldId="974"/>
            <ac:cxnSpMk id="207" creationId="{FB5C974B-6FA1-BC65-E46A-883401131A40}"/>
          </ac:cxnSpMkLst>
        </pc:cxnChg>
        <pc:cxnChg chg="mod">
          <ac:chgData name="Phillip Kaufman" userId="c001b2a046940d7c" providerId="LiveId" clId="{5CB25B10-5B1C-4017-B167-ED3104435743}" dt="2024-05-20T00:25:00.842" v="3414" actId="165"/>
          <ac:cxnSpMkLst>
            <pc:docMk/>
            <pc:sldMk cId="3065619269" sldId="974"/>
            <ac:cxnSpMk id="208" creationId="{FCF99D97-C72D-7563-F19B-A5C6F96EC047}"/>
          </ac:cxnSpMkLst>
        </pc:cxnChg>
        <pc:cxnChg chg="mod">
          <ac:chgData name="Phillip Kaufman" userId="c001b2a046940d7c" providerId="LiveId" clId="{5CB25B10-5B1C-4017-B167-ED3104435743}" dt="2024-05-20T00:25:00.842" v="3414" actId="165"/>
          <ac:cxnSpMkLst>
            <pc:docMk/>
            <pc:sldMk cId="3065619269" sldId="974"/>
            <ac:cxnSpMk id="209" creationId="{51EC8D62-3FD6-92C5-8E87-BE34F8C68DC4}"/>
          </ac:cxnSpMkLst>
        </pc:cxnChg>
        <pc:cxnChg chg="mod">
          <ac:chgData name="Phillip Kaufman" userId="c001b2a046940d7c" providerId="LiveId" clId="{5CB25B10-5B1C-4017-B167-ED3104435743}" dt="2024-05-20T00:25:00.842" v="3414" actId="165"/>
          <ac:cxnSpMkLst>
            <pc:docMk/>
            <pc:sldMk cId="3065619269" sldId="974"/>
            <ac:cxnSpMk id="210" creationId="{B8ED34C1-57C5-F2F9-24A2-0F71BC648385}"/>
          </ac:cxnSpMkLst>
        </pc:cxnChg>
        <pc:cxnChg chg="mod">
          <ac:chgData name="Phillip Kaufman" userId="c001b2a046940d7c" providerId="LiveId" clId="{5CB25B10-5B1C-4017-B167-ED3104435743}" dt="2024-05-20T00:25:00.842" v="3414" actId="165"/>
          <ac:cxnSpMkLst>
            <pc:docMk/>
            <pc:sldMk cId="3065619269" sldId="974"/>
            <ac:cxnSpMk id="211" creationId="{C5809A54-E655-6995-50BF-AA07A1987089}"/>
          </ac:cxnSpMkLst>
        </pc:cxnChg>
        <pc:cxnChg chg="mod">
          <ac:chgData name="Phillip Kaufman" userId="c001b2a046940d7c" providerId="LiveId" clId="{5CB25B10-5B1C-4017-B167-ED3104435743}" dt="2024-05-20T00:25:00.842" v="3414" actId="165"/>
          <ac:cxnSpMkLst>
            <pc:docMk/>
            <pc:sldMk cId="3065619269" sldId="974"/>
            <ac:cxnSpMk id="212" creationId="{E3AC7537-8D26-14F3-688A-6566321238CE}"/>
          </ac:cxnSpMkLst>
        </pc:cxnChg>
        <pc:cxnChg chg="mod">
          <ac:chgData name="Phillip Kaufman" userId="c001b2a046940d7c" providerId="LiveId" clId="{5CB25B10-5B1C-4017-B167-ED3104435743}" dt="2024-05-20T00:25:00.842" v="3414" actId="165"/>
          <ac:cxnSpMkLst>
            <pc:docMk/>
            <pc:sldMk cId="3065619269" sldId="974"/>
            <ac:cxnSpMk id="213" creationId="{24CAE603-D32C-14B8-5D0A-7EC983F5A2F0}"/>
          </ac:cxnSpMkLst>
        </pc:cxnChg>
        <pc:cxnChg chg="mod">
          <ac:chgData name="Phillip Kaufman" userId="c001b2a046940d7c" providerId="LiveId" clId="{5CB25B10-5B1C-4017-B167-ED3104435743}" dt="2024-05-20T00:25:00.842" v="3414" actId="165"/>
          <ac:cxnSpMkLst>
            <pc:docMk/>
            <pc:sldMk cId="3065619269" sldId="974"/>
            <ac:cxnSpMk id="214" creationId="{8535ED5D-83F6-A92E-2937-26660801BF1D}"/>
          </ac:cxnSpMkLst>
        </pc:cxnChg>
        <pc:cxnChg chg="mod">
          <ac:chgData name="Phillip Kaufman" userId="c001b2a046940d7c" providerId="LiveId" clId="{5CB25B10-5B1C-4017-B167-ED3104435743}" dt="2024-05-20T00:25:00.842" v="3414" actId="165"/>
          <ac:cxnSpMkLst>
            <pc:docMk/>
            <pc:sldMk cId="3065619269" sldId="974"/>
            <ac:cxnSpMk id="215" creationId="{5241EF4C-9A71-DE0E-C5F5-659F88E6B345}"/>
          </ac:cxnSpMkLst>
        </pc:cxnChg>
        <pc:cxnChg chg="mod">
          <ac:chgData name="Phillip Kaufman" userId="c001b2a046940d7c" providerId="LiveId" clId="{5CB25B10-5B1C-4017-B167-ED3104435743}" dt="2024-05-20T00:25:00.842" v="3414" actId="165"/>
          <ac:cxnSpMkLst>
            <pc:docMk/>
            <pc:sldMk cId="3065619269" sldId="974"/>
            <ac:cxnSpMk id="216" creationId="{32F923B8-22C4-6DCA-3E33-60D41A7EA58F}"/>
          </ac:cxnSpMkLst>
        </pc:cxnChg>
        <pc:cxnChg chg="mod">
          <ac:chgData name="Phillip Kaufman" userId="c001b2a046940d7c" providerId="LiveId" clId="{5CB25B10-5B1C-4017-B167-ED3104435743}" dt="2024-05-20T00:25:00.842" v="3414" actId="165"/>
          <ac:cxnSpMkLst>
            <pc:docMk/>
            <pc:sldMk cId="3065619269" sldId="974"/>
            <ac:cxnSpMk id="217" creationId="{938100B3-49F2-1ADC-5D3B-948A0456943F}"/>
          </ac:cxnSpMkLst>
        </pc:cxnChg>
        <pc:cxnChg chg="mod">
          <ac:chgData name="Phillip Kaufman" userId="c001b2a046940d7c" providerId="LiveId" clId="{5CB25B10-5B1C-4017-B167-ED3104435743}" dt="2024-05-20T00:25:00.842" v="3414" actId="165"/>
          <ac:cxnSpMkLst>
            <pc:docMk/>
            <pc:sldMk cId="3065619269" sldId="974"/>
            <ac:cxnSpMk id="218" creationId="{8B4D7658-2DC5-171C-F3D2-E2F694DB7E14}"/>
          </ac:cxnSpMkLst>
        </pc:cxnChg>
        <pc:cxnChg chg="mod">
          <ac:chgData name="Phillip Kaufman" userId="c001b2a046940d7c" providerId="LiveId" clId="{5CB25B10-5B1C-4017-B167-ED3104435743}" dt="2024-05-20T00:25:00.842" v="3414" actId="165"/>
          <ac:cxnSpMkLst>
            <pc:docMk/>
            <pc:sldMk cId="3065619269" sldId="974"/>
            <ac:cxnSpMk id="219" creationId="{8959C753-2B7E-D6F1-DC67-D636C5A93FBA}"/>
          </ac:cxnSpMkLst>
        </pc:cxnChg>
        <pc:cxnChg chg="mod">
          <ac:chgData name="Phillip Kaufman" userId="c001b2a046940d7c" providerId="LiveId" clId="{5CB25B10-5B1C-4017-B167-ED3104435743}" dt="2024-05-20T00:25:00.842" v="3414" actId="165"/>
          <ac:cxnSpMkLst>
            <pc:docMk/>
            <pc:sldMk cId="3065619269" sldId="974"/>
            <ac:cxnSpMk id="220" creationId="{EAC673E5-6B26-0DA9-5778-5BCE7113E255}"/>
          </ac:cxnSpMkLst>
        </pc:cxnChg>
        <pc:cxnChg chg="mod">
          <ac:chgData name="Phillip Kaufman" userId="c001b2a046940d7c" providerId="LiveId" clId="{5CB25B10-5B1C-4017-B167-ED3104435743}" dt="2024-05-20T00:25:00.842" v="3414" actId="165"/>
          <ac:cxnSpMkLst>
            <pc:docMk/>
            <pc:sldMk cId="3065619269" sldId="974"/>
            <ac:cxnSpMk id="221" creationId="{7275A68F-A276-4414-104A-F69246440F30}"/>
          </ac:cxnSpMkLst>
        </pc:cxnChg>
        <pc:cxnChg chg="mod">
          <ac:chgData name="Phillip Kaufman" userId="c001b2a046940d7c" providerId="LiveId" clId="{5CB25B10-5B1C-4017-B167-ED3104435743}" dt="2024-05-20T00:25:00.842" v="3414" actId="165"/>
          <ac:cxnSpMkLst>
            <pc:docMk/>
            <pc:sldMk cId="3065619269" sldId="974"/>
            <ac:cxnSpMk id="222" creationId="{4B6CDF55-A568-8C2C-C431-1196AB393F0A}"/>
          </ac:cxnSpMkLst>
        </pc:cxnChg>
        <pc:cxnChg chg="mod">
          <ac:chgData name="Phillip Kaufman" userId="c001b2a046940d7c" providerId="LiveId" clId="{5CB25B10-5B1C-4017-B167-ED3104435743}" dt="2024-05-20T00:25:00.842" v="3414" actId="165"/>
          <ac:cxnSpMkLst>
            <pc:docMk/>
            <pc:sldMk cId="3065619269" sldId="974"/>
            <ac:cxnSpMk id="223" creationId="{6D981ECE-88C9-1F7E-DBCD-8AFAAF2926EF}"/>
          </ac:cxnSpMkLst>
        </pc:cxnChg>
        <pc:cxnChg chg="mod">
          <ac:chgData name="Phillip Kaufman" userId="c001b2a046940d7c" providerId="LiveId" clId="{5CB25B10-5B1C-4017-B167-ED3104435743}" dt="2024-05-20T00:25:00.842" v="3414" actId="165"/>
          <ac:cxnSpMkLst>
            <pc:docMk/>
            <pc:sldMk cId="3065619269" sldId="974"/>
            <ac:cxnSpMk id="224" creationId="{004CBD9A-1604-617E-365B-1556F6486794}"/>
          </ac:cxnSpMkLst>
        </pc:cxnChg>
        <pc:cxnChg chg="mod">
          <ac:chgData name="Phillip Kaufman" userId="c001b2a046940d7c" providerId="LiveId" clId="{5CB25B10-5B1C-4017-B167-ED3104435743}" dt="2024-05-20T00:25:00.842" v="3414" actId="165"/>
          <ac:cxnSpMkLst>
            <pc:docMk/>
            <pc:sldMk cId="3065619269" sldId="974"/>
            <ac:cxnSpMk id="225" creationId="{1E96D156-70B4-A52B-36A8-5EE54FC3AFCC}"/>
          </ac:cxnSpMkLst>
        </pc:cxnChg>
        <pc:cxnChg chg="mod">
          <ac:chgData name="Phillip Kaufman" userId="c001b2a046940d7c" providerId="LiveId" clId="{5CB25B10-5B1C-4017-B167-ED3104435743}" dt="2024-05-20T00:25:00.842" v="3414" actId="165"/>
          <ac:cxnSpMkLst>
            <pc:docMk/>
            <pc:sldMk cId="3065619269" sldId="974"/>
            <ac:cxnSpMk id="226" creationId="{4C117DBE-E7C8-BC89-BDF8-24B31307D258}"/>
          </ac:cxnSpMkLst>
        </pc:cxnChg>
        <pc:cxnChg chg="mod">
          <ac:chgData name="Phillip Kaufman" userId="c001b2a046940d7c" providerId="LiveId" clId="{5CB25B10-5B1C-4017-B167-ED3104435743}" dt="2024-05-20T00:25:00.842" v="3414" actId="165"/>
          <ac:cxnSpMkLst>
            <pc:docMk/>
            <pc:sldMk cId="3065619269" sldId="974"/>
            <ac:cxnSpMk id="227" creationId="{6037F4BB-D70A-A4AB-FE9D-1393D4B6D09F}"/>
          </ac:cxnSpMkLst>
        </pc:cxnChg>
        <pc:cxnChg chg="mod">
          <ac:chgData name="Phillip Kaufman" userId="c001b2a046940d7c" providerId="LiveId" clId="{5CB25B10-5B1C-4017-B167-ED3104435743}" dt="2024-05-20T00:25:00.842" v="3414" actId="165"/>
          <ac:cxnSpMkLst>
            <pc:docMk/>
            <pc:sldMk cId="3065619269" sldId="974"/>
            <ac:cxnSpMk id="228" creationId="{CDF15A5F-6D30-B079-8946-7A55FDD479A0}"/>
          </ac:cxnSpMkLst>
        </pc:cxnChg>
        <pc:cxnChg chg="mod">
          <ac:chgData name="Phillip Kaufman" userId="c001b2a046940d7c" providerId="LiveId" clId="{5CB25B10-5B1C-4017-B167-ED3104435743}" dt="2024-05-20T00:25:00.842" v="3414" actId="165"/>
          <ac:cxnSpMkLst>
            <pc:docMk/>
            <pc:sldMk cId="3065619269" sldId="974"/>
            <ac:cxnSpMk id="229" creationId="{42AA545A-17EF-422A-7114-819FEE814B65}"/>
          </ac:cxnSpMkLst>
        </pc:cxnChg>
        <pc:cxnChg chg="mod">
          <ac:chgData name="Phillip Kaufman" userId="c001b2a046940d7c" providerId="LiveId" clId="{5CB25B10-5B1C-4017-B167-ED3104435743}" dt="2024-05-20T00:25:00.842" v="3414" actId="165"/>
          <ac:cxnSpMkLst>
            <pc:docMk/>
            <pc:sldMk cId="3065619269" sldId="974"/>
            <ac:cxnSpMk id="230" creationId="{F6EF9A71-0412-73B9-35CE-0A8ADC58BB39}"/>
          </ac:cxnSpMkLst>
        </pc:cxnChg>
        <pc:cxnChg chg="mod">
          <ac:chgData name="Phillip Kaufman" userId="c001b2a046940d7c" providerId="LiveId" clId="{5CB25B10-5B1C-4017-B167-ED3104435743}" dt="2024-05-20T00:25:00.842" v="3414" actId="165"/>
          <ac:cxnSpMkLst>
            <pc:docMk/>
            <pc:sldMk cId="3065619269" sldId="974"/>
            <ac:cxnSpMk id="231" creationId="{1ED323AC-EEA2-6344-5CD9-744448B3FDD4}"/>
          </ac:cxnSpMkLst>
        </pc:cxnChg>
        <pc:cxnChg chg="mod">
          <ac:chgData name="Phillip Kaufman" userId="c001b2a046940d7c" providerId="LiveId" clId="{5CB25B10-5B1C-4017-B167-ED3104435743}" dt="2024-05-20T00:25:00.842" v="3414" actId="165"/>
          <ac:cxnSpMkLst>
            <pc:docMk/>
            <pc:sldMk cId="3065619269" sldId="974"/>
            <ac:cxnSpMk id="232" creationId="{976011C8-8BA8-3513-FF68-DCF68834DC22}"/>
          </ac:cxnSpMkLst>
        </pc:cxnChg>
        <pc:cxnChg chg="mod">
          <ac:chgData name="Phillip Kaufman" userId="c001b2a046940d7c" providerId="LiveId" clId="{5CB25B10-5B1C-4017-B167-ED3104435743}" dt="2024-05-20T00:25:00.842" v="3414" actId="165"/>
          <ac:cxnSpMkLst>
            <pc:docMk/>
            <pc:sldMk cId="3065619269" sldId="974"/>
            <ac:cxnSpMk id="233" creationId="{2F4DA1FA-A75B-026D-8C04-75B7272F642B}"/>
          </ac:cxnSpMkLst>
        </pc:cxnChg>
        <pc:cxnChg chg="mod">
          <ac:chgData name="Phillip Kaufman" userId="c001b2a046940d7c" providerId="LiveId" clId="{5CB25B10-5B1C-4017-B167-ED3104435743}" dt="2024-05-20T00:25:00.842" v="3414" actId="165"/>
          <ac:cxnSpMkLst>
            <pc:docMk/>
            <pc:sldMk cId="3065619269" sldId="974"/>
            <ac:cxnSpMk id="234" creationId="{A6C36C63-76B4-A936-DFE1-E6774966B344}"/>
          </ac:cxnSpMkLst>
        </pc:cxnChg>
        <pc:cxnChg chg="mod">
          <ac:chgData name="Phillip Kaufman" userId="c001b2a046940d7c" providerId="LiveId" clId="{5CB25B10-5B1C-4017-B167-ED3104435743}" dt="2024-05-20T00:25:00.842" v="3414" actId="165"/>
          <ac:cxnSpMkLst>
            <pc:docMk/>
            <pc:sldMk cId="3065619269" sldId="974"/>
            <ac:cxnSpMk id="235" creationId="{A253C2CD-AA72-7DF0-D795-18C11D934678}"/>
          </ac:cxnSpMkLst>
        </pc:cxnChg>
        <pc:cxnChg chg="mod">
          <ac:chgData name="Phillip Kaufman" userId="c001b2a046940d7c" providerId="LiveId" clId="{5CB25B10-5B1C-4017-B167-ED3104435743}" dt="2024-05-20T00:25:00.842" v="3414" actId="165"/>
          <ac:cxnSpMkLst>
            <pc:docMk/>
            <pc:sldMk cId="3065619269" sldId="974"/>
            <ac:cxnSpMk id="239" creationId="{CA182733-48A1-9849-8EC5-F24622E8A51D}"/>
          </ac:cxnSpMkLst>
        </pc:cxnChg>
        <pc:cxnChg chg="mod">
          <ac:chgData name="Phillip Kaufman" userId="c001b2a046940d7c" providerId="LiveId" clId="{5CB25B10-5B1C-4017-B167-ED3104435743}" dt="2024-05-20T00:25:00.842" v="3414" actId="165"/>
          <ac:cxnSpMkLst>
            <pc:docMk/>
            <pc:sldMk cId="3065619269" sldId="974"/>
            <ac:cxnSpMk id="240" creationId="{8A89249E-37FC-B6E5-C32B-764FC85D895F}"/>
          </ac:cxnSpMkLst>
        </pc:cxnChg>
        <pc:cxnChg chg="mod">
          <ac:chgData name="Phillip Kaufman" userId="c001b2a046940d7c" providerId="LiveId" clId="{5CB25B10-5B1C-4017-B167-ED3104435743}" dt="2024-05-20T00:31:50.075" v="3484" actId="14100"/>
          <ac:cxnSpMkLst>
            <pc:docMk/>
            <pc:sldMk cId="3065619269" sldId="974"/>
            <ac:cxnSpMk id="247" creationId="{1F5F3A5C-9250-90CD-E03D-58C7CA091045}"/>
          </ac:cxnSpMkLst>
        </pc:cxnChg>
        <pc:cxnChg chg="mod">
          <ac:chgData name="Phillip Kaufman" userId="c001b2a046940d7c" providerId="LiveId" clId="{5CB25B10-5B1C-4017-B167-ED3104435743}" dt="2024-05-20T00:36:34.411" v="3561" actId="14100"/>
          <ac:cxnSpMkLst>
            <pc:docMk/>
            <pc:sldMk cId="3065619269" sldId="974"/>
            <ac:cxnSpMk id="248" creationId="{5BA7A91C-1EFC-F6BF-B307-6FC3A74ADD68}"/>
          </ac:cxnSpMkLst>
        </pc:cxnChg>
        <pc:cxnChg chg="mod">
          <ac:chgData name="Phillip Kaufman" userId="c001b2a046940d7c" providerId="LiveId" clId="{5CB25B10-5B1C-4017-B167-ED3104435743}" dt="2024-05-20T00:25:00.842" v="3414" actId="165"/>
          <ac:cxnSpMkLst>
            <pc:docMk/>
            <pc:sldMk cId="3065619269" sldId="974"/>
            <ac:cxnSpMk id="256" creationId="{432F569E-E1CC-B44A-2254-DEF4805A7C1E}"/>
          </ac:cxnSpMkLst>
        </pc:cxnChg>
        <pc:cxnChg chg="mod">
          <ac:chgData name="Phillip Kaufman" userId="c001b2a046940d7c" providerId="LiveId" clId="{5CB25B10-5B1C-4017-B167-ED3104435743}" dt="2024-05-20T00:25:00.842" v="3414" actId="165"/>
          <ac:cxnSpMkLst>
            <pc:docMk/>
            <pc:sldMk cId="3065619269" sldId="974"/>
            <ac:cxnSpMk id="257" creationId="{9F330E62-54B5-D77B-EDF1-5B3E86C87F70}"/>
          </ac:cxnSpMkLst>
        </pc:cxnChg>
        <pc:cxnChg chg="mod">
          <ac:chgData name="Phillip Kaufman" userId="c001b2a046940d7c" providerId="LiveId" clId="{5CB25B10-5B1C-4017-B167-ED3104435743}" dt="2024-05-19T23:23:17.486" v="2889"/>
          <ac:cxnSpMkLst>
            <pc:docMk/>
            <pc:sldMk cId="3065619269" sldId="974"/>
            <ac:cxnSpMk id="259" creationId="{7039B882-1696-EF76-A33D-4588A7C29FF4}"/>
          </ac:cxnSpMkLst>
        </pc:cxnChg>
        <pc:cxnChg chg="mod">
          <ac:chgData name="Phillip Kaufman" userId="c001b2a046940d7c" providerId="LiveId" clId="{5CB25B10-5B1C-4017-B167-ED3104435743}" dt="2024-05-19T23:23:17.486" v="2889"/>
          <ac:cxnSpMkLst>
            <pc:docMk/>
            <pc:sldMk cId="3065619269" sldId="974"/>
            <ac:cxnSpMk id="264" creationId="{86504F33-8D50-C066-19C8-CC09EF6F8AA0}"/>
          </ac:cxnSpMkLst>
        </pc:cxnChg>
        <pc:cxnChg chg="mod">
          <ac:chgData name="Phillip Kaufman" userId="c001b2a046940d7c" providerId="LiveId" clId="{5CB25B10-5B1C-4017-B167-ED3104435743}" dt="2024-05-19T23:23:17.486" v="2889"/>
          <ac:cxnSpMkLst>
            <pc:docMk/>
            <pc:sldMk cId="3065619269" sldId="974"/>
            <ac:cxnSpMk id="265" creationId="{0FC05534-CB6E-4FB3-92CE-C477A8C0EDD0}"/>
          </ac:cxnSpMkLst>
        </pc:cxnChg>
        <pc:cxnChg chg="mod">
          <ac:chgData name="Phillip Kaufman" userId="c001b2a046940d7c" providerId="LiveId" clId="{5CB25B10-5B1C-4017-B167-ED3104435743}" dt="2024-05-19T23:23:17.486" v="2889"/>
          <ac:cxnSpMkLst>
            <pc:docMk/>
            <pc:sldMk cId="3065619269" sldId="974"/>
            <ac:cxnSpMk id="266" creationId="{55A80B40-18F1-D897-9140-D75AE7C4EDFA}"/>
          </ac:cxnSpMkLst>
        </pc:cxnChg>
        <pc:cxnChg chg="mod">
          <ac:chgData name="Phillip Kaufman" userId="c001b2a046940d7c" providerId="LiveId" clId="{5CB25B10-5B1C-4017-B167-ED3104435743}" dt="2024-05-19T23:23:17.486" v="2889"/>
          <ac:cxnSpMkLst>
            <pc:docMk/>
            <pc:sldMk cId="3065619269" sldId="974"/>
            <ac:cxnSpMk id="267" creationId="{DAF7B70C-4076-228E-67EB-26E5F7F9C1E1}"/>
          </ac:cxnSpMkLst>
        </pc:cxnChg>
        <pc:cxnChg chg="mod">
          <ac:chgData name="Phillip Kaufman" userId="c001b2a046940d7c" providerId="LiveId" clId="{5CB25B10-5B1C-4017-B167-ED3104435743}" dt="2024-05-19T23:23:17.486" v="2889"/>
          <ac:cxnSpMkLst>
            <pc:docMk/>
            <pc:sldMk cId="3065619269" sldId="974"/>
            <ac:cxnSpMk id="268" creationId="{F259F500-5ADE-873E-A2DE-EDFA42169081}"/>
          </ac:cxnSpMkLst>
        </pc:cxnChg>
        <pc:cxnChg chg="mod">
          <ac:chgData name="Phillip Kaufman" userId="c001b2a046940d7c" providerId="LiveId" clId="{5CB25B10-5B1C-4017-B167-ED3104435743}" dt="2024-05-19T23:23:17.486" v="2889"/>
          <ac:cxnSpMkLst>
            <pc:docMk/>
            <pc:sldMk cId="3065619269" sldId="974"/>
            <ac:cxnSpMk id="269" creationId="{78AEF8C7-2581-4B6C-D307-E3846AAEEC9C}"/>
          </ac:cxnSpMkLst>
        </pc:cxnChg>
        <pc:cxnChg chg="mod">
          <ac:chgData name="Phillip Kaufman" userId="c001b2a046940d7c" providerId="LiveId" clId="{5CB25B10-5B1C-4017-B167-ED3104435743}" dt="2024-05-19T23:23:17.486" v="2889"/>
          <ac:cxnSpMkLst>
            <pc:docMk/>
            <pc:sldMk cId="3065619269" sldId="974"/>
            <ac:cxnSpMk id="270" creationId="{790B242E-6F8E-F29E-B50A-28E33A202982}"/>
          </ac:cxnSpMkLst>
        </pc:cxnChg>
        <pc:cxnChg chg="mod">
          <ac:chgData name="Phillip Kaufman" userId="c001b2a046940d7c" providerId="LiveId" clId="{5CB25B10-5B1C-4017-B167-ED3104435743}" dt="2024-05-19T23:23:17.486" v="2889"/>
          <ac:cxnSpMkLst>
            <pc:docMk/>
            <pc:sldMk cId="3065619269" sldId="974"/>
            <ac:cxnSpMk id="271" creationId="{5874F0A9-A7B3-F88C-F0B2-FCBCF9C91371}"/>
          </ac:cxnSpMkLst>
        </pc:cxnChg>
        <pc:cxnChg chg="mod">
          <ac:chgData name="Phillip Kaufman" userId="c001b2a046940d7c" providerId="LiveId" clId="{5CB25B10-5B1C-4017-B167-ED3104435743}" dt="2024-05-19T23:23:17.486" v="2889"/>
          <ac:cxnSpMkLst>
            <pc:docMk/>
            <pc:sldMk cId="3065619269" sldId="974"/>
            <ac:cxnSpMk id="272" creationId="{1A74E879-1BEE-DCC4-3CDE-FED8071EBE9A}"/>
          </ac:cxnSpMkLst>
        </pc:cxnChg>
        <pc:cxnChg chg="mod">
          <ac:chgData name="Phillip Kaufman" userId="c001b2a046940d7c" providerId="LiveId" clId="{5CB25B10-5B1C-4017-B167-ED3104435743}" dt="2024-05-19T23:23:17.486" v="2889"/>
          <ac:cxnSpMkLst>
            <pc:docMk/>
            <pc:sldMk cId="3065619269" sldId="974"/>
            <ac:cxnSpMk id="273" creationId="{0F264AC1-1F66-DC52-FBC2-5AE0E5B6763D}"/>
          </ac:cxnSpMkLst>
        </pc:cxnChg>
        <pc:cxnChg chg="mod">
          <ac:chgData name="Phillip Kaufman" userId="c001b2a046940d7c" providerId="LiveId" clId="{5CB25B10-5B1C-4017-B167-ED3104435743}" dt="2024-05-19T23:23:17.486" v="2889"/>
          <ac:cxnSpMkLst>
            <pc:docMk/>
            <pc:sldMk cId="3065619269" sldId="974"/>
            <ac:cxnSpMk id="274" creationId="{7BD5395E-30E9-7DC2-9008-3CAD6D1CF0D5}"/>
          </ac:cxnSpMkLst>
        </pc:cxnChg>
        <pc:cxnChg chg="mod">
          <ac:chgData name="Phillip Kaufman" userId="c001b2a046940d7c" providerId="LiveId" clId="{5CB25B10-5B1C-4017-B167-ED3104435743}" dt="2024-05-19T23:23:17.486" v="2889"/>
          <ac:cxnSpMkLst>
            <pc:docMk/>
            <pc:sldMk cId="3065619269" sldId="974"/>
            <ac:cxnSpMk id="275" creationId="{42EF6290-D0B4-A60D-7C6A-611E86B281AD}"/>
          </ac:cxnSpMkLst>
        </pc:cxnChg>
        <pc:cxnChg chg="mod">
          <ac:chgData name="Phillip Kaufman" userId="c001b2a046940d7c" providerId="LiveId" clId="{5CB25B10-5B1C-4017-B167-ED3104435743}" dt="2024-05-19T23:23:17.486" v="2889"/>
          <ac:cxnSpMkLst>
            <pc:docMk/>
            <pc:sldMk cId="3065619269" sldId="974"/>
            <ac:cxnSpMk id="276" creationId="{FA1ADACA-5159-ACD4-F652-31203C57EDEC}"/>
          </ac:cxnSpMkLst>
        </pc:cxnChg>
        <pc:cxnChg chg="mod">
          <ac:chgData name="Phillip Kaufman" userId="c001b2a046940d7c" providerId="LiveId" clId="{5CB25B10-5B1C-4017-B167-ED3104435743}" dt="2024-05-19T23:23:17.486" v="2889"/>
          <ac:cxnSpMkLst>
            <pc:docMk/>
            <pc:sldMk cId="3065619269" sldId="974"/>
            <ac:cxnSpMk id="277" creationId="{DAF6D17C-ECF1-16B0-8A62-1D1491883EBB}"/>
          </ac:cxnSpMkLst>
        </pc:cxnChg>
        <pc:cxnChg chg="mod">
          <ac:chgData name="Phillip Kaufman" userId="c001b2a046940d7c" providerId="LiveId" clId="{5CB25B10-5B1C-4017-B167-ED3104435743}" dt="2024-05-19T23:23:17.486" v="2889"/>
          <ac:cxnSpMkLst>
            <pc:docMk/>
            <pc:sldMk cId="3065619269" sldId="974"/>
            <ac:cxnSpMk id="278" creationId="{1238BB18-1A60-92C7-150C-702D4F8A3396}"/>
          </ac:cxnSpMkLst>
        </pc:cxnChg>
        <pc:cxnChg chg="mod">
          <ac:chgData name="Phillip Kaufman" userId="c001b2a046940d7c" providerId="LiveId" clId="{5CB25B10-5B1C-4017-B167-ED3104435743}" dt="2024-05-19T23:23:17.486" v="2889"/>
          <ac:cxnSpMkLst>
            <pc:docMk/>
            <pc:sldMk cId="3065619269" sldId="974"/>
            <ac:cxnSpMk id="279" creationId="{BF72DB32-6148-AFF9-A948-A1D12F1F8838}"/>
          </ac:cxnSpMkLst>
        </pc:cxnChg>
        <pc:cxnChg chg="mod">
          <ac:chgData name="Phillip Kaufman" userId="c001b2a046940d7c" providerId="LiveId" clId="{5CB25B10-5B1C-4017-B167-ED3104435743}" dt="2024-05-19T23:23:17.486" v="2889"/>
          <ac:cxnSpMkLst>
            <pc:docMk/>
            <pc:sldMk cId="3065619269" sldId="974"/>
            <ac:cxnSpMk id="280" creationId="{617A93AC-CF8B-712E-AED3-A32F72B76EEA}"/>
          </ac:cxnSpMkLst>
        </pc:cxnChg>
        <pc:cxnChg chg="mod">
          <ac:chgData name="Phillip Kaufman" userId="c001b2a046940d7c" providerId="LiveId" clId="{5CB25B10-5B1C-4017-B167-ED3104435743}" dt="2024-05-19T23:23:17.486" v="2889"/>
          <ac:cxnSpMkLst>
            <pc:docMk/>
            <pc:sldMk cId="3065619269" sldId="974"/>
            <ac:cxnSpMk id="281" creationId="{8EB00564-082C-956E-D23E-8481F5CF0CD8}"/>
          </ac:cxnSpMkLst>
        </pc:cxnChg>
        <pc:cxnChg chg="mod">
          <ac:chgData name="Phillip Kaufman" userId="c001b2a046940d7c" providerId="LiveId" clId="{5CB25B10-5B1C-4017-B167-ED3104435743}" dt="2024-05-19T23:23:17.486" v="2889"/>
          <ac:cxnSpMkLst>
            <pc:docMk/>
            <pc:sldMk cId="3065619269" sldId="974"/>
            <ac:cxnSpMk id="282" creationId="{32819D5E-277D-2699-587A-F35496E49AD2}"/>
          </ac:cxnSpMkLst>
        </pc:cxnChg>
        <pc:cxnChg chg="mod">
          <ac:chgData name="Phillip Kaufman" userId="c001b2a046940d7c" providerId="LiveId" clId="{5CB25B10-5B1C-4017-B167-ED3104435743}" dt="2024-05-19T23:23:17.486" v="2889"/>
          <ac:cxnSpMkLst>
            <pc:docMk/>
            <pc:sldMk cId="3065619269" sldId="974"/>
            <ac:cxnSpMk id="283" creationId="{DDD8B161-14CB-3E5A-1B7C-9885A2E44182}"/>
          </ac:cxnSpMkLst>
        </pc:cxnChg>
        <pc:cxnChg chg="mod">
          <ac:chgData name="Phillip Kaufman" userId="c001b2a046940d7c" providerId="LiveId" clId="{5CB25B10-5B1C-4017-B167-ED3104435743}" dt="2024-05-19T23:23:17.486" v="2889"/>
          <ac:cxnSpMkLst>
            <pc:docMk/>
            <pc:sldMk cId="3065619269" sldId="974"/>
            <ac:cxnSpMk id="284" creationId="{87DF74B7-1333-F982-29D5-2E35AD5DB9EC}"/>
          </ac:cxnSpMkLst>
        </pc:cxnChg>
        <pc:cxnChg chg="mod">
          <ac:chgData name="Phillip Kaufman" userId="c001b2a046940d7c" providerId="LiveId" clId="{5CB25B10-5B1C-4017-B167-ED3104435743}" dt="2024-05-19T23:23:17.486" v="2889"/>
          <ac:cxnSpMkLst>
            <pc:docMk/>
            <pc:sldMk cId="3065619269" sldId="974"/>
            <ac:cxnSpMk id="285" creationId="{8996750A-4CB0-50D3-D600-42B21B97B355}"/>
          </ac:cxnSpMkLst>
        </pc:cxnChg>
        <pc:cxnChg chg="mod">
          <ac:chgData name="Phillip Kaufman" userId="c001b2a046940d7c" providerId="LiveId" clId="{5CB25B10-5B1C-4017-B167-ED3104435743}" dt="2024-05-19T23:23:17.486" v="2889"/>
          <ac:cxnSpMkLst>
            <pc:docMk/>
            <pc:sldMk cId="3065619269" sldId="974"/>
            <ac:cxnSpMk id="286" creationId="{5D91B027-F069-711C-4145-6A00325A7058}"/>
          </ac:cxnSpMkLst>
        </pc:cxnChg>
        <pc:cxnChg chg="mod">
          <ac:chgData name="Phillip Kaufman" userId="c001b2a046940d7c" providerId="LiveId" clId="{5CB25B10-5B1C-4017-B167-ED3104435743}" dt="2024-05-19T23:23:17.486" v="2889"/>
          <ac:cxnSpMkLst>
            <pc:docMk/>
            <pc:sldMk cId="3065619269" sldId="974"/>
            <ac:cxnSpMk id="287" creationId="{BC644F1D-6903-99D5-C0C5-8C32DEB092A2}"/>
          </ac:cxnSpMkLst>
        </pc:cxnChg>
        <pc:cxnChg chg="mod">
          <ac:chgData name="Phillip Kaufman" userId="c001b2a046940d7c" providerId="LiveId" clId="{5CB25B10-5B1C-4017-B167-ED3104435743}" dt="2024-05-19T23:23:17.486" v="2889"/>
          <ac:cxnSpMkLst>
            <pc:docMk/>
            <pc:sldMk cId="3065619269" sldId="974"/>
            <ac:cxnSpMk id="288" creationId="{32471BA7-0A0F-D205-E2B0-02B77DD390FD}"/>
          </ac:cxnSpMkLst>
        </pc:cxnChg>
        <pc:cxnChg chg="mod">
          <ac:chgData name="Phillip Kaufman" userId="c001b2a046940d7c" providerId="LiveId" clId="{5CB25B10-5B1C-4017-B167-ED3104435743}" dt="2024-05-19T23:23:17.486" v="2889"/>
          <ac:cxnSpMkLst>
            <pc:docMk/>
            <pc:sldMk cId="3065619269" sldId="974"/>
            <ac:cxnSpMk id="289" creationId="{06F87F05-72FA-24FF-AB64-DF7E17B5CEE0}"/>
          </ac:cxnSpMkLst>
        </pc:cxnChg>
        <pc:cxnChg chg="mod">
          <ac:chgData name="Phillip Kaufman" userId="c001b2a046940d7c" providerId="LiveId" clId="{5CB25B10-5B1C-4017-B167-ED3104435743}" dt="2024-05-19T23:23:17.486" v="2889"/>
          <ac:cxnSpMkLst>
            <pc:docMk/>
            <pc:sldMk cId="3065619269" sldId="974"/>
            <ac:cxnSpMk id="290" creationId="{0C9FBA71-28C6-3088-1C79-BEED171D6DB2}"/>
          </ac:cxnSpMkLst>
        </pc:cxnChg>
        <pc:cxnChg chg="mod">
          <ac:chgData name="Phillip Kaufman" userId="c001b2a046940d7c" providerId="LiveId" clId="{5CB25B10-5B1C-4017-B167-ED3104435743}" dt="2024-05-19T23:23:17.486" v="2889"/>
          <ac:cxnSpMkLst>
            <pc:docMk/>
            <pc:sldMk cId="3065619269" sldId="974"/>
            <ac:cxnSpMk id="291" creationId="{0974FA87-9816-27CB-4CDD-DDBA561F517E}"/>
          </ac:cxnSpMkLst>
        </pc:cxnChg>
        <pc:cxnChg chg="mod">
          <ac:chgData name="Phillip Kaufman" userId="c001b2a046940d7c" providerId="LiveId" clId="{5CB25B10-5B1C-4017-B167-ED3104435743}" dt="2024-05-19T23:23:17.486" v="2889"/>
          <ac:cxnSpMkLst>
            <pc:docMk/>
            <pc:sldMk cId="3065619269" sldId="974"/>
            <ac:cxnSpMk id="292" creationId="{476020EC-F99E-AE23-BCA8-0B66A1922684}"/>
          </ac:cxnSpMkLst>
        </pc:cxnChg>
        <pc:cxnChg chg="mod">
          <ac:chgData name="Phillip Kaufman" userId="c001b2a046940d7c" providerId="LiveId" clId="{5CB25B10-5B1C-4017-B167-ED3104435743}" dt="2024-05-19T23:23:17.486" v="2889"/>
          <ac:cxnSpMkLst>
            <pc:docMk/>
            <pc:sldMk cId="3065619269" sldId="974"/>
            <ac:cxnSpMk id="293" creationId="{48FAC45A-BB27-8654-00AB-9876F2E75167}"/>
          </ac:cxnSpMkLst>
        </pc:cxnChg>
        <pc:cxnChg chg="mod">
          <ac:chgData name="Phillip Kaufman" userId="c001b2a046940d7c" providerId="LiveId" clId="{5CB25B10-5B1C-4017-B167-ED3104435743}" dt="2024-05-19T23:23:17.486" v="2889"/>
          <ac:cxnSpMkLst>
            <pc:docMk/>
            <pc:sldMk cId="3065619269" sldId="974"/>
            <ac:cxnSpMk id="294" creationId="{83BB5A0B-F145-EB95-1E08-50373CF07A6C}"/>
          </ac:cxnSpMkLst>
        </pc:cxnChg>
        <pc:cxnChg chg="mod">
          <ac:chgData name="Phillip Kaufman" userId="c001b2a046940d7c" providerId="LiveId" clId="{5CB25B10-5B1C-4017-B167-ED3104435743}" dt="2024-05-19T23:23:17.486" v="2889"/>
          <ac:cxnSpMkLst>
            <pc:docMk/>
            <pc:sldMk cId="3065619269" sldId="974"/>
            <ac:cxnSpMk id="295" creationId="{C4EDA41E-BB4C-8F0A-C29C-810615FD5B5D}"/>
          </ac:cxnSpMkLst>
        </pc:cxnChg>
        <pc:cxnChg chg="mod">
          <ac:chgData name="Phillip Kaufman" userId="c001b2a046940d7c" providerId="LiveId" clId="{5CB25B10-5B1C-4017-B167-ED3104435743}" dt="2024-05-19T23:23:17.486" v="2889"/>
          <ac:cxnSpMkLst>
            <pc:docMk/>
            <pc:sldMk cId="3065619269" sldId="974"/>
            <ac:cxnSpMk id="299" creationId="{4AC5E3AE-E5D1-4F23-0CC2-60F56946F5E8}"/>
          </ac:cxnSpMkLst>
        </pc:cxnChg>
        <pc:cxnChg chg="mod">
          <ac:chgData name="Phillip Kaufman" userId="c001b2a046940d7c" providerId="LiveId" clId="{5CB25B10-5B1C-4017-B167-ED3104435743}" dt="2024-05-19T23:23:17.486" v="2889"/>
          <ac:cxnSpMkLst>
            <pc:docMk/>
            <pc:sldMk cId="3065619269" sldId="974"/>
            <ac:cxnSpMk id="300" creationId="{3878E118-2CD7-5797-CCB8-CC1B3C04CB57}"/>
          </ac:cxnSpMkLst>
        </pc:cxnChg>
        <pc:cxnChg chg="mod">
          <ac:chgData name="Phillip Kaufman" userId="c001b2a046940d7c" providerId="LiveId" clId="{5CB25B10-5B1C-4017-B167-ED3104435743}" dt="2024-05-20T00:17:10.027" v="3305" actId="165"/>
          <ac:cxnSpMkLst>
            <pc:docMk/>
            <pc:sldMk cId="3065619269" sldId="974"/>
            <ac:cxnSpMk id="310" creationId="{87C10757-DE6D-3E6A-4056-0F06FA8749DB}"/>
          </ac:cxnSpMkLst>
        </pc:cxnChg>
        <pc:cxnChg chg="mod">
          <ac:chgData name="Phillip Kaufman" userId="c001b2a046940d7c" providerId="LiveId" clId="{5CB25B10-5B1C-4017-B167-ED3104435743}" dt="2024-05-20T00:17:10.027" v="3305" actId="165"/>
          <ac:cxnSpMkLst>
            <pc:docMk/>
            <pc:sldMk cId="3065619269" sldId="974"/>
            <ac:cxnSpMk id="311" creationId="{BF604FB9-ED57-A40F-702B-3A51CFEC03C9}"/>
          </ac:cxnSpMkLst>
        </pc:cxnChg>
        <pc:cxnChg chg="mod">
          <ac:chgData name="Phillip Kaufman" userId="c001b2a046940d7c" providerId="LiveId" clId="{5CB25B10-5B1C-4017-B167-ED3104435743}" dt="2024-05-20T00:17:17.658" v="3307" actId="478"/>
          <ac:cxnSpMkLst>
            <pc:docMk/>
            <pc:sldMk cId="3065619269" sldId="974"/>
            <ac:cxnSpMk id="320" creationId="{75A03E87-0C0D-F8D0-7451-6F746B6D3B85}"/>
          </ac:cxnSpMkLst>
        </pc:cxnChg>
        <pc:cxnChg chg="mod">
          <ac:chgData name="Phillip Kaufman" userId="c001b2a046940d7c" providerId="LiveId" clId="{5CB25B10-5B1C-4017-B167-ED3104435743}" dt="2024-05-20T00:17:15.369" v="3306" actId="165"/>
          <ac:cxnSpMkLst>
            <pc:docMk/>
            <pc:sldMk cId="3065619269" sldId="974"/>
            <ac:cxnSpMk id="321" creationId="{085F8E7B-AF7D-5C63-F72D-68CF6FAA2DB6}"/>
          </ac:cxnSpMkLst>
        </pc:cxnChg>
        <pc:cxnChg chg="mod">
          <ac:chgData name="Phillip Kaufman" userId="c001b2a046940d7c" providerId="LiveId" clId="{5CB25B10-5B1C-4017-B167-ED3104435743}" dt="2024-05-20T00:17:15.369" v="3306" actId="165"/>
          <ac:cxnSpMkLst>
            <pc:docMk/>
            <pc:sldMk cId="3065619269" sldId="974"/>
            <ac:cxnSpMk id="326" creationId="{5D56B7C4-86E6-99DD-B861-B1AAACC62759}"/>
          </ac:cxnSpMkLst>
        </pc:cxnChg>
        <pc:cxnChg chg="mod">
          <ac:chgData name="Phillip Kaufman" userId="c001b2a046940d7c" providerId="LiveId" clId="{5CB25B10-5B1C-4017-B167-ED3104435743}" dt="2024-05-20T00:17:15.369" v="3306" actId="165"/>
          <ac:cxnSpMkLst>
            <pc:docMk/>
            <pc:sldMk cId="3065619269" sldId="974"/>
            <ac:cxnSpMk id="327" creationId="{AB45B450-0789-C850-001B-2A9B6EFAC448}"/>
          </ac:cxnSpMkLst>
        </pc:cxnChg>
        <pc:cxnChg chg="mod">
          <ac:chgData name="Phillip Kaufman" userId="c001b2a046940d7c" providerId="LiveId" clId="{5CB25B10-5B1C-4017-B167-ED3104435743}" dt="2024-05-20T00:17:15.369" v="3306" actId="165"/>
          <ac:cxnSpMkLst>
            <pc:docMk/>
            <pc:sldMk cId="3065619269" sldId="974"/>
            <ac:cxnSpMk id="328" creationId="{D3E68516-65D3-6467-6AF5-33F0FEE05FF0}"/>
          </ac:cxnSpMkLst>
        </pc:cxnChg>
        <pc:cxnChg chg="mod">
          <ac:chgData name="Phillip Kaufman" userId="c001b2a046940d7c" providerId="LiveId" clId="{5CB25B10-5B1C-4017-B167-ED3104435743}" dt="2024-05-20T00:17:15.369" v="3306" actId="165"/>
          <ac:cxnSpMkLst>
            <pc:docMk/>
            <pc:sldMk cId="3065619269" sldId="974"/>
            <ac:cxnSpMk id="329" creationId="{C2DFA4A8-D0BC-7093-1FA1-7267208EC1E0}"/>
          </ac:cxnSpMkLst>
        </pc:cxnChg>
        <pc:cxnChg chg="mod">
          <ac:chgData name="Phillip Kaufman" userId="c001b2a046940d7c" providerId="LiveId" clId="{5CB25B10-5B1C-4017-B167-ED3104435743}" dt="2024-05-20T00:17:15.369" v="3306" actId="165"/>
          <ac:cxnSpMkLst>
            <pc:docMk/>
            <pc:sldMk cId="3065619269" sldId="974"/>
            <ac:cxnSpMk id="330" creationId="{12ACD160-8214-904C-03DA-3FDB53A84A07}"/>
          </ac:cxnSpMkLst>
        </pc:cxnChg>
        <pc:cxnChg chg="mod">
          <ac:chgData name="Phillip Kaufman" userId="c001b2a046940d7c" providerId="LiveId" clId="{5CB25B10-5B1C-4017-B167-ED3104435743}" dt="2024-05-20T00:17:15.369" v="3306" actId="165"/>
          <ac:cxnSpMkLst>
            <pc:docMk/>
            <pc:sldMk cId="3065619269" sldId="974"/>
            <ac:cxnSpMk id="331" creationId="{A2D1733D-9997-98E9-A6DC-F4995AAFAD72}"/>
          </ac:cxnSpMkLst>
        </pc:cxnChg>
        <pc:cxnChg chg="mod">
          <ac:chgData name="Phillip Kaufman" userId="c001b2a046940d7c" providerId="LiveId" clId="{5CB25B10-5B1C-4017-B167-ED3104435743}" dt="2024-05-20T00:17:15.369" v="3306" actId="165"/>
          <ac:cxnSpMkLst>
            <pc:docMk/>
            <pc:sldMk cId="3065619269" sldId="974"/>
            <ac:cxnSpMk id="332" creationId="{D35C8177-2872-7F76-4621-885E74E74E82}"/>
          </ac:cxnSpMkLst>
        </pc:cxnChg>
        <pc:cxnChg chg="mod">
          <ac:chgData name="Phillip Kaufman" userId="c001b2a046940d7c" providerId="LiveId" clId="{5CB25B10-5B1C-4017-B167-ED3104435743}" dt="2024-05-20T00:17:15.369" v="3306" actId="165"/>
          <ac:cxnSpMkLst>
            <pc:docMk/>
            <pc:sldMk cId="3065619269" sldId="974"/>
            <ac:cxnSpMk id="333" creationId="{F7FBF97A-0983-67F0-7936-AE26F5E27CFF}"/>
          </ac:cxnSpMkLst>
        </pc:cxnChg>
        <pc:cxnChg chg="mod">
          <ac:chgData name="Phillip Kaufman" userId="c001b2a046940d7c" providerId="LiveId" clId="{5CB25B10-5B1C-4017-B167-ED3104435743}" dt="2024-05-20T00:17:15.369" v="3306" actId="165"/>
          <ac:cxnSpMkLst>
            <pc:docMk/>
            <pc:sldMk cId="3065619269" sldId="974"/>
            <ac:cxnSpMk id="334" creationId="{7B73CD14-CE19-5E62-12CC-C4949D605D05}"/>
          </ac:cxnSpMkLst>
        </pc:cxnChg>
        <pc:cxnChg chg="mod">
          <ac:chgData name="Phillip Kaufman" userId="c001b2a046940d7c" providerId="LiveId" clId="{5CB25B10-5B1C-4017-B167-ED3104435743}" dt="2024-05-20T00:17:15.369" v="3306" actId="165"/>
          <ac:cxnSpMkLst>
            <pc:docMk/>
            <pc:sldMk cId="3065619269" sldId="974"/>
            <ac:cxnSpMk id="335" creationId="{5BBFF23A-FC3E-2C8B-4062-898312CA783F}"/>
          </ac:cxnSpMkLst>
        </pc:cxnChg>
        <pc:cxnChg chg="mod">
          <ac:chgData name="Phillip Kaufman" userId="c001b2a046940d7c" providerId="LiveId" clId="{5CB25B10-5B1C-4017-B167-ED3104435743}" dt="2024-05-20T00:17:15.369" v="3306" actId="165"/>
          <ac:cxnSpMkLst>
            <pc:docMk/>
            <pc:sldMk cId="3065619269" sldId="974"/>
            <ac:cxnSpMk id="336" creationId="{386F2F0F-2F3A-1D9F-9821-E28EECCD4A90}"/>
          </ac:cxnSpMkLst>
        </pc:cxnChg>
        <pc:cxnChg chg="mod">
          <ac:chgData name="Phillip Kaufman" userId="c001b2a046940d7c" providerId="LiveId" clId="{5CB25B10-5B1C-4017-B167-ED3104435743}" dt="2024-05-20T00:17:15.369" v="3306" actId="165"/>
          <ac:cxnSpMkLst>
            <pc:docMk/>
            <pc:sldMk cId="3065619269" sldId="974"/>
            <ac:cxnSpMk id="337" creationId="{01182158-411D-06EF-9B32-9C1A3D448D0B}"/>
          </ac:cxnSpMkLst>
        </pc:cxnChg>
        <pc:cxnChg chg="mod">
          <ac:chgData name="Phillip Kaufman" userId="c001b2a046940d7c" providerId="LiveId" clId="{5CB25B10-5B1C-4017-B167-ED3104435743}" dt="2024-05-20T00:17:15.369" v="3306" actId="165"/>
          <ac:cxnSpMkLst>
            <pc:docMk/>
            <pc:sldMk cId="3065619269" sldId="974"/>
            <ac:cxnSpMk id="338" creationId="{F2AD10D0-0452-45B5-0124-E54E8C4495C1}"/>
          </ac:cxnSpMkLst>
        </pc:cxnChg>
        <pc:cxnChg chg="mod">
          <ac:chgData name="Phillip Kaufman" userId="c001b2a046940d7c" providerId="LiveId" clId="{5CB25B10-5B1C-4017-B167-ED3104435743}" dt="2024-05-20T00:17:15.369" v="3306" actId="165"/>
          <ac:cxnSpMkLst>
            <pc:docMk/>
            <pc:sldMk cId="3065619269" sldId="974"/>
            <ac:cxnSpMk id="339" creationId="{7B5FA524-0D7D-C04B-C939-14F0EB4797F3}"/>
          </ac:cxnSpMkLst>
        </pc:cxnChg>
        <pc:cxnChg chg="mod">
          <ac:chgData name="Phillip Kaufman" userId="c001b2a046940d7c" providerId="LiveId" clId="{5CB25B10-5B1C-4017-B167-ED3104435743}" dt="2024-05-20T00:17:15.369" v="3306" actId="165"/>
          <ac:cxnSpMkLst>
            <pc:docMk/>
            <pc:sldMk cId="3065619269" sldId="974"/>
            <ac:cxnSpMk id="340" creationId="{A266C915-0EB6-1AFD-BADC-7B47879F02B7}"/>
          </ac:cxnSpMkLst>
        </pc:cxnChg>
        <pc:cxnChg chg="mod">
          <ac:chgData name="Phillip Kaufman" userId="c001b2a046940d7c" providerId="LiveId" clId="{5CB25B10-5B1C-4017-B167-ED3104435743}" dt="2024-05-20T00:17:15.369" v="3306" actId="165"/>
          <ac:cxnSpMkLst>
            <pc:docMk/>
            <pc:sldMk cId="3065619269" sldId="974"/>
            <ac:cxnSpMk id="341" creationId="{EFEC0AF1-7C14-401A-F5FA-B48AA265FFF9}"/>
          </ac:cxnSpMkLst>
        </pc:cxnChg>
        <pc:cxnChg chg="mod">
          <ac:chgData name="Phillip Kaufman" userId="c001b2a046940d7c" providerId="LiveId" clId="{5CB25B10-5B1C-4017-B167-ED3104435743}" dt="2024-05-20T00:17:15.369" v="3306" actId="165"/>
          <ac:cxnSpMkLst>
            <pc:docMk/>
            <pc:sldMk cId="3065619269" sldId="974"/>
            <ac:cxnSpMk id="342" creationId="{0D96C057-2B1D-6494-80EE-AA0BE7B1AC35}"/>
          </ac:cxnSpMkLst>
        </pc:cxnChg>
        <pc:cxnChg chg="mod">
          <ac:chgData name="Phillip Kaufman" userId="c001b2a046940d7c" providerId="LiveId" clId="{5CB25B10-5B1C-4017-B167-ED3104435743}" dt="2024-05-20T00:17:15.369" v="3306" actId="165"/>
          <ac:cxnSpMkLst>
            <pc:docMk/>
            <pc:sldMk cId="3065619269" sldId="974"/>
            <ac:cxnSpMk id="343" creationId="{76A22465-DB9C-A883-CC21-0930C3249440}"/>
          </ac:cxnSpMkLst>
        </pc:cxnChg>
        <pc:cxnChg chg="mod">
          <ac:chgData name="Phillip Kaufman" userId="c001b2a046940d7c" providerId="LiveId" clId="{5CB25B10-5B1C-4017-B167-ED3104435743}" dt="2024-05-20T00:17:15.369" v="3306" actId="165"/>
          <ac:cxnSpMkLst>
            <pc:docMk/>
            <pc:sldMk cId="3065619269" sldId="974"/>
            <ac:cxnSpMk id="344" creationId="{A7ADA8AF-F677-3EED-21C0-3EFACDCFCA28}"/>
          </ac:cxnSpMkLst>
        </pc:cxnChg>
        <pc:cxnChg chg="mod">
          <ac:chgData name="Phillip Kaufman" userId="c001b2a046940d7c" providerId="LiveId" clId="{5CB25B10-5B1C-4017-B167-ED3104435743}" dt="2024-05-20T00:17:15.369" v="3306" actId="165"/>
          <ac:cxnSpMkLst>
            <pc:docMk/>
            <pc:sldMk cId="3065619269" sldId="974"/>
            <ac:cxnSpMk id="345" creationId="{A18E1166-761E-1D19-1255-7EA571BB20A8}"/>
          </ac:cxnSpMkLst>
        </pc:cxnChg>
        <pc:cxnChg chg="mod">
          <ac:chgData name="Phillip Kaufman" userId="c001b2a046940d7c" providerId="LiveId" clId="{5CB25B10-5B1C-4017-B167-ED3104435743}" dt="2024-05-20T00:17:15.369" v="3306" actId="165"/>
          <ac:cxnSpMkLst>
            <pc:docMk/>
            <pc:sldMk cId="3065619269" sldId="974"/>
            <ac:cxnSpMk id="346" creationId="{00FC75BF-DFE5-CAC8-31C7-C681C064ACAD}"/>
          </ac:cxnSpMkLst>
        </pc:cxnChg>
        <pc:cxnChg chg="mod">
          <ac:chgData name="Phillip Kaufman" userId="c001b2a046940d7c" providerId="LiveId" clId="{5CB25B10-5B1C-4017-B167-ED3104435743}" dt="2024-05-20T00:17:15.369" v="3306" actId="165"/>
          <ac:cxnSpMkLst>
            <pc:docMk/>
            <pc:sldMk cId="3065619269" sldId="974"/>
            <ac:cxnSpMk id="347" creationId="{4D16C672-7D11-102B-A09D-0FF839455F6C}"/>
          </ac:cxnSpMkLst>
        </pc:cxnChg>
        <pc:cxnChg chg="mod">
          <ac:chgData name="Phillip Kaufman" userId="c001b2a046940d7c" providerId="LiveId" clId="{5CB25B10-5B1C-4017-B167-ED3104435743}" dt="2024-05-20T00:17:15.369" v="3306" actId="165"/>
          <ac:cxnSpMkLst>
            <pc:docMk/>
            <pc:sldMk cId="3065619269" sldId="974"/>
            <ac:cxnSpMk id="348" creationId="{E4B0C728-CE41-8478-EEB7-A12C8EEE7D2B}"/>
          </ac:cxnSpMkLst>
        </pc:cxnChg>
        <pc:cxnChg chg="mod">
          <ac:chgData name="Phillip Kaufman" userId="c001b2a046940d7c" providerId="LiveId" clId="{5CB25B10-5B1C-4017-B167-ED3104435743}" dt="2024-05-20T00:17:15.369" v="3306" actId="165"/>
          <ac:cxnSpMkLst>
            <pc:docMk/>
            <pc:sldMk cId="3065619269" sldId="974"/>
            <ac:cxnSpMk id="349" creationId="{1FC30368-B443-9053-AC23-34F0D71A0542}"/>
          </ac:cxnSpMkLst>
        </pc:cxnChg>
        <pc:cxnChg chg="mod">
          <ac:chgData name="Phillip Kaufman" userId="c001b2a046940d7c" providerId="LiveId" clId="{5CB25B10-5B1C-4017-B167-ED3104435743}" dt="2024-05-20T00:17:15.369" v="3306" actId="165"/>
          <ac:cxnSpMkLst>
            <pc:docMk/>
            <pc:sldMk cId="3065619269" sldId="974"/>
            <ac:cxnSpMk id="350" creationId="{F20AD6E7-AECB-6CC2-5F63-B6383A93D7B4}"/>
          </ac:cxnSpMkLst>
        </pc:cxnChg>
        <pc:cxnChg chg="mod">
          <ac:chgData name="Phillip Kaufman" userId="c001b2a046940d7c" providerId="LiveId" clId="{5CB25B10-5B1C-4017-B167-ED3104435743}" dt="2024-05-20T00:17:15.369" v="3306" actId="165"/>
          <ac:cxnSpMkLst>
            <pc:docMk/>
            <pc:sldMk cId="3065619269" sldId="974"/>
            <ac:cxnSpMk id="351" creationId="{FD87E5B1-187D-2BEB-7519-968111BA2B4C}"/>
          </ac:cxnSpMkLst>
        </pc:cxnChg>
        <pc:cxnChg chg="mod">
          <ac:chgData name="Phillip Kaufman" userId="c001b2a046940d7c" providerId="LiveId" clId="{5CB25B10-5B1C-4017-B167-ED3104435743}" dt="2024-05-20T00:17:15.369" v="3306" actId="165"/>
          <ac:cxnSpMkLst>
            <pc:docMk/>
            <pc:sldMk cId="3065619269" sldId="974"/>
            <ac:cxnSpMk id="352" creationId="{27CB5921-DDC1-2995-5D07-8D4D563E8F5C}"/>
          </ac:cxnSpMkLst>
        </pc:cxnChg>
        <pc:cxnChg chg="mod">
          <ac:chgData name="Phillip Kaufman" userId="c001b2a046940d7c" providerId="LiveId" clId="{5CB25B10-5B1C-4017-B167-ED3104435743}" dt="2024-05-20T00:17:15.369" v="3306" actId="165"/>
          <ac:cxnSpMkLst>
            <pc:docMk/>
            <pc:sldMk cId="3065619269" sldId="974"/>
            <ac:cxnSpMk id="353" creationId="{54A133D7-315C-B34E-F4A5-E05F36255EAA}"/>
          </ac:cxnSpMkLst>
        </pc:cxnChg>
        <pc:cxnChg chg="mod">
          <ac:chgData name="Phillip Kaufman" userId="c001b2a046940d7c" providerId="LiveId" clId="{5CB25B10-5B1C-4017-B167-ED3104435743}" dt="2024-05-20T00:17:15.369" v="3306" actId="165"/>
          <ac:cxnSpMkLst>
            <pc:docMk/>
            <pc:sldMk cId="3065619269" sldId="974"/>
            <ac:cxnSpMk id="354" creationId="{80E737B2-37FF-DC45-A3FA-F1D0E48C0794}"/>
          </ac:cxnSpMkLst>
        </pc:cxnChg>
        <pc:cxnChg chg="mod">
          <ac:chgData name="Phillip Kaufman" userId="c001b2a046940d7c" providerId="LiveId" clId="{5CB25B10-5B1C-4017-B167-ED3104435743}" dt="2024-05-20T00:17:15.369" v="3306" actId="165"/>
          <ac:cxnSpMkLst>
            <pc:docMk/>
            <pc:sldMk cId="3065619269" sldId="974"/>
            <ac:cxnSpMk id="355" creationId="{C36C3F08-2F63-D14E-070C-4592734A555F}"/>
          </ac:cxnSpMkLst>
        </pc:cxnChg>
        <pc:cxnChg chg="mod">
          <ac:chgData name="Phillip Kaufman" userId="c001b2a046940d7c" providerId="LiveId" clId="{5CB25B10-5B1C-4017-B167-ED3104435743}" dt="2024-05-20T00:17:15.369" v="3306" actId="165"/>
          <ac:cxnSpMkLst>
            <pc:docMk/>
            <pc:sldMk cId="3065619269" sldId="974"/>
            <ac:cxnSpMk id="356" creationId="{96192880-FC4E-7447-9A85-275A3918E9A6}"/>
          </ac:cxnSpMkLst>
        </pc:cxnChg>
        <pc:cxnChg chg="mod">
          <ac:chgData name="Phillip Kaufman" userId="c001b2a046940d7c" providerId="LiveId" clId="{5CB25B10-5B1C-4017-B167-ED3104435743}" dt="2024-05-20T00:17:15.369" v="3306" actId="165"/>
          <ac:cxnSpMkLst>
            <pc:docMk/>
            <pc:sldMk cId="3065619269" sldId="974"/>
            <ac:cxnSpMk id="357" creationId="{3EA95B82-7AC1-1429-1D9E-07DE7F0C8D36}"/>
          </ac:cxnSpMkLst>
        </pc:cxnChg>
        <pc:cxnChg chg="mod">
          <ac:chgData name="Phillip Kaufman" userId="c001b2a046940d7c" providerId="LiveId" clId="{5CB25B10-5B1C-4017-B167-ED3104435743}" dt="2024-05-20T00:17:15.369" v="3306" actId="165"/>
          <ac:cxnSpMkLst>
            <pc:docMk/>
            <pc:sldMk cId="3065619269" sldId="974"/>
            <ac:cxnSpMk id="361" creationId="{5D200E86-2E81-4D2D-D01B-646916B23043}"/>
          </ac:cxnSpMkLst>
        </pc:cxnChg>
        <pc:cxnChg chg="mod">
          <ac:chgData name="Phillip Kaufman" userId="c001b2a046940d7c" providerId="LiveId" clId="{5CB25B10-5B1C-4017-B167-ED3104435743}" dt="2024-05-20T00:17:15.369" v="3306" actId="165"/>
          <ac:cxnSpMkLst>
            <pc:docMk/>
            <pc:sldMk cId="3065619269" sldId="974"/>
            <ac:cxnSpMk id="362" creationId="{1BBDAB46-2F3C-F448-3B38-A048D1E0843B}"/>
          </ac:cxnSpMkLst>
        </pc:cxnChg>
        <pc:cxnChg chg="mod">
          <ac:chgData name="Phillip Kaufman" userId="c001b2a046940d7c" providerId="LiveId" clId="{5CB25B10-5B1C-4017-B167-ED3104435743}" dt="2024-05-19T23:56:43.486" v="3095" actId="165"/>
          <ac:cxnSpMkLst>
            <pc:docMk/>
            <pc:sldMk cId="3065619269" sldId="974"/>
            <ac:cxnSpMk id="378" creationId="{8FD2E502-70BB-2A42-E40B-F9FC34F194CA}"/>
          </ac:cxnSpMkLst>
        </pc:cxnChg>
        <pc:cxnChg chg="mod">
          <ac:chgData name="Phillip Kaufman" userId="c001b2a046940d7c" providerId="LiveId" clId="{5CB25B10-5B1C-4017-B167-ED3104435743}" dt="2024-05-19T23:56:43.486" v="3095" actId="165"/>
          <ac:cxnSpMkLst>
            <pc:docMk/>
            <pc:sldMk cId="3065619269" sldId="974"/>
            <ac:cxnSpMk id="379" creationId="{4B97311E-16CD-DDCE-344C-CBF666B90637}"/>
          </ac:cxnSpMkLst>
        </pc:cxnChg>
        <pc:cxnChg chg="mod">
          <ac:chgData name="Phillip Kaufman" userId="c001b2a046940d7c" providerId="LiveId" clId="{5CB25B10-5B1C-4017-B167-ED3104435743}" dt="2024-05-20T00:06:47.263" v="3288"/>
          <ac:cxnSpMkLst>
            <pc:docMk/>
            <pc:sldMk cId="3065619269" sldId="974"/>
            <ac:cxnSpMk id="385" creationId="{9D16552F-F53F-31D5-B0E3-EFD09B549562}"/>
          </ac:cxnSpMkLst>
        </pc:cxnChg>
        <pc:cxnChg chg="mod">
          <ac:chgData name="Phillip Kaufman" userId="c001b2a046940d7c" providerId="LiveId" clId="{5CB25B10-5B1C-4017-B167-ED3104435743}" dt="2024-05-20T00:06:47.263" v="3288"/>
          <ac:cxnSpMkLst>
            <pc:docMk/>
            <pc:sldMk cId="3065619269" sldId="974"/>
            <ac:cxnSpMk id="386" creationId="{992C8E95-7797-E364-4377-D0619FC2E8FF}"/>
          </ac:cxnSpMkLst>
        </pc:cxnChg>
        <pc:cxnChg chg="mod">
          <ac:chgData name="Phillip Kaufman" userId="c001b2a046940d7c" providerId="LiveId" clId="{5CB25B10-5B1C-4017-B167-ED3104435743}" dt="2024-05-20T00:06:47.263" v="3288"/>
          <ac:cxnSpMkLst>
            <pc:docMk/>
            <pc:sldMk cId="3065619269" sldId="974"/>
            <ac:cxnSpMk id="393" creationId="{05464C37-F4C8-FA11-BF87-761CE81F9D61}"/>
          </ac:cxnSpMkLst>
        </pc:cxnChg>
        <pc:cxnChg chg="mod">
          <ac:chgData name="Phillip Kaufman" userId="c001b2a046940d7c" providerId="LiveId" clId="{5CB25B10-5B1C-4017-B167-ED3104435743}" dt="2024-05-20T00:06:47.263" v="3288"/>
          <ac:cxnSpMkLst>
            <pc:docMk/>
            <pc:sldMk cId="3065619269" sldId="974"/>
            <ac:cxnSpMk id="394" creationId="{89141F7B-918A-58F7-9D28-196B1460B14D}"/>
          </ac:cxnSpMkLst>
        </pc:cxnChg>
        <pc:cxnChg chg="mod">
          <ac:chgData name="Phillip Kaufman" userId="c001b2a046940d7c" providerId="LiveId" clId="{5CB25B10-5B1C-4017-B167-ED3104435743}" dt="2024-05-20T00:06:47.263" v="3288"/>
          <ac:cxnSpMkLst>
            <pc:docMk/>
            <pc:sldMk cId="3065619269" sldId="974"/>
            <ac:cxnSpMk id="402" creationId="{0ABF7F8E-451F-8CC7-F091-3DBFAE2D1FC9}"/>
          </ac:cxnSpMkLst>
        </pc:cxnChg>
        <pc:cxnChg chg="mod">
          <ac:chgData name="Phillip Kaufman" userId="c001b2a046940d7c" providerId="LiveId" clId="{5CB25B10-5B1C-4017-B167-ED3104435743}" dt="2024-05-20T00:06:47.263" v="3288"/>
          <ac:cxnSpMkLst>
            <pc:docMk/>
            <pc:sldMk cId="3065619269" sldId="974"/>
            <ac:cxnSpMk id="403" creationId="{54614A3D-4430-6EFE-D010-0A4AEC384D93}"/>
          </ac:cxnSpMkLst>
        </pc:cxnChg>
        <pc:cxnChg chg="mod">
          <ac:chgData name="Phillip Kaufman" userId="c001b2a046940d7c" providerId="LiveId" clId="{5CB25B10-5B1C-4017-B167-ED3104435743}" dt="2024-05-20T00:06:57.066" v="3292"/>
          <ac:cxnSpMkLst>
            <pc:docMk/>
            <pc:sldMk cId="3065619269" sldId="974"/>
            <ac:cxnSpMk id="409" creationId="{8AD9B7A9-F332-70E1-58E2-D4E2AA3965CF}"/>
          </ac:cxnSpMkLst>
        </pc:cxnChg>
        <pc:cxnChg chg="mod">
          <ac:chgData name="Phillip Kaufman" userId="c001b2a046940d7c" providerId="LiveId" clId="{5CB25B10-5B1C-4017-B167-ED3104435743}" dt="2024-05-20T00:06:57.066" v="3292"/>
          <ac:cxnSpMkLst>
            <pc:docMk/>
            <pc:sldMk cId="3065619269" sldId="974"/>
            <ac:cxnSpMk id="410" creationId="{D5A86079-7C32-239C-3AE5-BD718B5DD37B}"/>
          </ac:cxnSpMkLst>
        </pc:cxnChg>
        <pc:cxnChg chg="mod">
          <ac:chgData name="Phillip Kaufman" userId="c001b2a046940d7c" providerId="LiveId" clId="{5CB25B10-5B1C-4017-B167-ED3104435743}" dt="2024-05-20T00:06:57.066" v="3292"/>
          <ac:cxnSpMkLst>
            <pc:docMk/>
            <pc:sldMk cId="3065619269" sldId="974"/>
            <ac:cxnSpMk id="411" creationId="{197A7DB6-88EA-4071-87BF-8CAB1D01B0E8}"/>
          </ac:cxnSpMkLst>
        </pc:cxnChg>
        <pc:cxnChg chg="mod">
          <ac:chgData name="Phillip Kaufman" userId="c001b2a046940d7c" providerId="LiveId" clId="{5CB25B10-5B1C-4017-B167-ED3104435743}" dt="2024-05-20T00:06:57.066" v="3292"/>
          <ac:cxnSpMkLst>
            <pc:docMk/>
            <pc:sldMk cId="3065619269" sldId="974"/>
            <ac:cxnSpMk id="412" creationId="{48CD3799-622F-1A12-FC02-5A7992F4B1E6}"/>
          </ac:cxnSpMkLst>
        </pc:cxnChg>
        <pc:cxnChg chg="mod">
          <ac:chgData name="Phillip Kaufman" userId="c001b2a046940d7c" providerId="LiveId" clId="{5CB25B10-5B1C-4017-B167-ED3104435743}" dt="2024-05-20T00:06:57.066" v="3292"/>
          <ac:cxnSpMkLst>
            <pc:docMk/>
            <pc:sldMk cId="3065619269" sldId="974"/>
            <ac:cxnSpMk id="413" creationId="{5E064275-6F63-ADA7-3810-45249668C4BC}"/>
          </ac:cxnSpMkLst>
        </pc:cxnChg>
        <pc:cxnChg chg="mod">
          <ac:chgData name="Phillip Kaufman" userId="c001b2a046940d7c" providerId="LiveId" clId="{5CB25B10-5B1C-4017-B167-ED3104435743}" dt="2024-05-20T00:06:57.066" v="3292"/>
          <ac:cxnSpMkLst>
            <pc:docMk/>
            <pc:sldMk cId="3065619269" sldId="974"/>
            <ac:cxnSpMk id="414" creationId="{CC2635B9-37D6-8DBD-B790-2943E9BA6063}"/>
          </ac:cxnSpMkLst>
        </pc:cxnChg>
        <pc:cxnChg chg="mod">
          <ac:chgData name="Phillip Kaufman" userId="c001b2a046940d7c" providerId="LiveId" clId="{5CB25B10-5B1C-4017-B167-ED3104435743}" dt="2024-05-20T00:06:57.066" v="3292"/>
          <ac:cxnSpMkLst>
            <pc:docMk/>
            <pc:sldMk cId="3065619269" sldId="974"/>
            <ac:cxnSpMk id="415" creationId="{1F948F9B-F625-F0A4-BFE9-BB40BF46BE90}"/>
          </ac:cxnSpMkLst>
        </pc:cxnChg>
        <pc:cxnChg chg="mod">
          <ac:chgData name="Phillip Kaufman" userId="c001b2a046940d7c" providerId="LiveId" clId="{5CB25B10-5B1C-4017-B167-ED3104435743}" dt="2024-05-20T00:06:57.066" v="3292"/>
          <ac:cxnSpMkLst>
            <pc:docMk/>
            <pc:sldMk cId="3065619269" sldId="974"/>
            <ac:cxnSpMk id="416" creationId="{8A11C814-FA4A-4A4C-C138-4BBED505254C}"/>
          </ac:cxnSpMkLst>
        </pc:cxnChg>
        <pc:cxnChg chg="mod">
          <ac:chgData name="Phillip Kaufman" userId="c001b2a046940d7c" providerId="LiveId" clId="{5CB25B10-5B1C-4017-B167-ED3104435743}" dt="2024-05-20T00:06:57.066" v="3292"/>
          <ac:cxnSpMkLst>
            <pc:docMk/>
            <pc:sldMk cId="3065619269" sldId="974"/>
            <ac:cxnSpMk id="417" creationId="{487C4F56-48AD-F304-28D9-5B846C274165}"/>
          </ac:cxnSpMkLst>
        </pc:cxnChg>
        <pc:cxnChg chg="mod">
          <ac:chgData name="Phillip Kaufman" userId="c001b2a046940d7c" providerId="LiveId" clId="{5CB25B10-5B1C-4017-B167-ED3104435743}" dt="2024-05-20T00:06:57.066" v="3292"/>
          <ac:cxnSpMkLst>
            <pc:docMk/>
            <pc:sldMk cId="3065619269" sldId="974"/>
            <ac:cxnSpMk id="418" creationId="{82795058-052B-ACE9-3D92-33DEAB5E3296}"/>
          </ac:cxnSpMkLst>
        </pc:cxnChg>
        <pc:cxnChg chg="mod">
          <ac:chgData name="Phillip Kaufman" userId="c001b2a046940d7c" providerId="LiveId" clId="{5CB25B10-5B1C-4017-B167-ED3104435743}" dt="2024-05-20T00:06:57.066" v="3292"/>
          <ac:cxnSpMkLst>
            <pc:docMk/>
            <pc:sldMk cId="3065619269" sldId="974"/>
            <ac:cxnSpMk id="419" creationId="{9169D767-DF53-A3FB-C29E-291336F162C1}"/>
          </ac:cxnSpMkLst>
        </pc:cxnChg>
        <pc:cxnChg chg="mod">
          <ac:chgData name="Phillip Kaufman" userId="c001b2a046940d7c" providerId="LiveId" clId="{5CB25B10-5B1C-4017-B167-ED3104435743}" dt="2024-05-20T00:06:57.066" v="3292"/>
          <ac:cxnSpMkLst>
            <pc:docMk/>
            <pc:sldMk cId="3065619269" sldId="974"/>
            <ac:cxnSpMk id="420" creationId="{7E64DA4C-3129-4158-2352-D1C696FA7580}"/>
          </ac:cxnSpMkLst>
        </pc:cxnChg>
        <pc:cxnChg chg="mod">
          <ac:chgData name="Phillip Kaufman" userId="c001b2a046940d7c" providerId="LiveId" clId="{5CB25B10-5B1C-4017-B167-ED3104435743}" dt="2024-05-20T00:06:57.066" v="3292"/>
          <ac:cxnSpMkLst>
            <pc:docMk/>
            <pc:sldMk cId="3065619269" sldId="974"/>
            <ac:cxnSpMk id="421" creationId="{BD5A6D88-F107-20CC-3D3B-52625A7D13FB}"/>
          </ac:cxnSpMkLst>
        </pc:cxnChg>
        <pc:cxnChg chg="mod">
          <ac:chgData name="Phillip Kaufman" userId="c001b2a046940d7c" providerId="LiveId" clId="{5CB25B10-5B1C-4017-B167-ED3104435743}" dt="2024-05-20T00:06:57.066" v="3292"/>
          <ac:cxnSpMkLst>
            <pc:docMk/>
            <pc:sldMk cId="3065619269" sldId="974"/>
            <ac:cxnSpMk id="422" creationId="{8D5DEBB6-1CAD-0B7D-07F4-D104C874E80E}"/>
          </ac:cxnSpMkLst>
        </pc:cxnChg>
        <pc:cxnChg chg="mod">
          <ac:chgData name="Phillip Kaufman" userId="c001b2a046940d7c" providerId="LiveId" clId="{5CB25B10-5B1C-4017-B167-ED3104435743}" dt="2024-05-20T00:06:57.066" v="3292"/>
          <ac:cxnSpMkLst>
            <pc:docMk/>
            <pc:sldMk cId="3065619269" sldId="974"/>
            <ac:cxnSpMk id="423" creationId="{0EEC07AE-70AA-A9E2-AC43-CAAC234D7471}"/>
          </ac:cxnSpMkLst>
        </pc:cxnChg>
        <pc:cxnChg chg="mod">
          <ac:chgData name="Phillip Kaufman" userId="c001b2a046940d7c" providerId="LiveId" clId="{5CB25B10-5B1C-4017-B167-ED3104435743}" dt="2024-05-20T00:06:57.066" v="3292"/>
          <ac:cxnSpMkLst>
            <pc:docMk/>
            <pc:sldMk cId="3065619269" sldId="974"/>
            <ac:cxnSpMk id="424" creationId="{366D70BF-6AE2-34F5-E8AE-32CEEA12A096}"/>
          </ac:cxnSpMkLst>
        </pc:cxnChg>
        <pc:cxnChg chg="mod">
          <ac:chgData name="Phillip Kaufman" userId="c001b2a046940d7c" providerId="LiveId" clId="{5CB25B10-5B1C-4017-B167-ED3104435743}" dt="2024-05-20T00:06:57.066" v="3292"/>
          <ac:cxnSpMkLst>
            <pc:docMk/>
            <pc:sldMk cId="3065619269" sldId="974"/>
            <ac:cxnSpMk id="425" creationId="{DC771EC0-4B8B-A3A9-E931-A36BCBB29BC1}"/>
          </ac:cxnSpMkLst>
        </pc:cxnChg>
        <pc:cxnChg chg="mod">
          <ac:chgData name="Phillip Kaufman" userId="c001b2a046940d7c" providerId="LiveId" clId="{5CB25B10-5B1C-4017-B167-ED3104435743}" dt="2024-05-20T00:06:57.066" v="3292"/>
          <ac:cxnSpMkLst>
            <pc:docMk/>
            <pc:sldMk cId="3065619269" sldId="974"/>
            <ac:cxnSpMk id="426" creationId="{841D8ACA-5ACC-680C-00BA-D7610E94DB7D}"/>
          </ac:cxnSpMkLst>
        </pc:cxnChg>
        <pc:cxnChg chg="mod">
          <ac:chgData name="Phillip Kaufman" userId="c001b2a046940d7c" providerId="LiveId" clId="{5CB25B10-5B1C-4017-B167-ED3104435743}" dt="2024-05-20T00:06:57.066" v="3292"/>
          <ac:cxnSpMkLst>
            <pc:docMk/>
            <pc:sldMk cId="3065619269" sldId="974"/>
            <ac:cxnSpMk id="427" creationId="{AD1A4E68-231C-BBBD-33D4-E655336DAC4C}"/>
          </ac:cxnSpMkLst>
        </pc:cxnChg>
        <pc:cxnChg chg="mod">
          <ac:chgData name="Phillip Kaufman" userId="c001b2a046940d7c" providerId="LiveId" clId="{5CB25B10-5B1C-4017-B167-ED3104435743}" dt="2024-05-20T00:06:57.066" v="3292"/>
          <ac:cxnSpMkLst>
            <pc:docMk/>
            <pc:sldMk cId="3065619269" sldId="974"/>
            <ac:cxnSpMk id="428" creationId="{58E2C6CA-F648-A3A7-D053-CFCA12F71A62}"/>
          </ac:cxnSpMkLst>
        </pc:cxnChg>
        <pc:cxnChg chg="mod">
          <ac:chgData name="Phillip Kaufman" userId="c001b2a046940d7c" providerId="LiveId" clId="{5CB25B10-5B1C-4017-B167-ED3104435743}" dt="2024-05-20T00:06:57.066" v="3292"/>
          <ac:cxnSpMkLst>
            <pc:docMk/>
            <pc:sldMk cId="3065619269" sldId="974"/>
            <ac:cxnSpMk id="429" creationId="{D8892A0B-D914-BA3F-1B14-BA30A290CD6B}"/>
          </ac:cxnSpMkLst>
        </pc:cxnChg>
        <pc:cxnChg chg="mod">
          <ac:chgData name="Phillip Kaufman" userId="c001b2a046940d7c" providerId="LiveId" clId="{5CB25B10-5B1C-4017-B167-ED3104435743}" dt="2024-05-20T00:06:57.066" v="3292"/>
          <ac:cxnSpMkLst>
            <pc:docMk/>
            <pc:sldMk cId="3065619269" sldId="974"/>
            <ac:cxnSpMk id="430" creationId="{BBFCC31C-42D4-9BBF-CCED-378DCF167FA9}"/>
          </ac:cxnSpMkLst>
        </pc:cxnChg>
        <pc:cxnChg chg="mod">
          <ac:chgData name="Phillip Kaufman" userId="c001b2a046940d7c" providerId="LiveId" clId="{5CB25B10-5B1C-4017-B167-ED3104435743}" dt="2024-05-20T00:06:57.066" v="3292"/>
          <ac:cxnSpMkLst>
            <pc:docMk/>
            <pc:sldMk cId="3065619269" sldId="974"/>
            <ac:cxnSpMk id="431" creationId="{C1700B22-4F44-BFA3-E087-26444D8ECE5C}"/>
          </ac:cxnSpMkLst>
        </pc:cxnChg>
        <pc:cxnChg chg="mod">
          <ac:chgData name="Phillip Kaufman" userId="c001b2a046940d7c" providerId="LiveId" clId="{5CB25B10-5B1C-4017-B167-ED3104435743}" dt="2024-05-20T00:06:57.066" v="3292"/>
          <ac:cxnSpMkLst>
            <pc:docMk/>
            <pc:sldMk cId="3065619269" sldId="974"/>
            <ac:cxnSpMk id="432" creationId="{50149AB4-9C94-C2FE-8EBC-439F4F119639}"/>
          </ac:cxnSpMkLst>
        </pc:cxnChg>
        <pc:cxnChg chg="mod">
          <ac:chgData name="Phillip Kaufman" userId="c001b2a046940d7c" providerId="LiveId" clId="{5CB25B10-5B1C-4017-B167-ED3104435743}" dt="2024-05-20T00:06:57.066" v="3292"/>
          <ac:cxnSpMkLst>
            <pc:docMk/>
            <pc:sldMk cId="3065619269" sldId="974"/>
            <ac:cxnSpMk id="433" creationId="{5ABFF9F2-97F8-B733-2239-90FC747D9107}"/>
          </ac:cxnSpMkLst>
        </pc:cxnChg>
        <pc:cxnChg chg="mod">
          <ac:chgData name="Phillip Kaufman" userId="c001b2a046940d7c" providerId="LiveId" clId="{5CB25B10-5B1C-4017-B167-ED3104435743}" dt="2024-05-20T00:06:57.066" v="3292"/>
          <ac:cxnSpMkLst>
            <pc:docMk/>
            <pc:sldMk cId="3065619269" sldId="974"/>
            <ac:cxnSpMk id="434" creationId="{1BF54BE7-8ED7-CDD4-605F-13710D9B22E1}"/>
          </ac:cxnSpMkLst>
        </pc:cxnChg>
        <pc:cxnChg chg="mod">
          <ac:chgData name="Phillip Kaufman" userId="c001b2a046940d7c" providerId="LiveId" clId="{5CB25B10-5B1C-4017-B167-ED3104435743}" dt="2024-05-20T00:06:57.066" v="3292"/>
          <ac:cxnSpMkLst>
            <pc:docMk/>
            <pc:sldMk cId="3065619269" sldId="974"/>
            <ac:cxnSpMk id="435" creationId="{C16FCFEF-3DAF-14E4-3B58-D7B162A89BB1}"/>
          </ac:cxnSpMkLst>
        </pc:cxnChg>
        <pc:cxnChg chg="mod">
          <ac:chgData name="Phillip Kaufman" userId="c001b2a046940d7c" providerId="LiveId" clId="{5CB25B10-5B1C-4017-B167-ED3104435743}" dt="2024-05-20T00:06:57.066" v="3292"/>
          <ac:cxnSpMkLst>
            <pc:docMk/>
            <pc:sldMk cId="3065619269" sldId="974"/>
            <ac:cxnSpMk id="436" creationId="{21829340-8622-FE5A-B885-DE97634036D6}"/>
          </ac:cxnSpMkLst>
        </pc:cxnChg>
        <pc:cxnChg chg="mod">
          <ac:chgData name="Phillip Kaufman" userId="c001b2a046940d7c" providerId="LiveId" clId="{5CB25B10-5B1C-4017-B167-ED3104435743}" dt="2024-05-20T00:06:57.066" v="3292"/>
          <ac:cxnSpMkLst>
            <pc:docMk/>
            <pc:sldMk cId="3065619269" sldId="974"/>
            <ac:cxnSpMk id="437" creationId="{8B7C45D3-2FE3-BB93-CB76-12860911A1B3}"/>
          </ac:cxnSpMkLst>
        </pc:cxnChg>
        <pc:cxnChg chg="mod">
          <ac:chgData name="Phillip Kaufman" userId="c001b2a046940d7c" providerId="LiveId" clId="{5CB25B10-5B1C-4017-B167-ED3104435743}" dt="2024-05-20T00:06:57.066" v="3292"/>
          <ac:cxnSpMkLst>
            <pc:docMk/>
            <pc:sldMk cId="3065619269" sldId="974"/>
            <ac:cxnSpMk id="438" creationId="{672D9395-A893-2820-9D72-61FA6FFB8DBB}"/>
          </ac:cxnSpMkLst>
        </pc:cxnChg>
        <pc:cxnChg chg="mod">
          <ac:chgData name="Phillip Kaufman" userId="c001b2a046940d7c" providerId="LiveId" clId="{5CB25B10-5B1C-4017-B167-ED3104435743}" dt="2024-05-20T00:06:57.066" v="3292"/>
          <ac:cxnSpMkLst>
            <pc:docMk/>
            <pc:sldMk cId="3065619269" sldId="974"/>
            <ac:cxnSpMk id="439" creationId="{993AEFDA-63F6-FFA1-9410-23ECD7784F34}"/>
          </ac:cxnSpMkLst>
        </pc:cxnChg>
        <pc:cxnChg chg="mod">
          <ac:chgData name="Phillip Kaufman" userId="c001b2a046940d7c" providerId="LiveId" clId="{5CB25B10-5B1C-4017-B167-ED3104435743}" dt="2024-05-20T00:06:57.066" v="3292"/>
          <ac:cxnSpMkLst>
            <pc:docMk/>
            <pc:sldMk cId="3065619269" sldId="974"/>
            <ac:cxnSpMk id="440" creationId="{A1601CAE-6DC5-321E-58D2-D77652EDF196}"/>
          </ac:cxnSpMkLst>
        </pc:cxnChg>
        <pc:cxnChg chg="mod">
          <ac:chgData name="Phillip Kaufman" userId="c001b2a046940d7c" providerId="LiveId" clId="{5CB25B10-5B1C-4017-B167-ED3104435743}" dt="2024-05-20T00:06:57.066" v="3292"/>
          <ac:cxnSpMkLst>
            <pc:docMk/>
            <pc:sldMk cId="3065619269" sldId="974"/>
            <ac:cxnSpMk id="444" creationId="{20F4C89B-ADD2-11D8-22D9-A8329AE9B423}"/>
          </ac:cxnSpMkLst>
        </pc:cxnChg>
        <pc:cxnChg chg="mod">
          <ac:chgData name="Phillip Kaufman" userId="c001b2a046940d7c" providerId="LiveId" clId="{5CB25B10-5B1C-4017-B167-ED3104435743}" dt="2024-05-20T00:06:57.066" v="3292"/>
          <ac:cxnSpMkLst>
            <pc:docMk/>
            <pc:sldMk cId="3065619269" sldId="974"/>
            <ac:cxnSpMk id="445" creationId="{27AA31AC-B987-F38F-BA1B-D6AE7CFF3EDD}"/>
          </ac:cxnSpMkLst>
        </pc:cxnChg>
        <pc:cxnChg chg="mod">
          <ac:chgData name="Phillip Kaufman" userId="c001b2a046940d7c" providerId="LiveId" clId="{5CB25B10-5B1C-4017-B167-ED3104435743}" dt="2024-05-20T00:06:57.066" v="3292"/>
          <ac:cxnSpMkLst>
            <pc:docMk/>
            <pc:sldMk cId="3065619269" sldId="974"/>
            <ac:cxnSpMk id="452" creationId="{EAAB5868-700B-8BDB-9653-E5AA5044B6C6}"/>
          </ac:cxnSpMkLst>
        </pc:cxnChg>
        <pc:cxnChg chg="mod">
          <ac:chgData name="Phillip Kaufman" userId="c001b2a046940d7c" providerId="LiveId" clId="{5CB25B10-5B1C-4017-B167-ED3104435743}" dt="2024-05-20T00:06:57.066" v="3292"/>
          <ac:cxnSpMkLst>
            <pc:docMk/>
            <pc:sldMk cId="3065619269" sldId="974"/>
            <ac:cxnSpMk id="453" creationId="{78AC108C-7417-7DB8-0F22-E1038BE982CF}"/>
          </ac:cxnSpMkLst>
        </pc:cxnChg>
        <pc:cxnChg chg="mod">
          <ac:chgData name="Phillip Kaufman" userId="c001b2a046940d7c" providerId="LiveId" clId="{5CB25B10-5B1C-4017-B167-ED3104435743}" dt="2024-05-20T00:06:57.066" v="3292"/>
          <ac:cxnSpMkLst>
            <pc:docMk/>
            <pc:sldMk cId="3065619269" sldId="974"/>
            <ac:cxnSpMk id="461" creationId="{853DD3B6-549A-6EA2-B080-565543821D03}"/>
          </ac:cxnSpMkLst>
        </pc:cxnChg>
        <pc:cxnChg chg="mod">
          <ac:chgData name="Phillip Kaufman" userId="c001b2a046940d7c" providerId="LiveId" clId="{5CB25B10-5B1C-4017-B167-ED3104435743}" dt="2024-05-20T00:06:57.066" v="3292"/>
          <ac:cxnSpMkLst>
            <pc:docMk/>
            <pc:sldMk cId="3065619269" sldId="974"/>
            <ac:cxnSpMk id="462" creationId="{9B5E4043-BDB1-BC95-2267-36C8117C9D36}"/>
          </ac:cxnSpMkLst>
        </pc:cxnChg>
        <pc:cxnChg chg="mod">
          <ac:chgData name="Phillip Kaufman" userId="c001b2a046940d7c" providerId="LiveId" clId="{5CB25B10-5B1C-4017-B167-ED3104435743}" dt="2024-05-20T00:16:49.503" v="3302"/>
          <ac:cxnSpMkLst>
            <pc:docMk/>
            <pc:sldMk cId="3065619269" sldId="974"/>
            <ac:cxnSpMk id="468" creationId="{0AE4AC60-0E0E-D428-1A37-B43ECACC5A23}"/>
          </ac:cxnSpMkLst>
        </pc:cxnChg>
        <pc:cxnChg chg="mod">
          <ac:chgData name="Phillip Kaufman" userId="c001b2a046940d7c" providerId="LiveId" clId="{5CB25B10-5B1C-4017-B167-ED3104435743}" dt="2024-05-20T00:16:49.503" v="3302"/>
          <ac:cxnSpMkLst>
            <pc:docMk/>
            <pc:sldMk cId="3065619269" sldId="974"/>
            <ac:cxnSpMk id="469" creationId="{989571E5-8095-B9A2-F463-5FCE285795B3}"/>
          </ac:cxnSpMkLst>
        </pc:cxnChg>
        <pc:cxnChg chg="mod">
          <ac:chgData name="Phillip Kaufman" userId="c001b2a046940d7c" providerId="LiveId" clId="{5CB25B10-5B1C-4017-B167-ED3104435743}" dt="2024-05-20T00:16:49.503" v="3302"/>
          <ac:cxnSpMkLst>
            <pc:docMk/>
            <pc:sldMk cId="3065619269" sldId="974"/>
            <ac:cxnSpMk id="470" creationId="{8FA94A75-BF35-6F6C-8044-21DF79A9CED4}"/>
          </ac:cxnSpMkLst>
        </pc:cxnChg>
        <pc:cxnChg chg="mod">
          <ac:chgData name="Phillip Kaufman" userId="c001b2a046940d7c" providerId="LiveId" clId="{5CB25B10-5B1C-4017-B167-ED3104435743}" dt="2024-05-20T00:16:49.503" v="3302"/>
          <ac:cxnSpMkLst>
            <pc:docMk/>
            <pc:sldMk cId="3065619269" sldId="974"/>
            <ac:cxnSpMk id="471" creationId="{C372AE5F-E164-60F3-CA19-37AB88621B12}"/>
          </ac:cxnSpMkLst>
        </pc:cxnChg>
        <pc:cxnChg chg="mod">
          <ac:chgData name="Phillip Kaufman" userId="c001b2a046940d7c" providerId="LiveId" clId="{5CB25B10-5B1C-4017-B167-ED3104435743}" dt="2024-05-20T00:16:49.503" v="3302"/>
          <ac:cxnSpMkLst>
            <pc:docMk/>
            <pc:sldMk cId="3065619269" sldId="974"/>
            <ac:cxnSpMk id="472" creationId="{79099E5B-0D2D-916D-14AD-CE7268B1FFF4}"/>
          </ac:cxnSpMkLst>
        </pc:cxnChg>
        <pc:cxnChg chg="mod">
          <ac:chgData name="Phillip Kaufman" userId="c001b2a046940d7c" providerId="LiveId" clId="{5CB25B10-5B1C-4017-B167-ED3104435743}" dt="2024-05-20T00:16:49.503" v="3302"/>
          <ac:cxnSpMkLst>
            <pc:docMk/>
            <pc:sldMk cId="3065619269" sldId="974"/>
            <ac:cxnSpMk id="473" creationId="{C4094E2F-7FA4-D19D-46F5-B34D572677D2}"/>
          </ac:cxnSpMkLst>
        </pc:cxnChg>
        <pc:cxnChg chg="mod">
          <ac:chgData name="Phillip Kaufman" userId="c001b2a046940d7c" providerId="LiveId" clId="{5CB25B10-5B1C-4017-B167-ED3104435743}" dt="2024-05-20T00:16:49.503" v="3302"/>
          <ac:cxnSpMkLst>
            <pc:docMk/>
            <pc:sldMk cId="3065619269" sldId="974"/>
            <ac:cxnSpMk id="474" creationId="{CB6179A2-8770-5907-15DB-EDFB5E3F8FA0}"/>
          </ac:cxnSpMkLst>
        </pc:cxnChg>
        <pc:cxnChg chg="mod">
          <ac:chgData name="Phillip Kaufman" userId="c001b2a046940d7c" providerId="LiveId" clId="{5CB25B10-5B1C-4017-B167-ED3104435743}" dt="2024-05-20T00:16:49.503" v="3302"/>
          <ac:cxnSpMkLst>
            <pc:docMk/>
            <pc:sldMk cId="3065619269" sldId="974"/>
            <ac:cxnSpMk id="475" creationId="{8AE9B076-0FD1-F77F-6409-6836AE5130D4}"/>
          </ac:cxnSpMkLst>
        </pc:cxnChg>
        <pc:cxnChg chg="mod">
          <ac:chgData name="Phillip Kaufman" userId="c001b2a046940d7c" providerId="LiveId" clId="{5CB25B10-5B1C-4017-B167-ED3104435743}" dt="2024-05-20T00:16:49.503" v="3302"/>
          <ac:cxnSpMkLst>
            <pc:docMk/>
            <pc:sldMk cId="3065619269" sldId="974"/>
            <ac:cxnSpMk id="476" creationId="{FEAA3C2C-8A28-9316-0136-F9E28C9CA097}"/>
          </ac:cxnSpMkLst>
        </pc:cxnChg>
        <pc:cxnChg chg="mod">
          <ac:chgData name="Phillip Kaufman" userId="c001b2a046940d7c" providerId="LiveId" clId="{5CB25B10-5B1C-4017-B167-ED3104435743}" dt="2024-05-20T00:16:49.503" v="3302"/>
          <ac:cxnSpMkLst>
            <pc:docMk/>
            <pc:sldMk cId="3065619269" sldId="974"/>
            <ac:cxnSpMk id="477" creationId="{5E2FF2D7-AF18-2AC3-4E29-C9874F40FA0F}"/>
          </ac:cxnSpMkLst>
        </pc:cxnChg>
        <pc:cxnChg chg="mod">
          <ac:chgData name="Phillip Kaufman" userId="c001b2a046940d7c" providerId="LiveId" clId="{5CB25B10-5B1C-4017-B167-ED3104435743}" dt="2024-05-20T00:16:49.503" v="3302"/>
          <ac:cxnSpMkLst>
            <pc:docMk/>
            <pc:sldMk cId="3065619269" sldId="974"/>
            <ac:cxnSpMk id="478" creationId="{401FEA48-E62A-2EE5-466A-48EF5068B9B2}"/>
          </ac:cxnSpMkLst>
        </pc:cxnChg>
        <pc:cxnChg chg="mod">
          <ac:chgData name="Phillip Kaufman" userId="c001b2a046940d7c" providerId="LiveId" clId="{5CB25B10-5B1C-4017-B167-ED3104435743}" dt="2024-05-20T00:16:49.503" v="3302"/>
          <ac:cxnSpMkLst>
            <pc:docMk/>
            <pc:sldMk cId="3065619269" sldId="974"/>
            <ac:cxnSpMk id="479" creationId="{C2B10EAA-D9B0-2966-F566-1BB8741FD360}"/>
          </ac:cxnSpMkLst>
        </pc:cxnChg>
        <pc:cxnChg chg="mod">
          <ac:chgData name="Phillip Kaufman" userId="c001b2a046940d7c" providerId="LiveId" clId="{5CB25B10-5B1C-4017-B167-ED3104435743}" dt="2024-05-20T00:16:49.503" v="3302"/>
          <ac:cxnSpMkLst>
            <pc:docMk/>
            <pc:sldMk cId="3065619269" sldId="974"/>
            <ac:cxnSpMk id="480" creationId="{92A06166-3884-1CFB-C77E-A26F56AC613C}"/>
          </ac:cxnSpMkLst>
        </pc:cxnChg>
        <pc:cxnChg chg="mod">
          <ac:chgData name="Phillip Kaufman" userId="c001b2a046940d7c" providerId="LiveId" clId="{5CB25B10-5B1C-4017-B167-ED3104435743}" dt="2024-05-20T00:16:49.503" v="3302"/>
          <ac:cxnSpMkLst>
            <pc:docMk/>
            <pc:sldMk cId="3065619269" sldId="974"/>
            <ac:cxnSpMk id="481" creationId="{BCC65B85-E96D-510B-10BE-11921509FD15}"/>
          </ac:cxnSpMkLst>
        </pc:cxnChg>
        <pc:cxnChg chg="mod">
          <ac:chgData name="Phillip Kaufman" userId="c001b2a046940d7c" providerId="LiveId" clId="{5CB25B10-5B1C-4017-B167-ED3104435743}" dt="2024-05-20T00:16:49.503" v="3302"/>
          <ac:cxnSpMkLst>
            <pc:docMk/>
            <pc:sldMk cId="3065619269" sldId="974"/>
            <ac:cxnSpMk id="482" creationId="{15B8A1B0-D80E-7F09-EB7B-382DFBE62C5A}"/>
          </ac:cxnSpMkLst>
        </pc:cxnChg>
        <pc:cxnChg chg="mod">
          <ac:chgData name="Phillip Kaufman" userId="c001b2a046940d7c" providerId="LiveId" clId="{5CB25B10-5B1C-4017-B167-ED3104435743}" dt="2024-05-20T00:16:49.503" v="3302"/>
          <ac:cxnSpMkLst>
            <pc:docMk/>
            <pc:sldMk cId="3065619269" sldId="974"/>
            <ac:cxnSpMk id="483" creationId="{D4E0C398-CB9B-810C-5766-E8859D1A86A2}"/>
          </ac:cxnSpMkLst>
        </pc:cxnChg>
        <pc:cxnChg chg="mod">
          <ac:chgData name="Phillip Kaufman" userId="c001b2a046940d7c" providerId="LiveId" clId="{5CB25B10-5B1C-4017-B167-ED3104435743}" dt="2024-05-20T00:16:49.503" v="3302"/>
          <ac:cxnSpMkLst>
            <pc:docMk/>
            <pc:sldMk cId="3065619269" sldId="974"/>
            <ac:cxnSpMk id="484" creationId="{59C9DD8D-7D6F-023A-B08D-5E78039BE25A}"/>
          </ac:cxnSpMkLst>
        </pc:cxnChg>
        <pc:cxnChg chg="mod">
          <ac:chgData name="Phillip Kaufman" userId="c001b2a046940d7c" providerId="LiveId" clId="{5CB25B10-5B1C-4017-B167-ED3104435743}" dt="2024-05-20T00:16:49.503" v="3302"/>
          <ac:cxnSpMkLst>
            <pc:docMk/>
            <pc:sldMk cId="3065619269" sldId="974"/>
            <ac:cxnSpMk id="485" creationId="{66B55862-C7F1-54AC-3B91-E25D88825B9E}"/>
          </ac:cxnSpMkLst>
        </pc:cxnChg>
        <pc:cxnChg chg="mod">
          <ac:chgData name="Phillip Kaufman" userId="c001b2a046940d7c" providerId="LiveId" clId="{5CB25B10-5B1C-4017-B167-ED3104435743}" dt="2024-05-20T00:16:49.503" v="3302"/>
          <ac:cxnSpMkLst>
            <pc:docMk/>
            <pc:sldMk cId="3065619269" sldId="974"/>
            <ac:cxnSpMk id="486" creationId="{96A99CA8-D7E9-7E7E-BDE6-1CE52AAB56D7}"/>
          </ac:cxnSpMkLst>
        </pc:cxnChg>
        <pc:cxnChg chg="mod">
          <ac:chgData name="Phillip Kaufman" userId="c001b2a046940d7c" providerId="LiveId" clId="{5CB25B10-5B1C-4017-B167-ED3104435743}" dt="2024-05-20T00:16:49.503" v="3302"/>
          <ac:cxnSpMkLst>
            <pc:docMk/>
            <pc:sldMk cId="3065619269" sldId="974"/>
            <ac:cxnSpMk id="487" creationId="{32801718-473F-0C9F-E01F-7AB934FD918A}"/>
          </ac:cxnSpMkLst>
        </pc:cxnChg>
        <pc:cxnChg chg="mod">
          <ac:chgData name="Phillip Kaufman" userId="c001b2a046940d7c" providerId="LiveId" clId="{5CB25B10-5B1C-4017-B167-ED3104435743}" dt="2024-05-20T00:16:49.503" v="3302"/>
          <ac:cxnSpMkLst>
            <pc:docMk/>
            <pc:sldMk cId="3065619269" sldId="974"/>
            <ac:cxnSpMk id="488" creationId="{2871E79B-4784-482C-6982-50D2B04F09B2}"/>
          </ac:cxnSpMkLst>
        </pc:cxnChg>
        <pc:cxnChg chg="mod">
          <ac:chgData name="Phillip Kaufman" userId="c001b2a046940d7c" providerId="LiveId" clId="{5CB25B10-5B1C-4017-B167-ED3104435743}" dt="2024-05-20T00:16:49.503" v="3302"/>
          <ac:cxnSpMkLst>
            <pc:docMk/>
            <pc:sldMk cId="3065619269" sldId="974"/>
            <ac:cxnSpMk id="489" creationId="{9902B1E7-0986-7A2E-5807-0E24F0792B8C}"/>
          </ac:cxnSpMkLst>
        </pc:cxnChg>
        <pc:cxnChg chg="mod">
          <ac:chgData name="Phillip Kaufman" userId="c001b2a046940d7c" providerId="LiveId" clId="{5CB25B10-5B1C-4017-B167-ED3104435743}" dt="2024-05-20T00:16:49.503" v="3302"/>
          <ac:cxnSpMkLst>
            <pc:docMk/>
            <pc:sldMk cId="3065619269" sldId="974"/>
            <ac:cxnSpMk id="490" creationId="{ECF8F61D-2A32-66AE-55DB-821E4BBEC9C2}"/>
          </ac:cxnSpMkLst>
        </pc:cxnChg>
        <pc:cxnChg chg="mod">
          <ac:chgData name="Phillip Kaufman" userId="c001b2a046940d7c" providerId="LiveId" clId="{5CB25B10-5B1C-4017-B167-ED3104435743}" dt="2024-05-20T00:16:49.503" v="3302"/>
          <ac:cxnSpMkLst>
            <pc:docMk/>
            <pc:sldMk cId="3065619269" sldId="974"/>
            <ac:cxnSpMk id="491" creationId="{E5BEE1A1-4E85-EFD6-7DCB-1A2843BFC1AB}"/>
          </ac:cxnSpMkLst>
        </pc:cxnChg>
        <pc:cxnChg chg="mod">
          <ac:chgData name="Phillip Kaufman" userId="c001b2a046940d7c" providerId="LiveId" clId="{5CB25B10-5B1C-4017-B167-ED3104435743}" dt="2024-05-20T00:16:49.503" v="3302"/>
          <ac:cxnSpMkLst>
            <pc:docMk/>
            <pc:sldMk cId="3065619269" sldId="974"/>
            <ac:cxnSpMk id="492" creationId="{32143028-AC72-E4B8-D4E5-0A0D78600DE8}"/>
          </ac:cxnSpMkLst>
        </pc:cxnChg>
        <pc:cxnChg chg="mod">
          <ac:chgData name="Phillip Kaufman" userId="c001b2a046940d7c" providerId="LiveId" clId="{5CB25B10-5B1C-4017-B167-ED3104435743}" dt="2024-05-20T00:16:49.503" v="3302"/>
          <ac:cxnSpMkLst>
            <pc:docMk/>
            <pc:sldMk cId="3065619269" sldId="974"/>
            <ac:cxnSpMk id="493" creationId="{12D83AEC-BAD2-AC7C-0E17-BCB3353D8545}"/>
          </ac:cxnSpMkLst>
        </pc:cxnChg>
        <pc:cxnChg chg="mod">
          <ac:chgData name="Phillip Kaufman" userId="c001b2a046940d7c" providerId="LiveId" clId="{5CB25B10-5B1C-4017-B167-ED3104435743}" dt="2024-05-20T00:16:49.503" v="3302"/>
          <ac:cxnSpMkLst>
            <pc:docMk/>
            <pc:sldMk cId="3065619269" sldId="974"/>
            <ac:cxnSpMk id="494" creationId="{65DED27A-7428-CD24-E347-93CFB8F1137F}"/>
          </ac:cxnSpMkLst>
        </pc:cxnChg>
        <pc:cxnChg chg="mod">
          <ac:chgData name="Phillip Kaufman" userId="c001b2a046940d7c" providerId="LiveId" clId="{5CB25B10-5B1C-4017-B167-ED3104435743}" dt="2024-05-20T00:16:49.503" v="3302"/>
          <ac:cxnSpMkLst>
            <pc:docMk/>
            <pc:sldMk cId="3065619269" sldId="974"/>
            <ac:cxnSpMk id="495" creationId="{C2A3460E-A86D-F9FA-AA9B-89AC9DCBDEC2}"/>
          </ac:cxnSpMkLst>
        </pc:cxnChg>
        <pc:cxnChg chg="mod">
          <ac:chgData name="Phillip Kaufman" userId="c001b2a046940d7c" providerId="LiveId" clId="{5CB25B10-5B1C-4017-B167-ED3104435743}" dt="2024-05-20T00:16:49.503" v="3302"/>
          <ac:cxnSpMkLst>
            <pc:docMk/>
            <pc:sldMk cId="3065619269" sldId="974"/>
            <ac:cxnSpMk id="496" creationId="{D22F1AD6-DD41-1E56-E181-C5CCA5458A72}"/>
          </ac:cxnSpMkLst>
        </pc:cxnChg>
        <pc:cxnChg chg="mod">
          <ac:chgData name="Phillip Kaufman" userId="c001b2a046940d7c" providerId="LiveId" clId="{5CB25B10-5B1C-4017-B167-ED3104435743}" dt="2024-05-20T00:16:49.503" v="3302"/>
          <ac:cxnSpMkLst>
            <pc:docMk/>
            <pc:sldMk cId="3065619269" sldId="974"/>
            <ac:cxnSpMk id="497" creationId="{313B7E81-9413-7289-C09D-AE38820E7319}"/>
          </ac:cxnSpMkLst>
        </pc:cxnChg>
        <pc:cxnChg chg="mod">
          <ac:chgData name="Phillip Kaufman" userId="c001b2a046940d7c" providerId="LiveId" clId="{5CB25B10-5B1C-4017-B167-ED3104435743}" dt="2024-05-20T00:16:49.503" v="3302"/>
          <ac:cxnSpMkLst>
            <pc:docMk/>
            <pc:sldMk cId="3065619269" sldId="974"/>
            <ac:cxnSpMk id="498" creationId="{0C4862A4-DA8B-CA76-9FED-E9EBE99024EA}"/>
          </ac:cxnSpMkLst>
        </pc:cxnChg>
        <pc:cxnChg chg="mod">
          <ac:chgData name="Phillip Kaufman" userId="c001b2a046940d7c" providerId="LiveId" clId="{5CB25B10-5B1C-4017-B167-ED3104435743}" dt="2024-05-20T00:16:49.503" v="3302"/>
          <ac:cxnSpMkLst>
            <pc:docMk/>
            <pc:sldMk cId="3065619269" sldId="974"/>
            <ac:cxnSpMk id="499" creationId="{3F1AF5BA-09B7-3419-3942-52F1638B58E7}"/>
          </ac:cxnSpMkLst>
        </pc:cxnChg>
        <pc:cxnChg chg="mod">
          <ac:chgData name="Phillip Kaufman" userId="c001b2a046940d7c" providerId="LiveId" clId="{5CB25B10-5B1C-4017-B167-ED3104435743}" dt="2024-05-20T00:16:49.503" v="3302"/>
          <ac:cxnSpMkLst>
            <pc:docMk/>
            <pc:sldMk cId="3065619269" sldId="974"/>
            <ac:cxnSpMk id="503" creationId="{A79443A6-0B74-49FB-FBC0-1F47ADD98A44}"/>
          </ac:cxnSpMkLst>
        </pc:cxnChg>
        <pc:cxnChg chg="mod">
          <ac:chgData name="Phillip Kaufman" userId="c001b2a046940d7c" providerId="LiveId" clId="{5CB25B10-5B1C-4017-B167-ED3104435743}" dt="2024-05-20T00:16:49.503" v="3302"/>
          <ac:cxnSpMkLst>
            <pc:docMk/>
            <pc:sldMk cId="3065619269" sldId="974"/>
            <ac:cxnSpMk id="504" creationId="{DFD1851D-14BF-9137-1DF1-31680BEB4666}"/>
          </ac:cxnSpMkLst>
        </pc:cxnChg>
        <pc:cxnChg chg="mod">
          <ac:chgData name="Phillip Kaufman" userId="c001b2a046940d7c" providerId="LiveId" clId="{5CB25B10-5B1C-4017-B167-ED3104435743}" dt="2024-05-20T00:16:48.451" v="3301" actId="571"/>
          <ac:cxnSpMkLst>
            <pc:docMk/>
            <pc:sldMk cId="3065619269" sldId="974"/>
            <ac:cxnSpMk id="509" creationId="{F5AD8050-3CF3-8447-7300-9DB67B80A336}"/>
          </ac:cxnSpMkLst>
        </pc:cxnChg>
        <pc:cxnChg chg="mod">
          <ac:chgData name="Phillip Kaufman" userId="c001b2a046940d7c" providerId="LiveId" clId="{5CB25B10-5B1C-4017-B167-ED3104435743}" dt="2024-05-20T00:16:48.451" v="3301" actId="571"/>
          <ac:cxnSpMkLst>
            <pc:docMk/>
            <pc:sldMk cId="3065619269" sldId="974"/>
            <ac:cxnSpMk id="510" creationId="{5CB8E5E8-5E97-801E-DAB0-D134179AF49D}"/>
          </ac:cxnSpMkLst>
        </pc:cxnChg>
        <pc:cxnChg chg="mod">
          <ac:chgData name="Phillip Kaufman" userId="c001b2a046940d7c" providerId="LiveId" clId="{5CB25B10-5B1C-4017-B167-ED3104435743}" dt="2024-05-20T00:16:48.451" v="3301" actId="571"/>
          <ac:cxnSpMkLst>
            <pc:docMk/>
            <pc:sldMk cId="3065619269" sldId="974"/>
            <ac:cxnSpMk id="511" creationId="{0ADB4B6B-8E68-2BA2-9A72-054A3CBC5608}"/>
          </ac:cxnSpMkLst>
        </pc:cxnChg>
        <pc:cxnChg chg="mod">
          <ac:chgData name="Phillip Kaufman" userId="c001b2a046940d7c" providerId="LiveId" clId="{5CB25B10-5B1C-4017-B167-ED3104435743}" dt="2024-05-20T00:16:48.451" v="3301" actId="571"/>
          <ac:cxnSpMkLst>
            <pc:docMk/>
            <pc:sldMk cId="3065619269" sldId="974"/>
            <ac:cxnSpMk id="512" creationId="{7074A401-9C3E-5782-78FC-8DF6B7419591}"/>
          </ac:cxnSpMkLst>
        </pc:cxnChg>
        <pc:cxnChg chg="mod">
          <ac:chgData name="Phillip Kaufman" userId="c001b2a046940d7c" providerId="LiveId" clId="{5CB25B10-5B1C-4017-B167-ED3104435743}" dt="2024-05-20T00:16:48.451" v="3301" actId="571"/>
          <ac:cxnSpMkLst>
            <pc:docMk/>
            <pc:sldMk cId="3065619269" sldId="974"/>
            <ac:cxnSpMk id="513" creationId="{BEBE8671-134A-45C2-F3F7-02A332769009}"/>
          </ac:cxnSpMkLst>
        </pc:cxnChg>
        <pc:cxnChg chg="mod">
          <ac:chgData name="Phillip Kaufman" userId="c001b2a046940d7c" providerId="LiveId" clId="{5CB25B10-5B1C-4017-B167-ED3104435743}" dt="2024-05-20T00:16:48.451" v="3301" actId="571"/>
          <ac:cxnSpMkLst>
            <pc:docMk/>
            <pc:sldMk cId="3065619269" sldId="974"/>
            <ac:cxnSpMk id="514" creationId="{F8731406-6443-F253-2BC2-C1863D625ED7}"/>
          </ac:cxnSpMkLst>
        </pc:cxnChg>
        <pc:cxnChg chg="mod">
          <ac:chgData name="Phillip Kaufman" userId="c001b2a046940d7c" providerId="LiveId" clId="{5CB25B10-5B1C-4017-B167-ED3104435743}" dt="2024-05-20T00:16:48.451" v="3301" actId="571"/>
          <ac:cxnSpMkLst>
            <pc:docMk/>
            <pc:sldMk cId="3065619269" sldId="974"/>
            <ac:cxnSpMk id="515" creationId="{85EEF3C9-6933-5D60-CBB3-693AF9405A21}"/>
          </ac:cxnSpMkLst>
        </pc:cxnChg>
        <pc:cxnChg chg="mod">
          <ac:chgData name="Phillip Kaufman" userId="c001b2a046940d7c" providerId="LiveId" clId="{5CB25B10-5B1C-4017-B167-ED3104435743}" dt="2024-05-20T00:16:48.451" v="3301" actId="571"/>
          <ac:cxnSpMkLst>
            <pc:docMk/>
            <pc:sldMk cId="3065619269" sldId="974"/>
            <ac:cxnSpMk id="516" creationId="{CE337ABE-1563-0CDF-CC00-58556D0AB2E2}"/>
          </ac:cxnSpMkLst>
        </pc:cxnChg>
        <pc:cxnChg chg="mod">
          <ac:chgData name="Phillip Kaufman" userId="c001b2a046940d7c" providerId="LiveId" clId="{5CB25B10-5B1C-4017-B167-ED3104435743}" dt="2024-05-20T00:16:48.451" v="3301" actId="571"/>
          <ac:cxnSpMkLst>
            <pc:docMk/>
            <pc:sldMk cId="3065619269" sldId="974"/>
            <ac:cxnSpMk id="517" creationId="{49D2C200-75B8-2FC5-59C9-F1740AFD4259}"/>
          </ac:cxnSpMkLst>
        </pc:cxnChg>
        <pc:cxnChg chg="mod">
          <ac:chgData name="Phillip Kaufman" userId="c001b2a046940d7c" providerId="LiveId" clId="{5CB25B10-5B1C-4017-B167-ED3104435743}" dt="2024-05-20T00:16:48.451" v="3301" actId="571"/>
          <ac:cxnSpMkLst>
            <pc:docMk/>
            <pc:sldMk cId="3065619269" sldId="974"/>
            <ac:cxnSpMk id="518" creationId="{3BD1324E-5070-4EB5-A9B9-1909342BE815}"/>
          </ac:cxnSpMkLst>
        </pc:cxnChg>
        <pc:cxnChg chg="mod">
          <ac:chgData name="Phillip Kaufman" userId="c001b2a046940d7c" providerId="LiveId" clId="{5CB25B10-5B1C-4017-B167-ED3104435743}" dt="2024-05-20T00:16:48.451" v="3301" actId="571"/>
          <ac:cxnSpMkLst>
            <pc:docMk/>
            <pc:sldMk cId="3065619269" sldId="974"/>
            <ac:cxnSpMk id="519" creationId="{5FD3ADC1-2B58-55DD-4E60-96E41CF37F48}"/>
          </ac:cxnSpMkLst>
        </pc:cxnChg>
        <pc:cxnChg chg="mod">
          <ac:chgData name="Phillip Kaufman" userId="c001b2a046940d7c" providerId="LiveId" clId="{5CB25B10-5B1C-4017-B167-ED3104435743}" dt="2024-05-20T00:16:48.451" v="3301" actId="571"/>
          <ac:cxnSpMkLst>
            <pc:docMk/>
            <pc:sldMk cId="3065619269" sldId="974"/>
            <ac:cxnSpMk id="520" creationId="{DD797D77-0377-674B-80FA-BA320067C5DF}"/>
          </ac:cxnSpMkLst>
        </pc:cxnChg>
        <pc:cxnChg chg="mod">
          <ac:chgData name="Phillip Kaufman" userId="c001b2a046940d7c" providerId="LiveId" clId="{5CB25B10-5B1C-4017-B167-ED3104435743}" dt="2024-05-20T00:16:48.451" v="3301" actId="571"/>
          <ac:cxnSpMkLst>
            <pc:docMk/>
            <pc:sldMk cId="3065619269" sldId="974"/>
            <ac:cxnSpMk id="521" creationId="{797F0FB3-C138-4A76-F340-24960C98784D}"/>
          </ac:cxnSpMkLst>
        </pc:cxnChg>
        <pc:cxnChg chg="mod">
          <ac:chgData name="Phillip Kaufman" userId="c001b2a046940d7c" providerId="LiveId" clId="{5CB25B10-5B1C-4017-B167-ED3104435743}" dt="2024-05-20T00:16:48.451" v="3301" actId="571"/>
          <ac:cxnSpMkLst>
            <pc:docMk/>
            <pc:sldMk cId="3065619269" sldId="974"/>
            <ac:cxnSpMk id="522" creationId="{49DE1A49-F66E-D96F-B039-E54AAA9B0F64}"/>
          </ac:cxnSpMkLst>
        </pc:cxnChg>
        <pc:cxnChg chg="mod">
          <ac:chgData name="Phillip Kaufman" userId="c001b2a046940d7c" providerId="LiveId" clId="{5CB25B10-5B1C-4017-B167-ED3104435743}" dt="2024-05-20T00:16:48.451" v="3301" actId="571"/>
          <ac:cxnSpMkLst>
            <pc:docMk/>
            <pc:sldMk cId="3065619269" sldId="974"/>
            <ac:cxnSpMk id="523" creationId="{60073735-9349-EE05-4AF7-86E4CB5F648F}"/>
          </ac:cxnSpMkLst>
        </pc:cxnChg>
        <pc:cxnChg chg="mod">
          <ac:chgData name="Phillip Kaufman" userId="c001b2a046940d7c" providerId="LiveId" clId="{5CB25B10-5B1C-4017-B167-ED3104435743}" dt="2024-05-20T00:16:48.451" v="3301" actId="571"/>
          <ac:cxnSpMkLst>
            <pc:docMk/>
            <pc:sldMk cId="3065619269" sldId="974"/>
            <ac:cxnSpMk id="524" creationId="{21947712-55B5-A235-6549-CDEA2CED9BA7}"/>
          </ac:cxnSpMkLst>
        </pc:cxnChg>
        <pc:cxnChg chg="mod">
          <ac:chgData name="Phillip Kaufman" userId="c001b2a046940d7c" providerId="LiveId" clId="{5CB25B10-5B1C-4017-B167-ED3104435743}" dt="2024-05-20T00:16:48.451" v="3301" actId="571"/>
          <ac:cxnSpMkLst>
            <pc:docMk/>
            <pc:sldMk cId="3065619269" sldId="974"/>
            <ac:cxnSpMk id="525" creationId="{F39A0D81-3527-E190-B75A-35FCBC6DF50C}"/>
          </ac:cxnSpMkLst>
        </pc:cxnChg>
        <pc:cxnChg chg="mod">
          <ac:chgData name="Phillip Kaufman" userId="c001b2a046940d7c" providerId="LiveId" clId="{5CB25B10-5B1C-4017-B167-ED3104435743}" dt="2024-05-20T00:16:48.451" v="3301" actId="571"/>
          <ac:cxnSpMkLst>
            <pc:docMk/>
            <pc:sldMk cId="3065619269" sldId="974"/>
            <ac:cxnSpMk id="526" creationId="{43048AAF-5863-618E-7372-BB001911BC3A}"/>
          </ac:cxnSpMkLst>
        </pc:cxnChg>
        <pc:cxnChg chg="mod">
          <ac:chgData name="Phillip Kaufman" userId="c001b2a046940d7c" providerId="LiveId" clId="{5CB25B10-5B1C-4017-B167-ED3104435743}" dt="2024-05-20T00:16:48.451" v="3301" actId="571"/>
          <ac:cxnSpMkLst>
            <pc:docMk/>
            <pc:sldMk cId="3065619269" sldId="974"/>
            <ac:cxnSpMk id="527" creationId="{50891E16-7D05-895D-6E31-004AF277A75B}"/>
          </ac:cxnSpMkLst>
        </pc:cxnChg>
        <pc:cxnChg chg="mod">
          <ac:chgData name="Phillip Kaufman" userId="c001b2a046940d7c" providerId="LiveId" clId="{5CB25B10-5B1C-4017-B167-ED3104435743}" dt="2024-05-20T00:16:48.451" v="3301" actId="571"/>
          <ac:cxnSpMkLst>
            <pc:docMk/>
            <pc:sldMk cId="3065619269" sldId="974"/>
            <ac:cxnSpMk id="528" creationId="{CC1BF6E8-767F-13D4-BD2D-44D9A31085A7}"/>
          </ac:cxnSpMkLst>
        </pc:cxnChg>
        <pc:cxnChg chg="mod">
          <ac:chgData name="Phillip Kaufman" userId="c001b2a046940d7c" providerId="LiveId" clId="{5CB25B10-5B1C-4017-B167-ED3104435743}" dt="2024-05-20T00:16:48.451" v="3301" actId="571"/>
          <ac:cxnSpMkLst>
            <pc:docMk/>
            <pc:sldMk cId="3065619269" sldId="974"/>
            <ac:cxnSpMk id="529" creationId="{7AE2EE74-7888-C968-F7D3-A588BE249578}"/>
          </ac:cxnSpMkLst>
        </pc:cxnChg>
        <pc:cxnChg chg="mod">
          <ac:chgData name="Phillip Kaufman" userId="c001b2a046940d7c" providerId="LiveId" clId="{5CB25B10-5B1C-4017-B167-ED3104435743}" dt="2024-05-20T00:16:48.451" v="3301" actId="571"/>
          <ac:cxnSpMkLst>
            <pc:docMk/>
            <pc:sldMk cId="3065619269" sldId="974"/>
            <ac:cxnSpMk id="530" creationId="{CAB1CF73-2D90-0C56-C6F0-A4B563B426B5}"/>
          </ac:cxnSpMkLst>
        </pc:cxnChg>
        <pc:cxnChg chg="mod">
          <ac:chgData name="Phillip Kaufman" userId="c001b2a046940d7c" providerId="LiveId" clId="{5CB25B10-5B1C-4017-B167-ED3104435743}" dt="2024-05-20T00:16:48.451" v="3301" actId="571"/>
          <ac:cxnSpMkLst>
            <pc:docMk/>
            <pc:sldMk cId="3065619269" sldId="974"/>
            <ac:cxnSpMk id="531" creationId="{823FF67B-36CE-F06D-F354-78EC94B612AE}"/>
          </ac:cxnSpMkLst>
        </pc:cxnChg>
        <pc:cxnChg chg="mod">
          <ac:chgData name="Phillip Kaufman" userId="c001b2a046940d7c" providerId="LiveId" clId="{5CB25B10-5B1C-4017-B167-ED3104435743}" dt="2024-05-20T00:16:48.451" v="3301" actId="571"/>
          <ac:cxnSpMkLst>
            <pc:docMk/>
            <pc:sldMk cId="3065619269" sldId="974"/>
            <ac:cxnSpMk id="532" creationId="{55EF17DE-F293-3143-72BD-7200B072AAFC}"/>
          </ac:cxnSpMkLst>
        </pc:cxnChg>
        <pc:cxnChg chg="mod">
          <ac:chgData name="Phillip Kaufman" userId="c001b2a046940d7c" providerId="LiveId" clId="{5CB25B10-5B1C-4017-B167-ED3104435743}" dt="2024-05-20T00:16:48.451" v="3301" actId="571"/>
          <ac:cxnSpMkLst>
            <pc:docMk/>
            <pc:sldMk cId="3065619269" sldId="974"/>
            <ac:cxnSpMk id="533" creationId="{6D2715A0-E5CF-0E09-FAC0-27E34513265A}"/>
          </ac:cxnSpMkLst>
        </pc:cxnChg>
        <pc:cxnChg chg="mod">
          <ac:chgData name="Phillip Kaufman" userId="c001b2a046940d7c" providerId="LiveId" clId="{5CB25B10-5B1C-4017-B167-ED3104435743}" dt="2024-05-20T00:16:48.451" v="3301" actId="571"/>
          <ac:cxnSpMkLst>
            <pc:docMk/>
            <pc:sldMk cId="3065619269" sldId="974"/>
            <ac:cxnSpMk id="534" creationId="{E0A29051-EDCB-9BAF-41CF-C9C2E48FE319}"/>
          </ac:cxnSpMkLst>
        </pc:cxnChg>
        <pc:cxnChg chg="mod">
          <ac:chgData name="Phillip Kaufman" userId="c001b2a046940d7c" providerId="LiveId" clId="{5CB25B10-5B1C-4017-B167-ED3104435743}" dt="2024-05-20T00:16:48.451" v="3301" actId="571"/>
          <ac:cxnSpMkLst>
            <pc:docMk/>
            <pc:sldMk cId="3065619269" sldId="974"/>
            <ac:cxnSpMk id="535" creationId="{F83CB279-8CCE-8A91-3A07-3FF8CE846F1A}"/>
          </ac:cxnSpMkLst>
        </pc:cxnChg>
        <pc:cxnChg chg="mod">
          <ac:chgData name="Phillip Kaufman" userId="c001b2a046940d7c" providerId="LiveId" clId="{5CB25B10-5B1C-4017-B167-ED3104435743}" dt="2024-05-20T00:16:48.451" v="3301" actId="571"/>
          <ac:cxnSpMkLst>
            <pc:docMk/>
            <pc:sldMk cId="3065619269" sldId="974"/>
            <ac:cxnSpMk id="536" creationId="{48B8EFC7-7EE1-4D4C-FD74-8620552030A7}"/>
          </ac:cxnSpMkLst>
        </pc:cxnChg>
        <pc:cxnChg chg="mod">
          <ac:chgData name="Phillip Kaufman" userId="c001b2a046940d7c" providerId="LiveId" clId="{5CB25B10-5B1C-4017-B167-ED3104435743}" dt="2024-05-20T00:16:48.451" v="3301" actId="571"/>
          <ac:cxnSpMkLst>
            <pc:docMk/>
            <pc:sldMk cId="3065619269" sldId="974"/>
            <ac:cxnSpMk id="537" creationId="{6FF39E01-53AF-5038-ADC3-B59AFE5145E1}"/>
          </ac:cxnSpMkLst>
        </pc:cxnChg>
        <pc:cxnChg chg="mod">
          <ac:chgData name="Phillip Kaufman" userId="c001b2a046940d7c" providerId="LiveId" clId="{5CB25B10-5B1C-4017-B167-ED3104435743}" dt="2024-05-20T00:16:48.451" v="3301" actId="571"/>
          <ac:cxnSpMkLst>
            <pc:docMk/>
            <pc:sldMk cId="3065619269" sldId="974"/>
            <ac:cxnSpMk id="538" creationId="{7D9B8550-C5A6-A39A-0B01-52604EA03593}"/>
          </ac:cxnSpMkLst>
        </pc:cxnChg>
        <pc:cxnChg chg="mod">
          <ac:chgData name="Phillip Kaufman" userId="c001b2a046940d7c" providerId="LiveId" clId="{5CB25B10-5B1C-4017-B167-ED3104435743}" dt="2024-05-20T00:16:48.451" v="3301" actId="571"/>
          <ac:cxnSpMkLst>
            <pc:docMk/>
            <pc:sldMk cId="3065619269" sldId="974"/>
            <ac:cxnSpMk id="539" creationId="{51FF6784-7262-3EAB-2908-4EED9C3AF4EE}"/>
          </ac:cxnSpMkLst>
        </pc:cxnChg>
        <pc:cxnChg chg="mod">
          <ac:chgData name="Phillip Kaufman" userId="c001b2a046940d7c" providerId="LiveId" clId="{5CB25B10-5B1C-4017-B167-ED3104435743}" dt="2024-05-20T00:16:48.451" v="3301" actId="571"/>
          <ac:cxnSpMkLst>
            <pc:docMk/>
            <pc:sldMk cId="3065619269" sldId="974"/>
            <ac:cxnSpMk id="540" creationId="{E93E788C-E710-D05F-6EA9-94947EBFC182}"/>
          </ac:cxnSpMkLst>
        </pc:cxnChg>
        <pc:cxnChg chg="mod">
          <ac:chgData name="Phillip Kaufman" userId="c001b2a046940d7c" providerId="LiveId" clId="{5CB25B10-5B1C-4017-B167-ED3104435743}" dt="2024-05-20T00:16:48.451" v="3301" actId="571"/>
          <ac:cxnSpMkLst>
            <pc:docMk/>
            <pc:sldMk cId="3065619269" sldId="974"/>
            <ac:cxnSpMk id="544" creationId="{95AFC24F-4402-5EA1-CE33-2DD0EDC5ACD4}"/>
          </ac:cxnSpMkLst>
        </pc:cxnChg>
        <pc:cxnChg chg="mod">
          <ac:chgData name="Phillip Kaufman" userId="c001b2a046940d7c" providerId="LiveId" clId="{5CB25B10-5B1C-4017-B167-ED3104435743}" dt="2024-05-20T00:16:48.451" v="3301" actId="571"/>
          <ac:cxnSpMkLst>
            <pc:docMk/>
            <pc:sldMk cId="3065619269" sldId="974"/>
            <ac:cxnSpMk id="545" creationId="{9D66E211-AAAE-83E1-644B-B251E1F3CB81}"/>
          </ac:cxnSpMkLst>
        </pc:cxnChg>
        <pc:cxnChg chg="mod">
          <ac:chgData name="Phillip Kaufman" userId="c001b2a046940d7c" providerId="LiveId" clId="{5CB25B10-5B1C-4017-B167-ED3104435743}" dt="2024-05-20T00:16:52.078" v="3303"/>
          <ac:cxnSpMkLst>
            <pc:docMk/>
            <pc:sldMk cId="3065619269" sldId="974"/>
            <ac:cxnSpMk id="550" creationId="{D26AF5A5-B341-C6D5-D727-6C7C5A855451}"/>
          </ac:cxnSpMkLst>
        </pc:cxnChg>
        <pc:cxnChg chg="mod">
          <ac:chgData name="Phillip Kaufman" userId="c001b2a046940d7c" providerId="LiveId" clId="{5CB25B10-5B1C-4017-B167-ED3104435743}" dt="2024-05-20T00:16:52.078" v="3303"/>
          <ac:cxnSpMkLst>
            <pc:docMk/>
            <pc:sldMk cId="3065619269" sldId="974"/>
            <ac:cxnSpMk id="551" creationId="{8A72858B-CA9F-4BCC-2C4E-758F1876A085}"/>
          </ac:cxnSpMkLst>
        </pc:cxnChg>
        <pc:cxnChg chg="mod">
          <ac:chgData name="Phillip Kaufman" userId="c001b2a046940d7c" providerId="LiveId" clId="{5CB25B10-5B1C-4017-B167-ED3104435743}" dt="2024-05-20T00:16:52.078" v="3303"/>
          <ac:cxnSpMkLst>
            <pc:docMk/>
            <pc:sldMk cId="3065619269" sldId="974"/>
            <ac:cxnSpMk id="552" creationId="{32516947-4764-CDF3-6497-76869572AB39}"/>
          </ac:cxnSpMkLst>
        </pc:cxnChg>
        <pc:cxnChg chg="mod">
          <ac:chgData name="Phillip Kaufman" userId="c001b2a046940d7c" providerId="LiveId" clId="{5CB25B10-5B1C-4017-B167-ED3104435743}" dt="2024-05-20T00:16:52.078" v="3303"/>
          <ac:cxnSpMkLst>
            <pc:docMk/>
            <pc:sldMk cId="3065619269" sldId="974"/>
            <ac:cxnSpMk id="553" creationId="{92AAB59C-5863-EB90-F46A-4B9B655876F8}"/>
          </ac:cxnSpMkLst>
        </pc:cxnChg>
        <pc:cxnChg chg="mod">
          <ac:chgData name="Phillip Kaufman" userId="c001b2a046940d7c" providerId="LiveId" clId="{5CB25B10-5B1C-4017-B167-ED3104435743}" dt="2024-05-20T00:16:52.078" v="3303"/>
          <ac:cxnSpMkLst>
            <pc:docMk/>
            <pc:sldMk cId="3065619269" sldId="974"/>
            <ac:cxnSpMk id="554" creationId="{A7327E6C-0CEB-BB22-1FD8-1D217518F08B}"/>
          </ac:cxnSpMkLst>
        </pc:cxnChg>
        <pc:cxnChg chg="mod">
          <ac:chgData name="Phillip Kaufman" userId="c001b2a046940d7c" providerId="LiveId" clId="{5CB25B10-5B1C-4017-B167-ED3104435743}" dt="2024-05-20T00:16:52.078" v="3303"/>
          <ac:cxnSpMkLst>
            <pc:docMk/>
            <pc:sldMk cId="3065619269" sldId="974"/>
            <ac:cxnSpMk id="555" creationId="{84F502B5-8894-9764-A1BE-C62299C72F55}"/>
          </ac:cxnSpMkLst>
        </pc:cxnChg>
        <pc:cxnChg chg="mod">
          <ac:chgData name="Phillip Kaufman" userId="c001b2a046940d7c" providerId="LiveId" clId="{5CB25B10-5B1C-4017-B167-ED3104435743}" dt="2024-05-20T00:16:52.078" v="3303"/>
          <ac:cxnSpMkLst>
            <pc:docMk/>
            <pc:sldMk cId="3065619269" sldId="974"/>
            <ac:cxnSpMk id="556" creationId="{5CBCC2C4-E170-1FA6-D6DD-B15444D2C413}"/>
          </ac:cxnSpMkLst>
        </pc:cxnChg>
        <pc:cxnChg chg="mod">
          <ac:chgData name="Phillip Kaufman" userId="c001b2a046940d7c" providerId="LiveId" clId="{5CB25B10-5B1C-4017-B167-ED3104435743}" dt="2024-05-20T00:16:52.078" v="3303"/>
          <ac:cxnSpMkLst>
            <pc:docMk/>
            <pc:sldMk cId="3065619269" sldId="974"/>
            <ac:cxnSpMk id="557" creationId="{92DC4AFC-7117-6126-2F06-17634BF9F264}"/>
          </ac:cxnSpMkLst>
        </pc:cxnChg>
        <pc:cxnChg chg="mod">
          <ac:chgData name="Phillip Kaufman" userId="c001b2a046940d7c" providerId="LiveId" clId="{5CB25B10-5B1C-4017-B167-ED3104435743}" dt="2024-05-20T00:16:52.078" v="3303"/>
          <ac:cxnSpMkLst>
            <pc:docMk/>
            <pc:sldMk cId="3065619269" sldId="974"/>
            <ac:cxnSpMk id="558" creationId="{62FAA9E3-B594-6B35-2871-BA7BAE62498E}"/>
          </ac:cxnSpMkLst>
        </pc:cxnChg>
        <pc:cxnChg chg="mod">
          <ac:chgData name="Phillip Kaufman" userId="c001b2a046940d7c" providerId="LiveId" clId="{5CB25B10-5B1C-4017-B167-ED3104435743}" dt="2024-05-20T00:16:52.078" v="3303"/>
          <ac:cxnSpMkLst>
            <pc:docMk/>
            <pc:sldMk cId="3065619269" sldId="974"/>
            <ac:cxnSpMk id="559" creationId="{27DBFAB3-775A-B0FC-F41A-482C8FB17286}"/>
          </ac:cxnSpMkLst>
        </pc:cxnChg>
        <pc:cxnChg chg="mod">
          <ac:chgData name="Phillip Kaufman" userId="c001b2a046940d7c" providerId="LiveId" clId="{5CB25B10-5B1C-4017-B167-ED3104435743}" dt="2024-05-20T00:16:52.078" v="3303"/>
          <ac:cxnSpMkLst>
            <pc:docMk/>
            <pc:sldMk cId="3065619269" sldId="974"/>
            <ac:cxnSpMk id="560" creationId="{61131DB9-9927-AEFD-C5A9-B160A747C517}"/>
          </ac:cxnSpMkLst>
        </pc:cxnChg>
        <pc:cxnChg chg="mod">
          <ac:chgData name="Phillip Kaufman" userId="c001b2a046940d7c" providerId="LiveId" clId="{5CB25B10-5B1C-4017-B167-ED3104435743}" dt="2024-05-20T00:16:52.078" v="3303"/>
          <ac:cxnSpMkLst>
            <pc:docMk/>
            <pc:sldMk cId="3065619269" sldId="974"/>
            <ac:cxnSpMk id="561" creationId="{79EF42AB-A777-109B-60DC-9357DFDD5A98}"/>
          </ac:cxnSpMkLst>
        </pc:cxnChg>
        <pc:cxnChg chg="mod">
          <ac:chgData name="Phillip Kaufman" userId="c001b2a046940d7c" providerId="LiveId" clId="{5CB25B10-5B1C-4017-B167-ED3104435743}" dt="2024-05-20T00:16:52.078" v="3303"/>
          <ac:cxnSpMkLst>
            <pc:docMk/>
            <pc:sldMk cId="3065619269" sldId="974"/>
            <ac:cxnSpMk id="562" creationId="{8FDEBBFD-C24B-69D5-4B61-7CA19ADEAF63}"/>
          </ac:cxnSpMkLst>
        </pc:cxnChg>
        <pc:cxnChg chg="mod">
          <ac:chgData name="Phillip Kaufman" userId="c001b2a046940d7c" providerId="LiveId" clId="{5CB25B10-5B1C-4017-B167-ED3104435743}" dt="2024-05-20T00:16:52.078" v="3303"/>
          <ac:cxnSpMkLst>
            <pc:docMk/>
            <pc:sldMk cId="3065619269" sldId="974"/>
            <ac:cxnSpMk id="563" creationId="{27CA190E-85BB-FF49-AAC9-67019CBB4451}"/>
          </ac:cxnSpMkLst>
        </pc:cxnChg>
        <pc:cxnChg chg="mod">
          <ac:chgData name="Phillip Kaufman" userId="c001b2a046940d7c" providerId="LiveId" clId="{5CB25B10-5B1C-4017-B167-ED3104435743}" dt="2024-05-20T00:16:52.078" v="3303"/>
          <ac:cxnSpMkLst>
            <pc:docMk/>
            <pc:sldMk cId="3065619269" sldId="974"/>
            <ac:cxnSpMk id="564" creationId="{5C6234AC-89BA-A9FD-C69C-182606D39913}"/>
          </ac:cxnSpMkLst>
        </pc:cxnChg>
        <pc:cxnChg chg="mod">
          <ac:chgData name="Phillip Kaufman" userId="c001b2a046940d7c" providerId="LiveId" clId="{5CB25B10-5B1C-4017-B167-ED3104435743}" dt="2024-05-20T00:16:52.078" v="3303"/>
          <ac:cxnSpMkLst>
            <pc:docMk/>
            <pc:sldMk cId="3065619269" sldId="974"/>
            <ac:cxnSpMk id="565" creationId="{2A90A938-FAC3-B326-1026-B718B87F33E5}"/>
          </ac:cxnSpMkLst>
        </pc:cxnChg>
        <pc:cxnChg chg="mod">
          <ac:chgData name="Phillip Kaufman" userId="c001b2a046940d7c" providerId="LiveId" clId="{5CB25B10-5B1C-4017-B167-ED3104435743}" dt="2024-05-20T00:16:52.078" v="3303"/>
          <ac:cxnSpMkLst>
            <pc:docMk/>
            <pc:sldMk cId="3065619269" sldId="974"/>
            <ac:cxnSpMk id="566" creationId="{6BAF20DA-0DBF-D5CD-1A4E-993A395FC334}"/>
          </ac:cxnSpMkLst>
        </pc:cxnChg>
        <pc:cxnChg chg="mod">
          <ac:chgData name="Phillip Kaufman" userId="c001b2a046940d7c" providerId="LiveId" clId="{5CB25B10-5B1C-4017-B167-ED3104435743}" dt="2024-05-20T00:16:52.078" v="3303"/>
          <ac:cxnSpMkLst>
            <pc:docMk/>
            <pc:sldMk cId="3065619269" sldId="974"/>
            <ac:cxnSpMk id="567" creationId="{9734CECD-FB40-8B22-B918-BA9D8AB02272}"/>
          </ac:cxnSpMkLst>
        </pc:cxnChg>
        <pc:cxnChg chg="mod">
          <ac:chgData name="Phillip Kaufman" userId="c001b2a046940d7c" providerId="LiveId" clId="{5CB25B10-5B1C-4017-B167-ED3104435743}" dt="2024-05-20T00:16:52.078" v="3303"/>
          <ac:cxnSpMkLst>
            <pc:docMk/>
            <pc:sldMk cId="3065619269" sldId="974"/>
            <ac:cxnSpMk id="568" creationId="{E5EF2E96-DDE4-DEBC-0065-13456DEFFF7D}"/>
          </ac:cxnSpMkLst>
        </pc:cxnChg>
        <pc:cxnChg chg="mod">
          <ac:chgData name="Phillip Kaufman" userId="c001b2a046940d7c" providerId="LiveId" clId="{5CB25B10-5B1C-4017-B167-ED3104435743}" dt="2024-05-20T00:16:52.078" v="3303"/>
          <ac:cxnSpMkLst>
            <pc:docMk/>
            <pc:sldMk cId="3065619269" sldId="974"/>
            <ac:cxnSpMk id="569" creationId="{097C0613-8C66-D2FA-5EFA-1CF4AB7264F8}"/>
          </ac:cxnSpMkLst>
        </pc:cxnChg>
        <pc:cxnChg chg="mod">
          <ac:chgData name="Phillip Kaufman" userId="c001b2a046940d7c" providerId="LiveId" clId="{5CB25B10-5B1C-4017-B167-ED3104435743}" dt="2024-05-20T00:16:52.078" v="3303"/>
          <ac:cxnSpMkLst>
            <pc:docMk/>
            <pc:sldMk cId="3065619269" sldId="974"/>
            <ac:cxnSpMk id="570" creationId="{7DB6108A-E113-264B-1BB8-6C2B45410562}"/>
          </ac:cxnSpMkLst>
        </pc:cxnChg>
        <pc:cxnChg chg="mod">
          <ac:chgData name="Phillip Kaufman" userId="c001b2a046940d7c" providerId="LiveId" clId="{5CB25B10-5B1C-4017-B167-ED3104435743}" dt="2024-05-20T00:16:52.078" v="3303"/>
          <ac:cxnSpMkLst>
            <pc:docMk/>
            <pc:sldMk cId="3065619269" sldId="974"/>
            <ac:cxnSpMk id="571" creationId="{5F0089A8-8484-C013-7FE8-D1963E7FBE48}"/>
          </ac:cxnSpMkLst>
        </pc:cxnChg>
        <pc:cxnChg chg="mod">
          <ac:chgData name="Phillip Kaufman" userId="c001b2a046940d7c" providerId="LiveId" clId="{5CB25B10-5B1C-4017-B167-ED3104435743}" dt="2024-05-20T00:16:52.078" v="3303"/>
          <ac:cxnSpMkLst>
            <pc:docMk/>
            <pc:sldMk cId="3065619269" sldId="974"/>
            <ac:cxnSpMk id="572" creationId="{7A1CD435-4DDF-0D16-B0C1-ABF6815AA190}"/>
          </ac:cxnSpMkLst>
        </pc:cxnChg>
        <pc:cxnChg chg="mod">
          <ac:chgData name="Phillip Kaufman" userId="c001b2a046940d7c" providerId="LiveId" clId="{5CB25B10-5B1C-4017-B167-ED3104435743}" dt="2024-05-20T00:16:52.078" v="3303"/>
          <ac:cxnSpMkLst>
            <pc:docMk/>
            <pc:sldMk cId="3065619269" sldId="974"/>
            <ac:cxnSpMk id="573" creationId="{AEA563B3-9416-8C38-DC94-298F9E1CA9A5}"/>
          </ac:cxnSpMkLst>
        </pc:cxnChg>
        <pc:cxnChg chg="mod">
          <ac:chgData name="Phillip Kaufman" userId="c001b2a046940d7c" providerId="LiveId" clId="{5CB25B10-5B1C-4017-B167-ED3104435743}" dt="2024-05-20T00:16:52.078" v="3303"/>
          <ac:cxnSpMkLst>
            <pc:docMk/>
            <pc:sldMk cId="3065619269" sldId="974"/>
            <ac:cxnSpMk id="574" creationId="{A27AD655-9CED-8E41-B1D7-B4F09F2C92F3}"/>
          </ac:cxnSpMkLst>
        </pc:cxnChg>
        <pc:cxnChg chg="mod">
          <ac:chgData name="Phillip Kaufman" userId="c001b2a046940d7c" providerId="LiveId" clId="{5CB25B10-5B1C-4017-B167-ED3104435743}" dt="2024-05-20T00:16:52.078" v="3303"/>
          <ac:cxnSpMkLst>
            <pc:docMk/>
            <pc:sldMk cId="3065619269" sldId="974"/>
            <ac:cxnSpMk id="575" creationId="{2B95C742-43EF-55CD-E579-90284E60B3F5}"/>
          </ac:cxnSpMkLst>
        </pc:cxnChg>
        <pc:cxnChg chg="mod">
          <ac:chgData name="Phillip Kaufman" userId="c001b2a046940d7c" providerId="LiveId" clId="{5CB25B10-5B1C-4017-B167-ED3104435743}" dt="2024-05-20T00:16:52.078" v="3303"/>
          <ac:cxnSpMkLst>
            <pc:docMk/>
            <pc:sldMk cId="3065619269" sldId="974"/>
            <ac:cxnSpMk id="576" creationId="{C585771B-0E4F-F8F3-4159-532B14DB86D6}"/>
          </ac:cxnSpMkLst>
        </pc:cxnChg>
        <pc:cxnChg chg="mod">
          <ac:chgData name="Phillip Kaufman" userId="c001b2a046940d7c" providerId="LiveId" clId="{5CB25B10-5B1C-4017-B167-ED3104435743}" dt="2024-05-20T00:16:52.078" v="3303"/>
          <ac:cxnSpMkLst>
            <pc:docMk/>
            <pc:sldMk cId="3065619269" sldId="974"/>
            <ac:cxnSpMk id="577" creationId="{50A39C5B-55F1-FA7B-1EA4-05C72878D71C}"/>
          </ac:cxnSpMkLst>
        </pc:cxnChg>
        <pc:cxnChg chg="mod">
          <ac:chgData name="Phillip Kaufman" userId="c001b2a046940d7c" providerId="LiveId" clId="{5CB25B10-5B1C-4017-B167-ED3104435743}" dt="2024-05-20T00:16:52.078" v="3303"/>
          <ac:cxnSpMkLst>
            <pc:docMk/>
            <pc:sldMk cId="3065619269" sldId="974"/>
            <ac:cxnSpMk id="578" creationId="{1F5A72F1-667A-04B4-5014-D17D52C57A19}"/>
          </ac:cxnSpMkLst>
        </pc:cxnChg>
        <pc:cxnChg chg="mod">
          <ac:chgData name="Phillip Kaufman" userId="c001b2a046940d7c" providerId="LiveId" clId="{5CB25B10-5B1C-4017-B167-ED3104435743}" dt="2024-05-20T00:16:52.078" v="3303"/>
          <ac:cxnSpMkLst>
            <pc:docMk/>
            <pc:sldMk cId="3065619269" sldId="974"/>
            <ac:cxnSpMk id="579" creationId="{D9E600BC-1BE0-9613-99EB-66E693EB6CB8}"/>
          </ac:cxnSpMkLst>
        </pc:cxnChg>
        <pc:cxnChg chg="mod">
          <ac:chgData name="Phillip Kaufman" userId="c001b2a046940d7c" providerId="LiveId" clId="{5CB25B10-5B1C-4017-B167-ED3104435743}" dt="2024-05-20T00:16:52.078" v="3303"/>
          <ac:cxnSpMkLst>
            <pc:docMk/>
            <pc:sldMk cId="3065619269" sldId="974"/>
            <ac:cxnSpMk id="580" creationId="{25A9576E-C19B-E664-0EE2-B388340B02BB}"/>
          </ac:cxnSpMkLst>
        </pc:cxnChg>
        <pc:cxnChg chg="mod">
          <ac:chgData name="Phillip Kaufman" userId="c001b2a046940d7c" providerId="LiveId" clId="{5CB25B10-5B1C-4017-B167-ED3104435743}" dt="2024-05-20T00:16:52.078" v="3303"/>
          <ac:cxnSpMkLst>
            <pc:docMk/>
            <pc:sldMk cId="3065619269" sldId="974"/>
            <ac:cxnSpMk id="581" creationId="{09FA9C4F-4CFF-7871-F4A1-7FA41AA358B0}"/>
          </ac:cxnSpMkLst>
        </pc:cxnChg>
        <pc:cxnChg chg="mod">
          <ac:chgData name="Phillip Kaufman" userId="c001b2a046940d7c" providerId="LiveId" clId="{5CB25B10-5B1C-4017-B167-ED3104435743}" dt="2024-05-20T00:16:52.078" v="3303"/>
          <ac:cxnSpMkLst>
            <pc:docMk/>
            <pc:sldMk cId="3065619269" sldId="974"/>
            <ac:cxnSpMk id="585" creationId="{E69EB396-A9B0-864E-2926-C37095BFC6E7}"/>
          </ac:cxnSpMkLst>
        </pc:cxnChg>
        <pc:cxnChg chg="mod">
          <ac:chgData name="Phillip Kaufman" userId="c001b2a046940d7c" providerId="LiveId" clId="{5CB25B10-5B1C-4017-B167-ED3104435743}" dt="2024-05-20T00:16:52.078" v="3303"/>
          <ac:cxnSpMkLst>
            <pc:docMk/>
            <pc:sldMk cId="3065619269" sldId="974"/>
            <ac:cxnSpMk id="586" creationId="{C83A6EE2-AF04-A4D9-2FF2-5C8E24419E76}"/>
          </ac:cxnSpMkLst>
        </pc:cxnChg>
        <pc:cxnChg chg="mod">
          <ac:chgData name="Phillip Kaufman" userId="c001b2a046940d7c" providerId="LiveId" clId="{5CB25B10-5B1C-4017-B167-ED3104435743}" dt="2024-05-20T00:22:16.163" v="3381" actId="21"/>
          <ac:cxnSpMkLst>
            <pc:docMk/>
            <pc:sldMk cId="3065619269" sldId="974"/>
            <ac:cxnSpMk id="593" creationId="{3ED8B13A-97E0-231E-74D3-3C9004716E78}"/>
          </ac:cxnSpMkLst>
        </pc:cxnChg>
        <pc:cxnChg chg="mod">
          <ac:chgData name="Phillip Kaufman" userId="c001b2a046940d7c" providerId="LiveId" clId="{5CB25B10-5B1C-4017-B167-ED3104435743}" dt="2024-05-20T00:22:16.163" v="3381" actId="21"/>
          <ac:cxnSpMkLst>
            <pc:docMk/>
            <pc:sldMk cId="3065619269" sldId="974"/>
            <ac:cxnSpMk id="594" creationId="{B41E890E-E938-450B-E8D4-CEB1DD332D98}"/>
          </ac:cxnSpMkLst>
        </pc:cxnChg>
        <pc:cxnChg chg="mod">
          <ac:chgData name="Phillip Kaufman" userId="c001b2a046940d7c" providerId="LiveId" clId="{5CB25B10-5B1C-4017-B167-ED3104435743}" dt="2024-05-20T00:22:16.163" v="3381" actId="21"/>
          <ac:cxnSpMkLst>
            <pc:docMk/>
            <pc:sldMk cId="3065619269" sldId="974"/>
            <ac:cxnSpMk id="602" creationId="{7ED8D333-8628-40EE-FFD8-CCACB63EDA0A}"/>
          </ac:cxnSpMkLst>
        </pc:cxnChg>
        <pc:cxnChg chg="mod">
          <ac:chgData name="Phillip Kaufman" userId="c001b2a046940d7c" providerId="LiveId" clId="{5CB25B10-5B1C-4017-B167-ED3104435743}" dt="2024-05-20T00:22:16.163" v="3381" actId="21"/>
          <ac:cxnSpMkLst>
            <pc:docMk/>
            <pc:sldMk cId="3065619269" sldId="974"/>
            <ac:cxnSpMk id="603" creationId="{01590271-C103-7E4A-4202-96C15E23AA92}"/>
          </ac:cxnSpMkLst>
        </pc:cxnChg>
        <pc:cxnChg chg="mod">
          <ac:chgData name="Phillip Kaufman" userId="c001b2a046940d7c" providerId="LiveId" clId="{5CB25B10-5B1C-4017-B167-ED3104435743}" dt="2024-05-20T00:22:16.163" v="3381" actId="21"/>
          <ac:cxnSpMkLst>
            <pc:docMk/>
            <pc:sldMk cId="3065619269" sldId="974"/>
            <ac:cxnSpMk id="611" creationId="{BAEF4EFF-9855-800A-274C-187D0C75785F}"/>
          </ac:cxnSpMkLst>
        </pc:cxnChg>
        <pc:cxnChg chg="mod">
          <ac:chgData name="Phillip Kaufman" userId="c001b2a046940d7c" providerId="LiveId" clId="{5CB25B10-5B1C-4017-B167-ED3104435743}" dt="2024-05-20T00:22:16.163" v="3381" actId="21"/>
          <ac:cxnSpMkLst>
            <pc:docMk/>
            <pc:sldMk cId="3065619269" sldId="974"/>
            <ac:cxnSpMk id="612" creationId="{2169F094-5B54-ABD8-281C-00B16CCBE4DE}"/>
          </ac:cxnSpMkLst>
        </pc:cxnChg>
        <pc:cxnChg chg="mod">
          <ac:chgData name="Phillip Kaufman" userId="c001b2a046940d7c" providerId="LiveId" clId="{5CB25B10-5B1C-4017-B167-ED3104435743}" dt="2024-05-20T00:20:19.101" v="3343" actId="403"/>
          <ac:cxnSpMkLst>
            <pc:docMk/>
            <pc:sldMk cId="3065619269" sldId="974"/>
            <ac:cxnSpMk id="620" creationId="{2248ADDE-4576-B84B-A728-535BB8DE648A}"/>
          </ac:cxnSpMkLst>
        </pc:cxnChg>
        <pc:cxnChg chg="mod">
          <ac:chgData name="Phillip Kaufman" userId="c001b2a046940d7c" providerId="LiveId" clId="{5CB25B10-5B1C-4017-B167-ED3104435743}" dt="2024-05-20T00:20:19.101" v="3343" actId="403"/>
          <ac:cxnSpMkLst>
            <pc:docMk/>
            <pc:sldMk cId="3065619269" sldId="974"/>
            <ac:cxnSpMk id="621" creationId="{D2453BE3-7CA6-D2C7-9290-DB1D1E3474A2}"/>
          </ac:cxnSpMkLst>
        </pc:cxnChg>
        <pc:cxnChg chg="mod">
          <ac:chgData name="Phillip Kaufman" userId="c001b2a046940d7c" providerId="LiveId" clId="{5CB25B10-5B1C-4017-B167-ED3104435743}" dt="2024-05-20T00:21:16.033" v="3357" actId="571"/>
          <ac:cxnSpMkLst>
            <pc:docMk/>
            <pc:sldMk cId="3065619269" sldId="974"/>
            <ac:cxnSpMk id="637" creationId="{896DDD7D-09FD-99E7-13CE-21384A842F50}"/>
          </ac:cxnSpMkLst>
        </pc:cxnChg>
        <pc:cxnChg chg="mod">
          <ac:chgData name="Phillip Kaufman" userId="c001b2a046940d7c" providerId="LiveId" clId="{5CB25B10-5B1C-4017-B167-ED3104435743}" dt="2024-05-20T00:21:16.033" v="3357" actId="571"/>
          <ac:cxnSpMkLst>
            <pc:docMk/>
            <pc:sldMk cId="3065619269" sldId="974"/>
            <ac:cxnSpMk id="638" creationId="{39FA329C-51BB-CD5C-94CC-CB970B189441}"/>
          </ac:cxnSpMkLst>
        </pc:cxnChg>
        <pc:cxnChg chg="mod">
          <ac:chgData name="Phillip Kaufman" userId="c001b2a046940d7c" providerId="LiveId" clId="{5CB25B10-5B1C-4017-B167-ED3104435743}" dt="2024-05-20T00:21:16.033" v="3357" actId="571"/>
          <ac:cxnSpMkLst>
            <pc:docMk/>
            <pc:sldMk cId="3065619269" sldId="974"/>
            <ac:cxnSpMk id="639" creationId="{63961FCE-E8CB-29DE-E49B-82EADF977C98}"/>
          </ac:cxnSpMkLst>
        </pc:cxnChg>
        <pc:cxnChg chg="mod">
          <ac:chgData name="Phillip Kaufman" userId="c001b2a046940d7c" providerId="LiveId" clId="{5CB25B10-5B1C-4017-B167-ED3104435743}" dt="2024-05-20T00:21:16.033" v="3357" actId="571"/>
          <ac:cxnSpMkLst>
            <pc:docMk/>
            <pc:sldMk cId="3065619269" sldId="974"/>
            <ac:cxnSpMk id="640" creationId="{4294D853-B409-5C34-BC3A-CAD711A528E4}"/>
          </ac:cxnSpMkLst>
        </pc:cxnChg>
        <pc:cxnChg chg="mod">
          <ac:chgData name="Phillip Kaufman" userId="c001b2a046940d7c" providerId="LiveId" clId="{5CB25B10-5B1C-4017-B167-ED3104435743}" dt="2024-05-20T00:21:16.033" v="3357" actId="571"/>
          <ac:cxnSpMkLst>
            <pc:docMk/>
            <pc:sldMk cId="3065619269" sldId="974"/>
            <ac:cxnSpMk id="641" creationId="{5A8B152C-4BFE-5BAC-3259-A19A83655CA8}"/>
          </ac:cxnSpMkLst>
        </pc:cxnChg>
        <pc:cxnChg chg="mod">
          <ac:chgData name="Phillip Kaufman" userId="c001b2a046940d7c" providerId="LiveId" clId="{5CB25B10-5B1C-4017-B167-ED3104435743}" dt="2024-05-20T00:21:16.033" v="3357" actId="571"/>
          <ac:cxnSpMkLst>
            <pc:docMk/>
            <pc:sldMk cId="3065619269" sldId="974"/>
            <ac:cxnSpMk id="642" creationId="{5F225EC4-D6BF-A008-E8A5-CC6B61197076}"/>
          </ac:cxnSpMkLst>
        </pc:cxnChg>
        <pc:cxnChg chg="mod">
          <ac:chgData name="Phillip Kaufman" userId="c001b2a046940d7c" providerId="LiveId" clId="{5CB25B10-5B1C-4017-B167-ED3104435743}" dt="2024-05-20T00:21:16.033" v="3357" actId="571"/>
          <ac:cxnSpMkLst>
            <pc:docMk/>
            <pc:sldMk cId="3065619269" sldId="974"/>
            <ac:cxnSpMk id="643" creationId="{37749E55-FE14-93A2-202C-C624CE8E9064}"/>
          </ac:cxnSpMkLst>
        </pc:cxnChg>
        <pc:cxnChg chg="mod">
          <ac:chgData name="Phillip Kaufman" userId="c001b2a046940d7c" providerId="LiveId" clId="{5CB25B10-5B1C-4017-B167-ED3104435743}" dt="2024-05-20T00:21:16.033" v="3357" actId="571"/>
          <ac:cxnSpMkLst>
            <pc:docMk/>
            <pc:sldMk cId="3065619269" sldId="974"/>
            <ac:cxnSpMk id="644" creationId="{BF89E21D-A895-A9D5-2D26-730D38FFD262}"/>
          </ac:cxnSpMkLst>
        </pc:cxnChg>
        <pc:cxnChg chg="mod">
          <ac:chgData name="Phillip Kaufman" userId="c001b2a046940d7c" providerId="LiveId" clId="{5CB25B10-5B1C-4017-B167-ED3104435743}" dt="2024-05-20T00:21:16.033" v="3357" actId="571"/>
          <ac:cxnSpMkLst>
            <pc:docMk/>
            <pc:sldMk cId="3065619269" sldId="974"/>
            <ac:cxnSpMk id="645" creationId="{93EB9D25-23D3-E818-4D17-A8DB0F327B52}"/>
          </ac:cxnSpMkLst>
        </pc:cxnChg>
        <pc:cxnChg chg="mod">
          <ac:chgData name="Phillip Kaufman" userId="c001b2a046940d7c" providerId="LiveId" clId="{5CB25B10-5B1C-4017-B167-ED3104435743}" dt="2024-05-20T00:21:16.033" v="3357" actId="571"/>
          <ac:cxnSpMkLst>
            <pc:docMk/>
            <pc:sldMk cId="3065619269" sldId="974"/>
            <ac:cxnSpMk id="646" creationId="{66D607F9-FDC9-0F09-D752-165730FF85C9}"/>
          </ac:cxnSpMkLst>
        </pc:cxnChg>
        <pc:cxnChg chg="mod">
          <ac:chgData name="Phillip Kaufman" userId="c001b2a046940d7c" providerId="LiveId" clId="{5CB25B10-5B1C-4017-B167-ED3104435743}" dt="2024-05-20T00:21:16.033" v="3357" actId="571"/>
          <ac:cxnSpMkLst>
            <pc:docMk/>
            <pc:sldMk cId="3065619269" sldId="974"/>
            <ac:cxnSpMk id="647" creationId="{886F4EB5-7CE2-FEA9-854A-179BF93CD1EF}"/>
          </ac:cxnSpMkLst>
        </pc:cxnChg>
        <pc:cxnChg chg="mod">
          <ac:chgData name="Phillip Kaufman" userId="c001b2a046940d7c" providerId="LiveId" clId="{5CB25B10-5B1C-4017-B167-ED3104435743}" dt="2024-05-20T00:21:16.033" v="3357" actId="571"/>
          <ac:cxnSpMkLst>
            <pc:docMk/>
            <pc:sldMk cId="3065619269" sldId="974"/>
            <ac:cxnSpMk id="648" creationId="{923E90A1-5EFD-59E2-328A-456D0B62D96B}"/>
          </ac:cxnSpMkLst>
        </pc:cxnChg>
        <pc:cxnChg chg="mod">
          <ac:chgData name="Phillip Kaufman" userId="c001b2a046940d7c" providerId="LiveId" clId="{5CB25B10-5B1C-4017-B167-ED3104435743}" dt="2024-05-20T00:21:16.033" v="3357" actId="571"/>
          <ac:cxnSpMkLst>
            <pc:docMk/>
            <pc:sldMk cId="3065619269" sldId="974"/>
            <ac:cxnSpMk id="649" creationId="{96058431-A3B2-6B71-4B9C-3C027E6B75E6}"/>
          </ac:cxnSpMkLst>
        </pc:cxnChg>
        <pc:cxnChg chg="mod">
          <ac:chgData name="Phillip Kaufman" userId="c001b2a046940d7c" providerId="LiveId" clId="{5CB25B10-5B1C-4017-B167-ED3104435743}" dt="2024-05-20T00:21:16.033" v="3357" actId="571"/>
          <ac:cxnSpMkLst>
            <pc:docMk/>
            <pc:sldMk cId="3065619269" sldId="974"/>
            <ac:cxnSpMk id="650" creationId="{61AC8DBC-9A30-9B22-1F32-C6C73A652970}"/>
          </ac:cxnSpMkLst>
        </pc:cxnChg>
        <pc:cxnChg chg="mod">
          <ac:chgData name="Phillip Kaufman" userId="c001b2a046940d7c" providerId="LiveId" clId="{5CB25B10-5B1C-4017-B167-ED3104435743}" dt="2024-05-20T00:21:16.033" v="3357" actId="571"/>
          <ac:cxnSpMkLst>
            <pc:docMk/>
            <pc:sldMk cId="3065619269" sldId="974"/>
            <ac:cxnSpMk id="651" creationId="{8C4C0B1D-AA72-C618-DA85-47A40B2A1D7D}"/>
          </ac:cxnSpMkLst>
        </pc:cxnChg>
        <pc:cxnChg chg="mod">
          <ac:chgData name="Phillip Kaufman" userId="c001b2a046940d7c" providerId="LiveId" clId="{5CB25B10-5B1C-4017-B167-ED3104435743}" dt="2024-05-20T00:21:16.033" v="3357" actId="571"/>
          <ac:cxnSpMkLst>
            <pc:docMk/>
            <pc:sldMk cId="3065619269" sldId="974"/>
            <ac:cxnSpMk id="652" creationId="{8920C54B-9444-19C4-3BC6-4AFE41869F37}"/>
          </ac:cxnSpMkLst>
        </pc:cxnChg>
        <pc:cxnChg chg="mod">
          <ac:chgData name="Phillip Kaufman" userId="c001b2a046940d7c" providerId="LiveId" clId="{5CB25B10-5B1C-4017-B167-ED3104435743}" dt="2024-05-20T00:21:16.033" v="3357" actId="571"/>
          <ac:cxnSpMkLst>
            <pc:docMk/>
            <pc:sldMk cId="3065619269" sldId="974"/>
            <ac:cxnSpMk id="653" creationId="{4DB05E16-3C6F-70AB-FF1E-43E7D7A7283F}"/>
          </ac:cxnSpMkLst>
        </pc:cxnChg>
        <pc:cxnChg chg="mod">
          <ac:chgData name="Phillip Kaufman" userId="c001b2a046940d7c" providerId="LiveId" clId="{5CB25B10-5B1C-4017-B167-ED3104435743}" dt="2024-05-20T00:21:16.033" v="3357" actId="571"/>
          <ac:cxnSpMkLst>
            <pc:docMk/>
            <pc:sldMk cId="3065619269" sldId="974"/>
            <ac:cxnSpMk id="654" creationId="{8D9281B2-C19C-40FD-4B88-E1A0F80D709C}"/>
          </ac:cxnSpMkLst>
        </pc:cxnChg>
        <pc:cxnChg chg="mod">
          <ac:chgData name="Phillip Kaufman" userId="c001b2a046940d7c" providerId="LiveId" clId="{5CB25B10-5B1C-4017-B167-ED3104435743}" dt="2024-05-20T00:21:16.033" v="3357" actId="571"/>
          <ac:cxnSpMkLst>
            <pc:docMk/>
            <pc:sldMk cId="3065619269" sldId="974"/>
            <ac:cxnSpMk id="655" creationId="{47DCB473-8F17-8538-90F3-CFBD002A9BD5}"/>
          </ac:cxnSpMkLst>
        </pc:cxnChg>
        <pc:cxnChg chg="mod">
          <ac:chgData name="Phillip Kaufman" userId="c001b2a046940d7c" providerId="LiveId" clId="{5CB25B10-5B1C-4017-B167-ED3104435743}" dt="2024-05-20T00:21:16.033" v="3357" actId="571"/>
          <ac:cxnSpMkLst>
            <pc:docMk/>
            <pc:sldMk cId="3065619269" sldId="974"/>
            <ac:cxnSpMk id="656" creationId="{CCE2BD2D-2E97-A65D-A38E-9F98F50F1FBF}"/>
          </ac:cxnSpMkLst>
        </pc:cxnChg>
        <pc:cxnChg chg="mod">
          <ac:chgData name="Phillip Kaufman" userId="c001b2a046940d7c" providerId="LiveId" clId="{5CB25B10-5B1C-4017-B167-ED3104435743}" dt="2024-05-20T00:21:16.033" v="3357" actId="571"/>
          <ac:cxnSpMkLst>
            <pc:docMk/>
            <pc:sldMk cId="3065619269" sldId="974"/>
            <ac:cxnSpMk id="657" creationId="{1E6BD35F-535D-0C64-D8DA-1808091537D6}"/>
          </ac:cxnSpMkLst>
        </pc:cxnChg>
        <pc:cxnChg chg="mod">
          <ac:chgData name="Phillip Kaufman" userId="c001b2a046940d7c" providerId="LiveId" clId="{5CB25B10-5B1C-4017-B167-ED3104435743}" dt="2024-05-20T00:21:16.033" v="3357" actId="571"/>
          <ac:cxnSpMkLst>
            <pc:docMk/>
            <pc:sldMk cId="3065619269" sldId="974"/>
            <ac:cxnSpMk id="658" creationId="{8BF40BEC-8B92-F45B-14AC-23440B8B8D6E}"/>
          </ac:cxnSpMkLst>
        </pc:cxnChg>
        <pc:cxnChg chg="mod">
          <ac:chgData name="Phillip Kaufman" userId="c001b2a046940d7c" providerId="LiveId" clId="{5CB25B10-5B1C-4017-B167-ED3104435743}" dt="2024-05-20T00:21:16.033" v="3357" actId="571"/>
          <ac:cxnSpMkLst>
            <pc:docMk/>
            <pc:sldMk cId="3065619269" sldId="974"/>
            <ac:cxnSpMk id="659" creationId="{3415A71C-1C18-A41A-04B4-734330201683}"/>
          </ac:cxnSpMkLst>
        </pc:cxnChg>
        <pc:cxnChg chg="mod">
          <ac:chgData name="Phillip Kaufman" userId="c001b2a046940d7c" providerId="LiveId" clId="{5CB25B10-5B1C-4017-B167-ED3104435743}" dt="2024-05-20T00:21:16.033" v="3357" actId="571"/>
          <ac:cxnSpMkLst>
            <pc:docMk/>
            <pc:sldMk cId="3065619269" sldId="974"/>
            <ac:cxnSpMk id="660" creationId="{9863F110-BF0D-1913-B7A4-D85CF195A06D}"/>
          </ac:cxnSpMkLst>
        </pc:cxnChg>
        <pc:cxnChg chg="mod">
          <ac:chgData name="Phillip Kaufman" userId="c001b2a046940d7c" providerId="LiveId" clId="{5CB25B10-5B1C-4017-B167-ED3104435743}" dt="2024-05-20T00:21:16.033" v="3357" actId="571"/>
          <ac:cxnSpMkLst>
            <pc:docMk/>
            <pc:sldMk cId="3065619269" sldId="974"/>
            <ac:cxnSpMk id="661" creationId="{774661FA-6D95-D89C-0CB9-8F2D0163BACB}"/>
          </ac:cxnSpMkLst>
        </pc:cxnChg>
        <pc:cxnChg chg="mod">
          <ac:chgData name="Phillip Kaufman" userId="c001b2a046940d7c" providerId="LiveId" clId="{5CB25B10-5B1C-4017-B167-ED3104435743}" dt="2024-05-20T00:21:16.033" v="3357" actId="571"/>
          <ac:cxnSpMkLst>
            <pc:docMk/>
            <pc:sldMk cId="3065619269" sldId="974"/>
            <ac:cxnSpMk id="662" creationId="{F6082C99-EB51-C918-EBA1-AD60E6717BAB}"/>
          </ac:cxnSpMkLst>
        </pc:cxnChg>
        <pc:cxnChg chg="mod">
          <ac:chgData name="Phillip Kaufman" userId="c001b2a046940d7c" providerId="LiveId" clId="{5CB25B10-5B1C-4017-B167-ED3104435743}" dt="2024-05-20T00:21:16.033" v="3357" actId="571"/>
          <ac:cxnSpMkLst>
            <pc:docMk/>
            <pc:sldMk cId="3065619269" sldId="974"/>
            <ac:cxnSpMk id="663" creationId="{E42F66C0-AE6E-3113-71CA-659A5792498E}"/>
          </ac:cxnSpMkLst>
        </pc:cxnChg>
        <pc:cxnChg chg="mod">
          <ac:chgData name="Phillip Kaufman" userId="c001b2a046940d7c" providerId="LiveId" clId="{5CB25B10-5B1C-4017-B167-ED3104435743}" dt="2024-05-20T00:21:16.033" v="3357" actId="571"/>
          <ac:cxnSpMkLst>
            <pc:docMk/>
            <pc:sldMk cId="3065619269" sldId="974"/>
            <ac:cxnSpMk id="664" creationId="{9F5B0BC6-184D-ACF8-C98B-B7D8A0954CB2}"/>
          </ac:cxnSpMkLst>
        </pc:cxnChg>
        <pc:cxnChg chg="mod">
          <ac:chgData name="Phillip Kaufman" userId="c001b2a046940d7c" providerId="LiveId" clId="{5CB25B10-5B1C-4017-B167-ED3104435743}" dt="2024-05-20T00:21:16.033" v="3357" actId="571"/>
          <ac:cxnSpMkLst>
            <pc:docMk/>
            <pc:sldMk cId="3065619269" sldId="974"/>
            <ac:cxnSpMk id="665" creationId="{2F29621A-B4CA-E4C3-9D7D-BCA669842128}"/>
          </ac:cxnSpMkLst>
        </pc:cxnChg>
        <pc:cxnChg chg="mod">
          <ac:chgData name="Phillip Kaufman" userId="c001b2a046940d7c" providerId="LiveId" clId="{5CB25B10-5B1C-4017-B167-ED3104435743}" dt="2024-05-20T00:21:16.033" v="3357" actId="571"/>
          <ac:cxnSpMkLst>
            <pc:docMk/>
            <pc:sldMk cId="3065619269" sldId="974"/>
            <ac:cxnSpMk id="666" creationId="{9BD6A199-62E2-634C-C1F6-BC82E597E8F5}"/>
          </ac:cxnSpMkLst>
        </pc:cxnChg>
        <pc:cxnChg chg="mod">
          <ac:chgData name="Phillip Kaufman" userId="c001b2a046940d7c" providerId="LiveId" clId="{5CB25B10-5B1C-4017-B167-ED3104435743}" dt="2024-05-20T00:21:16.033" v="3357" actId="571"/>
          <ac:cxnSpMkLst>
            <pc:docMk/>
            <pc:sldMk cId="3065619269" sldId="974"/>
            <ac:cxnSpMk id="667" creationId="{4E575D94-3684-963C-0F1C-3326B3435914}"/>
          </ac:cxnSpMkLst>
        </pc:cxnChg>
        <pc:cxnChg chg="mod">
          <ac:chgData name="Phillip Kaufman" userId="c001b2a046940d7c" providerId="LiveId" clId="{5CB25B10-5B1C-4017-B167-ED3104435743}" dt="2024-05-20T00:21:16.033" v="3357" actId="571"/>
          <ac:cxnSpMkLst>
            <pc:docMk/>
            <pc:sldMk cId="3065619269" sldId="974"/>
            <ac:cxnSpMk id="668" creationId="{A17E2D98-D193-EE16-FF21-5C4FBB0F7D49}"/>
          </ac:cxnSpMkLst>
        </pc:cxnChg>
        <pc:cxnChg chg="mod">
          <ac:chgData name="Phillip Kaufman" userId="c001b2a046940d7c" providerId="LiveId" clId="{5CB25B10-5B1C-4017-B167-ED3104435743}" dt="2024-05-20T00:21:16.033" v="3357" actId="571"/>
          <ac:cxnSpMkLst>
            <pc:docMk/>
            <pc:sldMk cId="3065619269" sldId="974"/>
            <ac:cxnSpMk id="672" creationId="{F79CA5E7-855E-B043-388A-D774225B1234}"/>
          </ac:cxnSpMkLst>
        </pc:cxnChg>
        <pc:cxnChg chg="mod">
          <ac:chgData name="Phillip Kaufman" userId="c001b2a046940d7c" providerId="LiveId" clId="{5CB25B10-5B1C-4017-B167-ED3104435743}" dt="2024-05-20T00:21:16.033" v="3357" actId="571"/>
          <ac:cxnSpMkLst>
            <pc:docMk/>
            <pc:sldMk cId="3065619269" sldId="974"/>
            <ac:cxnSpMk id="673" creationId="{F34E487F-867A-E706-6DA4-09F0DC91741B}"/>
          </ac:cxnSpMkLst>
        </pc:cxnChg>
        <pc:cxnChg chg="mod">
          <ac:chgData name="Phillip Kaufman" userId="c001b2a046940d7c" providerId="LiveId" clId="{5CB25B10-5B1C-4017-B167-ED3104435743}" dt="2024-05-20T00:24:22.762" v="3406" actId="478"/>
          <ac:cxnSpMkLst>
            <pc:docMk/>
            <pc:sldMk cId="3065619269" sldId="974"/>
            <ac:cxnSpMk id="685" creationId="{65694112-0CCA-AE0E-516D-9E479197C790}"/>
          </ac:cxnSpMkLst>
        </pc:cxnChg>
        <pc:cxnChg chg="mod">
          <ac:chgData name="Phillip Kaufman" userId="c001b2a046940d7c" providerId="LiveId" clId="{5CB25B10-5B1C-4017-B167-ED3104435743}" dt="2024-05-20T00:24:20.038" v="3405" actId="165"/>
          <ac:cxnSpMkLst>
            <pc:docMk/>
            <pc:sldMk cId="3065619269" sldId="974"/>
            <ac:cxnSpMk id="686" creationId="{8A8155E5-6440-EE87-BAFF-C973F78EEE2E}"/>
          </ac:cxnSpMkLst>
        </pc:cxnChg>
        <pc:cxnChg chg="mod">
          <ac:chgData name="Phillip Kaufman" userId="c001b2a046940d7c" providerId="LiveId" clId="{5CB25B10-5B1C-4017-B167-ED3104435743}" dt="2024-05-20T00:24:20.038" v="3405" actId="165"/>
          <ac:cxnSpMkLst>
            <pc:docMk/>
            <pc:sldMk cId="3065619269" sldId="974"/>
            <ac:cxnSpMk id="691" creationId="{2385DECB-4922-685B-D6B3-0191E320D2E7}"/>
          </ac:cxnSpMkLst>
        </pc:cxnChg>
        <pc:cxnChg chg="mod">
          <ac:chgData name="Phillip Kaufman" userId="c001b2a046940d7c" providerId="LiveId" clId="{5CB25B10-5B1C-4017-B167-ED3104435743}" dt="2024-05-20T00:24:20.038" v="3405" actId="165"/>
          <ac:cxnSpMkLst>
            <pc:docMk/>
            <pc:sldMk cId="3065619269" sldId="974"/>
            <ac:cxnSpMk id="692" creationId="{48EC2E6B-D359-76DD-2CA2-E1136050D507}"/>
          </ac:cxnSpMkLst>
        </pc:cxnChg>
        <pc:cxnChg chg="mod">
          <ac:chgData name="Phillip Kaufman" userId="c001b2a046940d7c" providerId="LiveId" clId="{5CB25B10-5B1C-4017-B167-ED3104435743}" dt="2024-05-20T00:24:20.038" v="3405" actId="165"/>
          <ac:cxnSpMkLst>
            <pc:docMk/>
            <pc:sldMk cId="3065619269" sldId="974"/>
            <ac:cxnSpMk id="693" creationId="{8F157543-DF8D-995D-F518-B56990510DAD}"/>
          </ac:cxnSpMkLst>
        </pc:cxnChg>
        <pc:cxnChg chg="mod">
          <ac:chgData name="Phillip Kaufman" userId="c001b2a046940d7c" providerId="LiveId" clId="{5CB25B10-5B1C-4017-B167-ED3104435743}" dt="2024-05-20T00:24:20.038" v="3405" actId="165"/>
          <ac:cxnSpMkLst>
            <pc:docMk/>
            <pc:sldMk cId="3065619269" sldId="974"/>
            <ac:cxnSpMk id="694" creationId="{5C16A66D-B09F-3FF0-2791-03E19D9CD59D}"/>
          </ac:cxnSpMkLst>
        </pc:cxnChg>
        <pc:cxnChg chg="mod">
          <ac:chgData name="Phillip Kaufman" userId="c001b2a046940d7c" providerId="LiveId" clId="{5CB25B10-5B1C-4017-B167-ED3104435743}" dt="2024-05-20T00:24:20.038" v="3405" actId="165"/>
          <ac:cxnSpMkLst>
            <pc:docMk/>
            <pc:sldMk cId="3065619269" sldId="974"/>
            <ac:cxnSpMk id="695" creationId="{D374C63D-98DD-9A23-51DA-84A0E775A72D}"/>
          </ac:cxnSpMkLst>
        </pc:cxnChg>
        <pc:cxnChg chg="mod">
          <ac:chgData name="Phillip Kaufman" userId="c001b2a046940d7c" providerId="LiveId" clId="{5CB25B10-5B1C-4017-B167-ED3104435743}" dt="2024-05-20T00:24:20.038" v="3405" actId="165"/>
          <ac:cxnSpMkLst>
            <pc:docMk/>
            <pc:sldMk cId="3065619269" sldId="974"/>
            <ac:cxnSpMk id="696" creationId="{70CE7182-CFF2-0428-C5B1-F57D4E672E83}"/>
          </ac:cxnSpMkLst>
        </pc:cxnChg>
        <pc:cxnChg chg="mod">
          <ac:chgData name="Phillip Kaufman" userId="c001b2a046940d7c" providerId="LiveId" clId="{5CB25B10-5B1C-4017-B167-ED3104435743}" dt="2024-05-20T00:24:20.038" v="3405" actId="165"/>
          <ac:cxnSpMkLst>
            <pc:docMk/>
            <pc:sldMk cId="3065619269" sldId="974"/>
            <ac:cxnSpMk id="697" creationId="{6FDADD84-8963-85BD-23C3-B03C99BDD3C2}"/>
          </ac:cxnSpMkLst>
        </pc:cxnChg>
        <pc:cxnChg chg="mod">
          <ac:chgData name="Phillip Kaufman" userId="c001b2a046940d7c" providerId="LiveId" clId="{5CB25B10-5B1C-4017-B167-ED3104435743}" dt="2024-05-20T00:24:20.038" v="3405" actId="165"/>
          <ac:cxnSpMkLst>
            <pc:docMk/>
            <pc:sldMk cId="3065619269" sldId="974"/>
            <ac:cxnSpMk id="698" creationId="{C2F3D417-43C8-2E34-0623-9538B11306C6}"/>
          </ac:cxnSpMkLst>
        </pc:cxnChg>
        <pc:cxnChg chg="mod">
          <ac:chgData name="Phillip Kaufman" userId="c001b2a046940d7c" providerId="LiveId" clId="{5CB25B10-5B1C-4017-B167-ED3104435743}" dt="2024-05-20T00:24:20.038" v="3405" actId="165"/>
          <ac:cxnSpMkLst>
            <pc:docMk/>
            <pc:sldMk cId="3065619269" sldId="974"/>
            <ac:cxnSpMk id="699" creationId="{F9BF2A2A-2850-EBCF-0B17-0452916D76B5}"/>
          </ac:cxnSpMkLst>
        </pc:cxnChg>
        <pc:cxnChg chg="mod">
          <ac:chgData name="Phillip Kaufman" userId="c001b2a046940d7c" providerId="LiveId" clId="{5CB25B10-5B1C-4017-B167-ED3104435743}" dt="2024-05-20T00:24:20.038" v="3405" actId="165"/>
          <ac:cxnSpMkLst>
            <pc:docMk/>
            <pc:sldMk cId="3065619269" sldId="974"/>
            <ac:cxnSpMk id="700" creationId="{D803AA77-D5C7-ACE2-9D14-AC6FA30BE068}"/>
          </ac:cxnSpMkLst>
        </pc:cxnChg>
        <pc:cxnChg chg="mod">
          <ac:chgData name="Phillip Kaufman" userId="c001b2a046940d7c" providerId="LiveId" clId="{5CB25B10-5B1C-4017-B167-ED3104435743}" dt="2024-05-20T00:24:20.038" v="3405" actId="165"/>
          <ac:cxnSpMkLst>
            <pc:docMk/>
            <pc:sldMk cId="3065619269" sldId="974"/>
            <ac:cxnSpMk id="701" creationId="{18558997-8F3F-1247-58A9-1B699E5EE492}"/>
          </ac:cxnSpMkLst>
        </pc:cxnChg>
        <pc:cxnChg chg="mod">
          <ac:chgData name="Phillip Kaufman" userId="c001b2a046940d7c" providerId="LiveId" clId="{5CB25B10-5B1C-4017-B167-ED3104435743}" dt="2024-05-20T00:24:20.038" v="3405" actId="165"/>
          <ac:cxnSpMkLst>
            <pc:docMk/>
            <pc:sldMk cId="3065619269" sldId="974"/>
            <ac:cxnSpMk id="702" creationId="{4C6953A8-EB04-D7DA-309E-93BE566F9AD4}"/>
          </ac:cxnSpMkLst>
        </pc:cxnChg>
        <pc:cxnChg chg="mod">
          <ac:chgData name="Phillip Kaufman" userId="c001b2a046940d7c" providerId="LiveId" clId="{5CB25B10-5B1C-4017-B167-ED3104435743}" dt="2024-05-20T00:24:20.038" v="3405" actId="165"/>
          <ac:cxnSpMkLst>
            <pc:docMk/>
            <pc:sldMk cId="3065619269" sldId="974"/>
            <ac:cxnSpMk id="703" creationId="{AA099378-F74A-414B-9054-5CB7E0FDC3B3}"/>
          </ac:cxnSpMkLst>
        </pc:cxnChg>
      </pc:sldChg>
      <pc:sldChg chg="add del">
        <pc:chgData name="Phillip Kaufman" userId="c001b2a046940d7c" providerId="LiveId" clId="{5CB25B10-5B1C-4017-B167-ED3104435743}" dt="2024-05-20T00:36:33.168" v="3559" actId="2890"/>
        <pc:sldMkLst>
          <pc:docMk/>
          <pc:sldMk cId="860423844" sldId="975"/>
        </pc:sldMkLst>
      </pc:sldChg>
      <pc:sldChg chg="addSp delSp modSp add del mod">
        <pc:chgData name="Phillip Kaufman" userId="c001b2a046940d7c" providerId="LiveId" clId="{5CB25B10-5B1C-4017-B167-ED3104435743}" dt="2024-05-20T01:12:16.832" v="4020" actId="47"/>
        <pc:sldMkLst>
          <pc:docMk/>
          <pc:sldMk cId="1191637253" sldId="975"/>
        </pc:sldMkLst>
        <pc:spChg chg="add mod">
          <ac:chgData name="Phillip Kaufman" userId="c001b2a046940d7c" providerId="LiveId" clId="{5CB25B10-5B1C-4017-B167-ED3104435743}" dt="2024-05-20T00:40:21.085" v="3612" actId="1076"/>
          <ac:spMkLst>
            <pc:docMk/>
            <pc:sldMk cId="1191637253" sldId="975"/>
            <ac:spMk id="7" creationId="{5EB58496-9543-37E6-C268-79B0BE71E421}"/>
          </ac:spMkLst>
        </pc:spChg>
        <pc:spChg chg="mod">
          <ac:chgData name="Phillip Kaufman" userId="c001b2a046940d7c" providerId="LiveId" clId="{5CB25B10-5B1C-4017-B167-ED3104435743}" dt="2024-05-20T00:41:49.278" v="3626"/>
          <ac:spMkLst>
            <pc:docMk/>
            <pc:sldMk cId="1191637253" sldId="975"/>
            <ac:spMk id="47" creationId="{19D4ADAE-8EB0-4F2E-0454-6E4B5E58A6BD}"/>
          </ac:spMkLst>
        </pc:spChg>
        <pc:spChg chg="mod">
          <ac:chgData name="Phillip Kaufman" userId="c001b2a046940d7c" providerId="LiveId" clId="{5CB25B10-5B1C-4017-B167-ED3104435743}" dt="2024-05-20T00:41:49.278" v="3626"/>
          <ac:spMkLst>
            <pc:docMk/>
            <pc:sldMk cId="1191637253" sldId="975"/>
            <ac:spMk id="48" creationId="{2489668F-4240-C45F-AEAB-851F1FB44DF7}"/>
          </ac:spMkLst>
        </pc:spChg>
        <pc:spChg chg="mod">
          <ac:chgData name="Phillip Kaufman" userId="c001b2a046940d7c" providerId="LiveId" clId="{5CB25B10-5B1C-4017-B167-ED3104435743}" dt="2024-05-20T00:42:53.423" v="3638" actId="571"/>
          <ac:spMkLst>
            <pc:docMk/>
            <pc:sldMk cId="1191637253" sldId="975"/>
            <ac:spMk id="53" creationId="{EFD167B6-7E46-0ABF-59F2-B5B1360FD647}"/>
          </ac:spMkLst>
        </pc:spChg>
        <pc:spChg chg="mod">
          <ac:chgData name="Phillip Kaufman" userId="c001b2a046940d7c" providerId="LiveId" clId="{5CB25B10-5B1C-4017-B167-ED3104435743}" dt="2024-05-20T00:42:53.423" v="3638" actId="571"/>
          <ac:spMkLst>
            <pc:docMk/>
            <pc:sldMk cId="1191637253" sldId="975"/>
            <ac:spMk id="56" creationId="{BC3EB041-D3D7-1C54-010A-5A6876F85B9F}"/>
          </ac:spMkLst>
        </pc:spChg>
        <pc:spChg chg="mod">
          <ac:chgData name="Phillip Kaufman" userId="c001b2a046940d7c" providerId="LiveId" clId="{5CB25B10-5B1C-4017-B167-ED3104435743}" dt="2024-05-20T00:43:45.070" v="3654"/>
          <ac:spMkLst>
            <pc:docMk/>
            <pc:sldMk cId="1191637253" sldId="975"/>
            <ac:spMk id="63" creationId="{68DCE2D1-77B6-487E-207C-CD1EB01D45F1}"/>
          </ac:spMkLst>
        </pc:spChg>
        <pc:spChg chg="mod">
          <ac:chgData name="Phillip Kaufman" userId="c001b2a046940d7c" providerId="LiveId" clId="{5CB25B10-5B1C-4017-B167-ED3104435743}" dt="2024-05-20T00:42:56.202" v="3639" actId="164"/>
          <ac:spMkLst>
            <pc:docMk/>
            <pc:sldMk cId="1191637253" sldId="975"/>
            <ac:spMk id="72" creationId="{31BD79C5-E22F-54D8-8EF1-923CAF5ED192}"/>
          </ac:spMkLst>
        </pc:spChg>
        <pc:spChg chg="mod">
          <ac:chgData name="Phillip Kaufman" userId="c001b2a046940d7c" providerId="LiveId" clId="{5CB25B10-5B1C-4017-B167-ED3104435743}" dt="2024-05-20T00:42:56.202" v="3639" actId="164"/>
          <ac:spMkLst>
            <pc:docMk/>
            <pc:sldMk cId="1191637253" sldId="975"/>
            <ac:spMk id="73" creationId="{56433237-D748-E39A-789B-F0D79438F063}"/>
          </ac:spMkLst>
        </pc:spChg>
        <pc:spChg chg="mod">
          <ac:chgData name="Phillip Kaufman" userId="c001b2a046940d7c" providerId="LiveId" clId="{5CB25B10-5B1C-4017-B167-ED3104435743}" dt="2024-05-20T00:42:56.202" v="3639" actId="164"/>
          <ac:spMkLst>
            <pc:docMk/>
            <pc:sldMk cId="1191637253" sldId="975"/>
            <ac:spMk id="74" creationId="{895076D6-33AF-0265-44F0-6CD0D3D41583}"/>
          </ac:spMkLst>
        </pc:spChg>
        <pc:spChg chg="mod">
          <ac:chgData name="Phillip Kaufman" userId="c001b2a046940d7c" providerId="LiveId" clId="{5CB25B10-5B1C-4017-B167-ED3104435743}" dt="2024-05-20T00:39:37.636" v="3604" actId="20577"/>
          <ac:spMkLst>
            <pc:docMk/>
            <pc:sldMk cId="1191637253" sldId="975"/>
            <ac:spMk id="108" creationId="{FDA1FE6F-EF4B-DB7C-2DC1-F5BAC7A2AC46}"/>
          </ac:spMkLst>
        </pc:spChg>
        <pc:spChg chg="mod">
          <ac:chgData name="Phillip Kaufman" userId="c001b2a046940d7c" providerId="LiveId" clId="{5CB25B10-5B1C-4017-B167-ED3104435743}" dt="2024-05-20T00:39:37.636" v="3604" actId="20577"/>
          <ac:spMkLst>
            <pc:docMk/>
            <pc:sldMk cId="1191637253" sldId="975"/>
            <ac:spMk id="109" creationId="{249F80A8-3E4E-0720-812E-35536995BE67}"/>
          </ac:spMkLst>
        </pc:spChg>
        <pc:spChg chg="mod">
          <ac:chgData name="Phillip Kaufman" userId="c001b2a046940d7c" providerId="LiveId" clId="{5CB25B10-5B1C-4017-B167-ED3104435743}" dt="2024-05-20T00:39:37.636" v="3604" actId="20577"/>
          <ac:spMkLst>
            <pc:docMk/>
            <pc:sldMk cId="1191637253" sldId="975"/>
            <ac:spMk id="110" creationId="{72A87AFD-7BF8-F1B0-8CA7-86C195EBD3FF}"/>
          </ac:spMkLst>
        </pc:spChg>
        <pc:spChg chg="mod">
          <ac:chgData name="Phillip Kaufman" userId="c001b2a046940d7c" providerId="LiveId" clId="{5CB25B10-5B1C-4017-B167-ED3104435743}" dt="2024-05-20T00:39:37.636" v="3604" actId="20577"/>
          <ac:spMkLst>
            <pc:docMk/>
            <pc:sldMk cId="1191637253" sldId="975"/>
            <ac:spMk id="111" creationId="{E774C00E-5B8F-CCC1-98B6-2D1514C74893}"/>
          </ac:spMkLst>
        </pc:spChg>
        <pc:spChg chg="mod">
          <ac:chgData name="Phillip Kaufman" userId="c001b2a046940d7c" providerId="LiveId" clId="{5CB25B10-5B1C-4017-B167-ED3104435743}" dt="2024-05-20T00:39:37.636" v="3604" actId="20577"/>
          <ac:spMkLst>
            <pc:docMk/>
            <pc:sldMk cId="1191637253" sldId="975"/>
            <ac:spMk id="114" creationId="{AC581BF1-B0BC-D89D-FEC6-92A1C5C3E8C3}"/>
          </ac:spMkLst>
        </pc:spChg>
        <pc:spChg chg="mod topLvl">
          <ac:chgData name="Phillip Kaufman" userId="c001b2a046940d7c" providerId="LiveId" clId="{5CB25B10-5B1C-4017-B167-ED3104435743}" dt="2024-05-20T00:40:17.797" v="3611" actId="164"/>
          <ac:spMkLst>
            <pc:docMk/>
            <pc:sldMk cId="1191637253" sldId="975"/>
            <ac:spMk id="120" creationId="{5CAB7D27-B0C5-9B34-9D4C-9DFB95F55F28}"/>
          </ac:spMkLst>
        </pc:spChg>
        <pc:spChg chg="mod topLvl">
          <ac:chgData name="Phillip Kaufman" userId="c001b2a046940d7c" providerId="LiveId" clId="{5CB25B10-5B1C-4017-B167-ED3104435743}" dt="2024-05-20T00:40:17.797" v="3611" actId="164"/>
          <ac:spMkLst>
            <pc:docMk/>
            <pc:sldMk cId="1191637253" sldId="975"/>
            <ac:spMk id="121" creationId="{376733F5-D989-1466-B06F-FE954C07E280}"/>
          </ac:spMkLst>
        </pc:spChg>
        <pc:spChg chg="del">
          <ac:chgData name="Phillip Kaufman" userId="c001b2a046940d7c" providerId="LiveId" clId="{5CB25B10-5B1C-4017-B167-ED3104435743}" dt="2024-05-20T00:38:21.595" v="3586" actId="21"/>
          <ac:spMkLst>
            <pc:docMk/>
            <pc:sldMk cId="1191637253" sldId="975"/>
            <ac:spMk id="122" creationId="{4C157232-BA6D-FB62-B044-9F221AE261DA}"/>
          </ac:spMkLst>
        </pc:spChg>
        <pc:spChg chg="mod">
          <ac:chgData name="Phillip Kaufman" userId="c001b2a046940d7c" providerId="LiveId" clId="{5CB25B10-5B1C-4017-B167-ED3104435743}" dt="2024-05-20T00:40:14.936" v="3610" actId="165"/>
          <ac:spMkLst>
            <pc:docMk/>
            <pc:sldMk cId="1191637253" sldId="975"/>
            <ac:spMk id="123" creationId="{91A77857-8808-CE0E-4C4E-85EA56B6A6D0}"/>
          </ac:spMkLst>
        </pc:spChg>
        <pc:spChg chg="mod">
          <ac:chgData name="Phillip Kaufman" userId="c001b2a046940d7c" providerId="LiveId" clId="{5CB25B10-5B1C-4017-B167-ED3104435743}" dt="2024-05-20T00:40:14.936" v="3610" actId="165"/>
          <ac:spMkLst>
            <pc:docMk/>
            <pc:sldMk cId="1191637253" sldId="975"/>
            <ac:spMk id="126" creationId="{0DDA27ED-CFCC-13FC-33CC-126BA722DDB2}"/>
          </ac:spMkLst>
        </pc:spChg>
        <pc:spChg chg="mod">
          <ac:chgData name="Phillip Kaufman" userId="c001b2a046940d7c" providerId="LiveId" clId="{5CB25B10-5B1C-4017-B167-ED3104435743}" dt="2024-05-20T00:44:42.361" v="3669" actId="165"/>
          <ac:spMkLst>
            <pc:docMk/>
            <pc:sldMk cId="1191637253" sldId="975"/>
            <ac:spMk id="192" creationId="{04839DCB-BB49-8001-4FBF-3E32DEC26FF3}"/>
          </ac:spMkLst>
        </pc:spChg>
        <pc:spChg chg="mod">
          <ac:chgData name="Phillip Kaufman" userId="c001b2a046940d7c" providerId="LiveId" clId="{5CB25B10-5B1C-4017-B167-ED3104435743}" dt="2024-05-20T00:44:42.361" v="3669" actId="165"/>
          <ac:spMkLst>
            <pc:docMk/>
            <pc:sldMk cId="1191637253" sldId="975"/>
            <ac:spMk id="193" creationId="{09A2C0E2-E9A8-E68E-78BF-CD7129959317}"/>
          </ac:spMkLst>
        </pc:spChg>
        <pc:spChg chg="mod">
          <ac:chgData name="Phillip Kaufman" userId="c001b2a046940d7c" providerId="LiveId" clId="{5CB25B10-5B1C-4017-B167-ED3104435743}" dt="2024-05-20T00:44:42.361" v="3669" actId="165"/>
          <ac:spMkLst>
            <pc:docMk/>
            <pc:sldMk cId="1191637253" sldId="975"/>
            <ac:spMk id="196" creationId="{A4987A63-B660-E680-125D-FBEFEBA57771}"/>
          </ac:spMkLst>
        </pc:spChg>
        <pc:spChg chg="mod">
          <ac:chgData name="Phillip Kaufman" userId="c001b2a046940d7c" providerId="LiveId" clId="{5CB25B10-5B1C-4017-B167-ED3104435743}" dt="2024-05-20T00:44:50.679" v="3672" actId="165"/>
          <ac:spMkLst>
            <pc:docMk/>
            <pc:sldMk cId="1191637253" sldId="975"/>
            <ac:spMk id="236" creationId="{1040A751-D412-64E1-C8AD-3D847EC8A71E}"/>
          </ac:spMkLst>
        </pc:spChg>
        <pc:spChg chg="mod">
          <ac:chgData name="Phillip Kaufman" userId="c001b2a046940d7c" providerId="LiveId" clId="{5CB25B10-5B1C-4017-B167-ED3104435743}" dt="2024-05-20T00:44:50.679" v="3672" actId="165"/>
          <ac:spMkLst>
            <pc:docMk/>
            <pc:sldMk cId="1191637253" sldId="975"/>
            <ac:spMk id="237" creationId="{BEBC6671-ED7A-50BC-01FE-B0B5C5D7E83B}"/>
          </ac:spMkLst>
        </pc:spChg>
        <pc:spChg chg="mod">
          <ac:chgData name="Phillip Kaufman" userId="c001b2a046940d7c" providerId="LiveId" clId="{5CB25B10-5B1C-4017-B167-ED3104435743}" dt="2024-05-20T00:44:50.679" v="3672" actId="165"/>
          <ac:spMkLst>
            <pc:docMk/>
            <pc:sldMk cId="1191637253" sldId="975"/>
            <ac:spMk id="243" creationId="{ED473032-A54C-5A8A-5BBE-FB28219A419F}"/>
          </ac:spMkLst>
        </pc:spChg>
        <pc:spChg chg="mod">
          <ac:chgData name="Phillip Kaufman" userId="c001b2a046940d7c" providerId="LiveId" clId="{5CB25B10-5B1C-4017-B167-ED3104435743}" dt="2024-05-20T00:44:50.679" v="3672" actId="165"/>
          <ac:spMkLst>
            <pc:docMk/>
            <pc:sldMk cId="1191637253" sldId="975"/>
            <ac:spMk id="244" creationId="{93ABC70A-0589-E27F-7A5A-7409542827D7}"/>
          </ac:spMkLst>
        </pc:spChg>
        <pc:spChg chg="mod">
          <ac:chgData name="Phillip Kaufman" userId="c001b2a046940d7c" providerId="LiveId" clId="{5CB25B10-5B1C-4017-B167-ED3104435743}" dt="2024-05-20T00:44:50.679" v="3672" actId="165"/>
          <ac:spMkLst>
            <pc:docMk/>
            <pc:sldMk cId="1191637253" sldId="975"/>
            <ac:spMk id="245" creationId="{FF6DC506-1EEF-EFEF-77B1-DE46F5CFCAE2}"/>
          </ac:spMkLst>
        </pc:spChg>
        <pc:spChg chg="mod">
          <ac:chgData name="Phillip Kaufman" userId="c001b2a046940d7c" providerId="LiveId" clId="{5CB25B10-5B1C-4017-B167-ED3104435743}" dt="2024-05-20T00:44:50.679" v="3672" actId="165"/>
          <ac:spMkLst>
            <pc:docMk/>
            <pc:sldMk cId="1191637253" sldId="975"/>
            <ac:spMk id="246" creationId="{A33BFFAF-2B66-51CF-9B39-2699F2D5596F}"/>
          </ac:spMkLst>
        </pc:spChg>
        <pc:spChg chg="mod">
          <ac:chgData name="Phillip Kaufman" userId="c001b2a046940d7c" providerId="LiveId" clId="{5CB25B10-5B1C-4017-B167-ED3104435743}" dt="2024-05-20T00:44:50.679" v="3672" actId="165"/>
          <ac:spMkLst>
            <pc:docMk/>
            <pc:sldMk cId="1191637253" sldId="975"/>
            <ac:spMk id="249" creationId="{DE2774AB-BABF-FD3C-6D66-7EE910DD288F}"/>
          </ac:spMkLst>
        </pc:spChg>
        <pc:spChg chg="mod">
          <ac:chgData name="Phillip Kaufman" userId="c001b2a046940d7c" providerId="LiveId" clId="{5CB25B10-5B1C-4017-B167-ED3104435743}" dt="2024-05-20T00:44:47.534" v="3671" actId="165"/>
          <ac:spMkLst>
            <pc:docMk/>
            <pc:sldMk cId="1191637253" sldId="975"/>
            <ac:spMk id="286" creationId="{E24DCE76-EE55-3462-3EE7-BFAB55E61EA6}"/>
          </ac:spMkLst>
        </pc:spChg>
        <pc:spChg chg="mod">
          <ac:chgData name="Phillip Kaufman" userId="c001b2a046940d7c" providerId="LiveId" clId="{5CB25B10-5B1C-4017-B167-ED3104435743}" dt="2024-05-20T00:44:47.534" v="3671" actId="165"/>
          <ac:spMkLst>
            <pc:docMk/>
            <pc:sldMk cId="1191637253" sldId="975"/>
            <ac:spMk id="287" creationId="{B7552E7B-4EBB-E7C0-63BC-70E796A8C536}"/>
          </ac:spMkLst>
        </pc:spChg>
        <pc:spChg chg="mod">
          <ac:chgData name="Phillip Kaufman" userId="c001b2a046940d7c" providerId="LiveId" clId="{5CB25B10-5B1C-4017-B167-ED3104435743}" dt="2024-05-20T00:44:44.939" v="3670" actId="165"/>
          <ac:spMkLst>
            <pc:docMk/>
            <pc:sldMk cId="1191637253" sldId="975"/>
            <ac:spMk id="295" creationId="{50C85EA3-1579-6021-A94A-8F979CBFFE09}"/>
          </ac:spMkLst>
        </pc:spChg>
        <pc:spChg chg="mod">
          <ac:chgData name="Phillip Kaufman" userId="c001b2a046940d7c" providerId="LiveId" clId="{5CB25B10-5B1C-4017-B167-ED3104435743}" dt="2024-05-20T00:44:44.939" v="3670" actId="165"/>
          <ac:spMkLst>
            <pc:docMk/>
            <pc:sldMk cId="1191637253" sldId="975"/>
            <ac:spMk id="296" creationId="{5B66C5F3-4F00-9C19-E927-FCB725E9B0EE}"/>
          </ac:spMkLst>
        </pc:spChg>
        <pc:spChg chg="mod">
          <ac:chgData name="Phillip Kaufman" userId="c001b2a046940d7c" providerId="LiveId" clId="{5CB25B10-5B1C-4017-B167-ED3104435743}" dt="2024-05-20T00:44:44.939" v="3670" actId="165"/>
          <ac:spMkLst>
            <pc:docMk/>
            <pc:sldMk cId="1191637253" sldId="975"/>
            <ac:spMk id="297" creationId="{2BC7FEEF-A292-D96E-BDBF-2623B02AFB1E}"/>
          </ac:spMkLst>
        </pc:spChg>
        <pc:spChg chg="mod">
          <ac:chgData name="Phillip Kaufman" userId="c001b2a046940d7c" providerId="LiveId" clId="{5CB25B10-5B1C-4017-B167-ED3104435743}" dt="2024-05-20T00:44:44.939" v="3670" actId="165"/>
          <ac:spMkLst>
            <pc:docMk/>
            <pc:sldMk cId="1191637253" sldId="975"/>
            <ac:spMk id="298" creationId="{112A7AC6-E714-C63D-F783-253B76BD1768}"/>
          </ac:spMkLst>
        </pc:spChg>
        <pc:spChg chg="mod">
          <ac:chgData name="Phillip Kaufman" userId="c001b2a046940d7c" providerId="LiveId" clId="{5CB25B10-5B1C-4017-B167-ED3104435743}" dt="2024-05-20T00:44:44.939" v="3670" actId="165"/>
          <ac:spMkLst>
            <pc:docMk/>
            <pc:sldMk cId="1191637253" sldId="975"/>
            <ac:spMk id="302" creationId="{8A8192AE-65D1-B28D-0F9D-CD055F5B86B3}"/>
          </ac:spMkLst>
        </pc:spChg>
        <pc:spChg chg="mod">
          <ac:chgData name="Phillip Kaufman" userId="c001b2a046940d7c" providerId="LiveId" clId="{5CB25B10-5B1C-4017-B167-ED3104435743}" dt="2024-05-20T00:43:07.308" v="3641" actId="165"/>
          <ac:spMkLst>
            <pc:docMk/>
            <pc:sldMk cId="1191637253" sldId="975"/>
            <ac:spMk id="358" creationId="{43623F15-9E09-91C1-F007-A9B3CFA926E3}"/>
          </ac:spMkLst>
        </pc:spChg>
        <pc:spChg chg="mod">
          <ac:chgData name="Phillip Kaufman" userId="c001b2a046940d7c" providerId="LiveId" clId="{5CB25B10-5B1C-4017-B167-ED3104435743}" dt="2024-05-20T00:43:07.308" v="3641" actId="165"/>
          <ac:spMkLst>
            <pc:docMk/>
            <pc:sldMk cId="1191637253" sldId="975"/>
            <ac:spMk id="359" creationId="{1CACE9B9-F2A6-23CB-E2A5-97891BE6D282}"/>
          </ac:spMkLst>
        </pc:spChg>
        <pc:spChg chg="mod">
          <ac:chgData name="Phillip Kaufman" userId="c001b2a046940d7c" providerId="LiveId" clId="{5CB25B10-5B1C-4017-B167-ED3104435743}" dt="2024-05-20T00:44:10.659" v="3661" actId="1076"/>
          <ac:spMkLst>
            <pc:docMk/>
            <pc:sldMk cId="1191637253" sldId="975"/>
            <ac:spMk id="363" creationId="{0650A188-C0BF-3DA7-1F46-91E01950351B}"/>
          </ac:spMkLst>
        </pc:spChg>
        <pc:spChg chg="mod">
          <ac:chgData name="Phillip Kaufman" userId="c001b2a046940d7c" providerId="LiveId" clId="{5CB25B10-5B1C-4017-B167-ED3104435743}" dt="2024-05-20T00:42:20.033" v="3633" actId="1076"/>
          <ac:spMkLst>
            <pc:docMk/>
            <pc:sldMk cId="1191637253" sldId="975"/>
            <ac:spMk id="364" creationId="{A2A490BF-26A9-E3EA-CF79-3B7561D1C16F}"/>
          </ac:spMkLst>
        </pc:spChg>
        <pc:spChg chg="mod">
          <ac:chgData name="Phillip Kaufman" userId="c001b2a046940d7c" providerId="LiveId" clId="{5CB25B10-5B1C-4017-B167-ED3104435743}" dt="2024-05-20T00:44:44.939" v="3670" actId="165"/>
          <ac:spMkLst>
            <pc:docMk/>
            <pc:sldMk cId="1191637253" sldId="975"/>
            <ac:spMk id="381" creationId="{882B59B5-71C4-EE1E-8334-015820A01976}"/>
          </ac:spMkLst>
        </pc:spChg>
        <pc:spChg chg="mod">
          <ac:chgData name="Phillip Kaufman" userId="c001b2a046940d7c" providerId="LiveId" clId="{5CB25B10-5B1C-4017-B167-ED3104435743}" dt="2024-05-20T00:44:44.939" v="3670" actId="165"/>
          <ac:spMkLst>
            <pc:docMk/>
            <pc:sldMk cId="1191637253" sldId="975"/>
            <ac:spMk id="382" creationId="{48F8FA4E-1726-DA85-C5AC-A543AE78F865}"/>
          </ac:spMkLst>
        </pc:spChg>
        <pc:spChg chg="add mod">
          <ac:chgData name="Phillip Kaufman" userId="c001b2a046940d7c" providerId="LiveId" clId="{5CB25B10-5B1C-4017-B167-ED3104435743}" dt="2024-05-20T00:47:25.545" v="3690"/>
          <ac:spMkLst>
            <pc:docMk/>
            <pc:sldMk cId="1191637253" sldId="975"/>
            <ac:spMk id="388" creationId="{BD85E69B-4D38-DD7B-2360-03F40E55C7B1}"/>
          </ac:spMkLst>
        </pc:spChg>
        <pc:spChg chg="add mod">
          <ac:chgData name="Phillip Kaufman" userId="c001b2a046940d7c" providerId="LiveId" clId="{5CB25B10-5B1C-4017-B167-ED3104435743}" dt="2024-05-20T00:47:25.545" v="3690"/>
          <ac:spMkLst>
            <pc:docMk/>
            <pc:sldMk cId="1191637253" sldId="975"/>
            <ac:spMk id="391" creationId="{D579AFE2-A2E7-FA2B-8D02-09376EE2C9A7}"/>
          </ac:spMkLst>
        </pc:spChg>
        <pc:spChg chg="add mod">
          <ac:chgData name="Phillip Kaufman" userId="c001b2a046940d7c" providerId="LiveId" clId="{5CB25B10-5B1C-4017-B167-ED3104435743}" dt="2024-05-20T00:47:34.520" v="3694" actId="164"/>
          <ac:spMkLst>
            <pc:docMk/>
            <pc:sldMk cId="1191637253" sldId="975"/>
            <ac:spMk id="392" creationId="{5E09D60C-EC89-7E23-9992-88F3CBB6CEE4}"/>
          </ac:spMkLst>
        </pc:spChg>
        <pc:spChg chg="add mod">
          <ac:chgData name="Phillip Kaufman" userId="c001b2a046940d7c" providerId="LiveId" clId="{5CB25B10-5B1C-4017-B167-ED3104435743}" dt="2024-05-20T00:47:34.520" v="3694" actId="164"/>
          <ac:spMkLst>
            <pc:docMk/>
            <pc:sldMk cId="1191637253" sldId="975"/>
            <ac:spMk id="395" creationId="{2D0DBF8F-FBB7-0074-9063-A2F0E7586349}"/>
          </ac:spMkLst>
        </pc:spChg>
        <pc:spChg chg="add mod">
          <ac:chgData name="Phillip Kaufman" userId="c001b2a046940d7c" providerId="LiveId" clId="{5CB25B10-5B1C-4017-B167-ED3104435743}" dt="2024-05-20T00:55:15.654" v="3781" actId="164"/>
          <ac:spMkLst>
            <pc:docMk/>
            <pc:sldMk cId="1191637253" sldId="975"/>
            <ac:spMk id="397" creationId="{6ABE2681-37B1-73E5-9486-81E867A9742E}"/>
          </ac:spMkLst>
        </pc:spChg>
        <pc:spChg chg="add mod">
          <ac:chgData name="Phillip Kaufman" userId="c001b2a046940d7c" providerId="LiveId" clId="{5CB25B10-5B1C-4017-B167-ED3104435743}" dt="2024-05-20T00:55:15.654" v="3781" actId="164"/>
          <ac:spMkLst>
            <pc:docMk/>
            <pc:sldMk cId="1191637253" sldId="975"/>
            <ac:spMk id="398" creationId="{5001BDE9-E839-8F34-DC56-93485FE8834E}"/>
          </ac:spMkLst>
        </pc:spChg>
        <pc:spChg chg="add mod">
          <ac:chgData name="Phillip Kaufman" userId="c001b2a046940d7c" providerId="LiveId" clId="{5CB25B10-5B1C-4017-B167-ED3104435743}" dt="2024-05-20T00:55:15.654" v="3781" actId="164"/>
          <ac:spMkLst>
            <pc:docMk/>
            <pc:sldMk cId="1191637253" sldId="975"/>
            <ac:spMk id="399" creationId="{208EC05E-5ED0-5B9D-EC00-9AA5A74F3025}"/>
          </ac:spMkLst>
        </pc:spChg>
        <pc:spChg chg="mod">
          <ac:chgData name="Phillip Kaufman" userId="c001b2a046940d7c" providerId="LiveId" clId="{5CB25B10-5B1C-4017-B167-ED3104435743}" dt="2024-05-20T00:55:13.357" v="3780" actId="571"/>
          <ac:spMkLst>
            <pc:docMk/>
            <pc:sldMk cId="1191637253" sldId="975"/>
            <ac:spMk id="402" creationId="{0723AB34-C4A0-2EF8-162E-AE9E108391DB}"/>
          </ac:spMkLst>
        </pc:spChg>
        <pc:spChg chg="mod">
          <ac:chgData name="Phillip Kaufman" userId="c001b2a046940d7c" providerId="LiveId" clId="{5CB25B10-5B1C-4017-B167-ED3104435743}" dt="2024-05-20T00:46:20.804" v="3680" actId="1076"/>
          <ac:spMkLst>
            <pc:docMk/>
            <pc:sldMk cId="1191637253" sldId="975"/>
            <ac:spMk id="448" creationId="{F9C79DEF-E07E-BC08-8F08-EA2F8A479BA1}"/>
          </ac:spMkLst>
        </pc:spChg>
        <pc:spChg chg="mod">
          <ac:chgData name="Phillip Kaufman" userId="c001b2a046940d7c" providerId="LiveId" clId="{5CB25B10-5B1C-4017-B167-ED3104435743}" dt="2024-05-20T00:46:38.448" v="3681" actId="14100"/>
          <ac:spMkLst>
            <pc:docMk/>
            <pc:sldMk cId="1191637253" sldId="975"/>
            <ac:spMk id="460" creationId="{9A0DC8FE-389A-41D2-0880-8B1C676D062F}"/>
          </ac:spMkLst>
        </pc:spChg>
        <pc:spChg chg="mod">
          <ac:chgData name="Phillip Kaufman" userId="c001b2a046940d7c" providerId="LiveId" clId="{5CB25B10-5B1C-4017-B167-ED3104435743}" dt="2024-05-20T00:43:45.070" v="3654"/>
          <ac:spMkLst>
            <pc:docMk/>
            <pc:sldMk cId="1191637253" sldId="975"/>
            <ac:spMk id="464" creationId="{6119AE92-8618-BD2A-72E6-65D80DB8F3A9}"/>
          </ac:spMkLst>
        </pc:spChg>
        <pc:spChg chg="mod">
          <ac:chgData name="Phillip Kaufman" userId="c001b2a046940d7c" providerId="LiveId" clId="{5CB25B10-5B1C-4017-B167-ED3104435743}" dt="2024-05-20T00:43:45.070" v="3654"/>
          <ac:spMkLst>
            <pc:docMk/>
            <pc:sldMk cId="1191637253" sldId="975"/>
            <ac:spMk id="465" creationId="{16B3FF98-D131-9902-2027-4D0CD1083132}"/>
          </ac:spMkLst>
        </pc:spChg>
        <pc:spChg chg="mod">
          <ac:chgData name="Phillip Kaufman" userId="c001b2a046940d7c" providerId="LiveId" clId="{5CB25B10-5B1C-4017-B167-ED3104435743}" dt="2024-05-20T00:43:45.070" v="3654"/>
          <ac:spMkLst>
            <pc:docMk/>
            <pc:sldMk cId="1191637253" sldId="975"/>
            <ac:spMk id="466" creationId="{D84207A1-FB28-6018-0764-CFAFBEDFACE6}"/>
          </ac:spMkLst>
        </pc:spChg>
        <pc:spChg chg="mod">
          <ac:chgData name="Phillip Kaufman" userId="c001b2a046940d7c" providerId="LiveId" clId="{5CB25B10-5B1C-4017-B167-ED3104435743}" dt="2024-05-20T00:43:45.070" v="3654"/>
          <ac:spMkLst>
            <pc:docMk/>
            <pc:sldMk cId="1191637253" sldId="975"/>
            <ac:spMk id="469" creationId="{9E97B693-52CC-F7D5-73E2-A257242548DA}"/>
          </ac:spMkLst>
        </pc:spChg>
        <pc:spChg chg="mod">
          <ac:chgData name="Phillip Kaufman" userId="c001b2a046940d7c" providerId="LiveId" clId="{5CB25B10-5B1C-4017-B167-ED3104435743}" dt="2024-05-20T00:43:45.070" v="3654"/>
          <ac:spMkLst>
            <pc:docMk/>
            <pc:sldMk cId="1191637253" sldId="975"/>
            <ac:spMk id="505" creationId="{219B4755-2154-E698-04CC-A458A481413A}"/>
          </ac:spMkLst>
        </pc:spChg>
        <pc:spChg chg="mod">
          <ac:chgData name="Phillip Kaufman" userId="c001b2a046940d7c" providerId="LiveId" clId="{5CB25B10-5B1C-4017-B167-ED3104435743}" dt="2024-05-20T00:43:45.070" v="3654"/>
          <ac:spMkLst>
            <pc:docMk/>
            <pc:sldMk cId="1191637253" sldId="975"/>
            <ac:spMk id="506" creationId="{4E64B802-8724-2EC7-AC1E-862BE3DBD7B4}"/>
          </ac:spMkLst>
        </pc:spChg>
        <pc:spChg chg="mod">
          <ac:chgData name="Phillip Kaufman" userId="c001b2a046940d7c" providerId="LiveId" clId="{5CB25B10-5B1C-4017-B167-ED3104435743}" dt="2024-05-20T00:53:38.258" v="3757" actId="1076"/>
          <ac:spMkLst>
            <pc:docMk/>
            <pc:sldMk cId="1191637253" sldId="975"/>
            <ac:spMk id="514" creationId="{ABA4E019-CECE-4BE7-409C-71FD15C23876}"/>
          </ac:spMkLst>
        </pc:spChg>
        <pc:spChg chg="mod">
          <ac:chgData name="Phillip Kaufman" userId="c001b2a046940d7c" providerId="LiveId" clId="{5CB25B10-5B1C-4017-B167-ED3104435743}" dt="2024-05-20T00:53:44.676" v="3759" actId="1076"/>
          <ac:spMkLst>
            <pc:docMk/>
            <pc:sldMk cId="1191637253" sldId="975"/>
            <ac:spMk id="515" creationId="{C148F97E-616F-3CDE-2DA6-53874A1FA8DC}"/>
          </ac:spMkLst>
        </pc:spChg>
        <pc:spChg chg="mod ord">
          <ac:chgData name="Phillip Kaufman" userId="c001b2a046940d7c" providerId="LiveId" clId="{5CB25B10-5B1C-4017-B167-ED3104435743}" dt="2024-05-20T00:53:41.057" v="3758" actId="1076"/>
          <ac:spMkLst>
            <pc:docMk/>
            <pc:sldMk cId="1191637253" sldId="975"/>
            <ac:spMk id="516" creationId="{60DCAD78-52B9-D382-271D-1B2D65D101DF}"/>
          </ac:spMkLst>
        </pc:spChg>
        <pc:spChg chg="mod">
          <ac:chgData name="Phillip Kaufman" userId="c001b2a046940d7c" providerId="LiveId" clId="{5CB25B10-5B1C-4017-B167-ED3104435743}" dt="2024-05-20T00:47:25.545" v="3690"/>
          <ac:spMkLst>
            <pc:docMk/>
            <pc:sldMk cId="1191637253" sldId="975"/>
            <ac:spMk id="517" creationId="{01539866-9732-9861-89AE-C43FE6C1F996}"/>
          </ac:spMkLst>
        </pc:spChg>
        <pc:spChg chg="mod">
          <ac:chgData name="Phillip Kaufman" userId="c001b2a046940d7c" providerId="LiveId" clId="{5CB25B10-5B1C-4017-B167-ED3104435743}" dt="2024-05-20T00:47:25.545" v="3690"/>
          <ac:spMkLst>
            <pc:docMk/>
            <pc:sldMk cId="1191637253" sldId="975"/>
            <ac:spMk id="520" creationId="{DD8C5BEF-16A8-C692-E455-4925A5FED96D}"/>
          </ac:spMkLst>
        </pc:spChg>
        <pc:spChg chg="mod">
          <ac:chgData name="Phillip Kaufman" userId="c001b2a046940d7c" providerId="LiveId" clId="{5CB25B10-5B1C-4017-B167-ED3104435743}" dt="2024-05-20T00:43:07.308" v="3641" actId="165"/>
          <ac:spMkLst>
            <pc:docMk/>
            <pc:sldMk cId="1191637253" sldId="975"/>
            <ac:spMk id="607" creationId="{847B1CB9-7EAA-C8D5-E75A-273FD5817A6E}"/>
          </ac:spMkLst>
        </pc:spChg>
        <pc:spChg chg="mod">
          <ac:chgData name="Phillip Kaufman" userId="c001b2a046940d7c" providerId="LiveId" clId="{5CB25B10-5B1C-4017-B167-ED3104435743}" dt="2024-05-20T00:43:07.308" v="3641" actId="165"/>
          <ac:spMkLst>
            <pc:docMk/>
            <pc:sldMk cId="1191637253" sldId="975"/>
            <ac:spMk id="608" creationId="{1DBB6AAB-718B-F3CC-FDB1-AD48C85F4038}"/>
          </ac:spMkLst>
        </pc:spChg>
        <pc:spChg chg="mod">
          <ac:chgData name="Phillip Kaufman" userId="c001b2a046940d7c" providerId="LiveId" clId="{5CB25B10-5B1C-4017-B167-ED3104435743}" dt="2024-05-20T00:43:07.308" v="3641" actId="165"/>
          <ac:spMkLst>
            <pc:docMk/>
            <pc:sldMk cId="1191637253" sldId="975"/>
            <ac:spMk id="609" creationId="{F50C270B-6339-F212-4897-6E4CBF88789D}"/>
          </ac:spMkLst>
        </pc:spChg>
        <pc:spChg chg="mod">
          <ac:chgData name="Phillip Kaufman" userId="c001b2a046940d7c" providerId="LiveId" clId="{5CB25B10-5B1C-4017-B167-ED3104435743}" dt="2024-05-20T00:43:07.308" v="3641" actId="165"/>
          <ac:spMkLst>
            <pc:docMk/>
            <pc:sldMk cId="1191637253" sldId="975"/>
            <ac:spMk id="610" creationId="{EBBEB0BB-3F7C-E229-EAEF-78B132DF4AC9}"/>
          </ac:spMkLst>
        </pc:spChg>
        <pc:spChg chg="mod">
          <ac:chgData name="Phillip Kaufman" userId="c001b2a046940d7c" providerId="LiveId" clId="{5CB25B10-5B1C-4017-B167-ED3104435743}" dt="2024-05-20T00:43:07.308" v="3641" actId="165"/>
          <ac:spMkLst>
            <pc:docMk/>
            <pc:sldMk cId="1191637253" sldId="975"/>
            <ac:spMk id="613" creationId="{2A2EF72D-584A-F612-E3F5-551C5B6E60CF}"/>
          </ac:spMkLst>
        </pc:spChg>
        <pc:spChg chg="mod">
          <ac:chgData name="Phillip Kaufman" userId="c001b2a046940d7c" providerId="LiveId" clId="{5CB25B10-5B1C-4017-B167-ED3104435743}" dt="2024-05-20T00:43:07.308" v="3641" actId="165"/>
          <ac:spMkLst>
            <pc:docMk/>
            <pc:sldMk cId="1191637253" sldId="975"/>
            <ac:spMk id="616" creationId="{D43A318F-1974-70F4-3946-10EA426C399D}"/>
          </ac:spMkLst>
        </pc:spChg>
        <pc:spChg chg="mod">
          <ac:chgData name="Phillip Kaufman" userId="c001b2a046940d7c" providerId="LiveId" clId="{5CB25B10-5B1C-4017-B167-ED3104435743}" dt="2024-05-20T00:43:07.308" v="3641" actId="165"/>
          <ac:spMkLst>
            <pc:docMk/>
            <pc:sldMk cId="1191637253" sldId="975"/>
            <ac:spMk id="617" creationId="{B9EEE26D-CEAE-0015-705E-B21782F95546}"/>
          </ac:spMkLst>
        </pc:spChg>
        <pc:spChg chg="mod">
          <ac:chgData name="Phillip Kaufman" userId="c001b2a046940d7c" providerId="LiveId" clId="{5CB25B10-5B1C-4017-B167-ED3104435743}" dt="2024-05-20T00:43:07.308" v="3641" actId="165"/>
          <ac:spMkLst>
            <pc:docMk/>
            <pc:sldMk cId="1191637253" sldId="975"/>
            <ac:spMk id="618" creationId="{5B0C64B5-DDEF-4A27-B2A7-FB758EF870D6}"/>
          </ac:spMkLst>
        </pc:spChg>
        <pc:spChg chg="mod">
          <ac:chgData name="Phillip Kaufman" userId="c001b2a046940d7c" providerId="LiveId" clId="{5CB25B10-5B1C-4017-B167-ED3104435743}" dt="2024-05-20T00:43:07.308" v="3641" actId="165"/>
          <ac:spMkLst>
            <pc:docMk/>
            <pc:sldMk cId="1191637253" sldId="975"/>
            <ac:spMk id="619" creationId="{34FCD3A0-9AC5-92AD-3A81-9C563C7EC6D2}"/>
          </ac:spMkLst>
        </pc:spChg>
        <pc:spChg chg="mod">
          <ac:chgData name="Phillip Kaufman" userId="c001b2a046940d7c" providerId="LiveId" clId="{5CB25B10-5B1C-4017-B167-ED3104435743}" dt="2024-05-20T00:43:07.308" v="3641" actId="165"/>
          <ac:spMkLst>
            <pc:docMk/>
            <pc:sldMk cId="1191637253" sldId="975"/>
            <ac:spMk id="622" creationId="{872FBEB3-B5C1-0684-22C7-9C950889A3AC}"/>
          </ac:spMkLst>
        </pc:spChg>
        <pc:spChg chg="mod">
          <ac:chgData name="Phillip Kaufman" userId="c001b2a046940d7c" providerId="LiveId" clId="{5CB25B10-5B1C-4017-B167-ED3104435743}" dt="2024-05-20T00:44:39.122" v="3668" actId="165"/>
          <ac:spMkLst>
            <pc:docMk/>
            <pc:sldMk cId="1191637253" sldId="975"/>
            <ac:spMk id="628" creationId="{AA6AB5DE-4BB4-FC7E-7583-5C82CDB1A221}"/>
          </ac:spMkLst>
        </pc:spChg>
        <pc:spChg chg="mod">
          <ac:chgData name="Phillip Kaufman" userId="c001b2a046940d7c" providerId="LiveId" clId="{5CB25B10-5B1C-4017-B167-ED3104435743}" dt="2024-05-20T00:44:39.122" v="3668" actId="165"/>
          <ac:spMkLst>
            <pc:docMk/>
            <pc:sldMk cId="1191637253" sldId="975"/>
            <ac:spMk id="629" creationId="{85CD41BD-8DB0-3BA2-FAE1-CE24ECA313B1}"/>
          </ac:spMkLst>
        </pc:spChg>
        <pc:spChg chg="mod">
          <ac:chgData name="Phillip Kaufman" userId="c001b2a046940d7c" providerId="LiveId" clId="{5CB25B10-5B1C-4017-B167-ED3104435743}" dt="2024-05-20T00:44:42.361" v="3669" actId="165"/>
          <ac:spMkLst>
            <pc:docMk/>
            <pc:sldMk cId="1191637253" sldId="975"/>
            <ac:spMk id="638" creationId="{3B3F7110-A85D-20B4-BD3B-F6A6F5F2E4AE}"/>
          </ac:spMkLst>
        </pc:spChg>
        <pc:spChg chg="mod">
          <ac:chgData name="Phillip Kaufman" userId="c001b2a046940d7c" providerId="LiveId" clId="{5CB25B10-5B1C-4017-B167-ED3104435743}" dt="2024-05-20T00:44:42.361" v="3669" actId="165"/>
          <ac:spMkLst>
            <pc:docMk/>
            <pc:sldMk cId="1191637253" sldId="975"/>
            <ac:spMk id="639" creationId="{81294809-99C7-54DA-1112-ECFA2B143809}"/>
          </ac:spMkLst>
        </pc:spChg>
        <pc:spChg chg="mod">
          <ac:chgData name="Phillip Kaufman" userId="c001b2a046940d7c" providerId="LiveId" clId="{5CB25B10-5B1C-4017-B167-ED3104435743}" dt="2024-05-20T00:44:42.361" v="3669" actId="165"/>
          <ac:spMkLst>
            <pc:docMk/>
            <pc:sldMk cId="1191637253" sldId="975"/>
            <ac:spMk id="665" creationId="{2F22BF38-F9F6-2EC3-7E7E-A1641AA60C08}"/>
          </ac:spMkLst>
        </pc:spChg>
        <pc:spChg chg="mod">
          <ac:chgData name="Phillip Kaufman" userId="c001b2a046940d7c" providerId="LiveId" clId="{5CB25B10-5B1C-4017-B167-ED3104435743}" dt="2024-05-20T00:44:42.361" v="3669" actId="165"/>
          <ac:spMkLst>
            <pc:docMk/>
            <pc:sldMk cId="1191637253" sldId="975"/>
            <ac:spMk id="666" creationId="{0CED0998-5AF1-ED2B-68F9-518EF7F79F5B}"/>
          </ac:spMkLst>
        </pc:spChg>
        <pc:spChg chg="mod">
          <ac:chgData name="Phillip Kaufman" userId="c001b2a046940d7c" providerId="LiveId" clId="{5CB25B10-5B1C-4017-B167-ED3104435743}" dt="2024-05-20T00:44:47.534" v="3671" actId="165"/>
          <ac:spMkLst>
            <pc:docMk/>
            <pc:sldMk cId="1191637253" sldId="975"/>
            <ac:spMk id="675" creationId="{EE5DF4D8-C150-D431-A572-2B93495DEC9F}"/>
          </ac:spMkLst>
        </pc:spChg>
        <pc:spChg chg="mod">
          <ac:chgData name="Phillip Kaufman" userId="c001b2a046940d7c" providerId="LiveId" clId="{5CB25B10-5B1C-4017-B167-ED3104435743}" dt="2024-05-20T00:44:47.534" v="3671" actId="165"/>
          <ac:spMkLst>
            <pc:docMk/>
            <pc:sldMk cId="1191637253" sldId="975"/>
            <ac:spMk id="676" creationId="{30CA55FE-1FEF-97A2-A1BD-9F7378E17BA0}"/>
          </ac:spMkLst>
        </pc:spChg>
        <pc:spChg chg="mod">
          <ac:chgData name="Phillip Kaufman" userId="c001b2a046940d7c" providerId="LiveId" clId="{5CB25B10-5B1C-4017-B167-ED3104435743}" dt="2024-05-20T00:44:47.534" v="3671" actId="165"/>
          <ac:spMkLst>
            <pc:docMk/>
            <pc:sldMk cId="1191637253" sldId="975"/>
            <ac:spMk id="677" creationId="{5A2ABBC4-45C5-D843-B97B-A30D49C94A8E}"/>
          </ac:spMkLst>
        </pc:spChg>
        <pc:spChg chg="mod">
          <ac:chgData name="Phillip Kaufman" userId="c001b2a046940d7c" providerId="LiveId" clId="{5CB25B10-5B1C-4017-B167-ED3104435743}" dt="2024-05-20T00:44:47.534" v="3671" actId="165"/>
          <ac:spMkLst>
            <pc:docMk/>
            <pc:sldMk cId="1191637253" sldId="975"/>
            <ac:spMk id="679" creationId="{9B10A158-06C8-2AFA-34D6-BB8E31FE1B68}"/>
          </ac:spMkLst>
        </pc:spChg>
        <pc:spChg chg="mod">
          <ac:chgData name="Phillip Kaufman" userId="c001b2a046940d7c" providerId="LiveId" clId="{5CB25B10-5B1C-4017-B167-ED3104435743}" dt="2024-05-20T00:44:47.534" v="3671" actId="165"/>
          <ac:spMkLst>
            <pc:docMk/>
            <pc:sldMk cId="1191637253" sldId="975"/>
            <ac:spMk id="682" creationId="{3EE6BE38-1F7F-7C91-4D9D-A857F0460914}"/>
          </ac:spMkLst>
        </pc:spChg>
        <pc:spChg chg="mod">
          <ac:chgData name="Phillip Kaufman" userId="c001b2a046940d7c" providerId="LiveId" clId="{5CB25B10-5B1C-4017-B167-ED3104435743}" dt="2024-05-20T00:55:13.357" v="3780" actId="571"/>
          <ac:spMkLst>
            <pc:docMk/>
            <pc:sldMk cId="1191637253" sldId="975"/>
            <ac:spMk id="704" creationId="{E0585AE2-C8F0-BE90-621C-B1106B5F1F76}"/>
          </ac:spMkLst>
        </pc:spChg>
        <pc:spChg chg="add mod">
          <ac:chgData name="Phillip Kaufman" userId="c001b2a046940d7c" providerId="LiveId" clId="{5CB25B10-5B1C-4017-B167-ED3104435743}" dt="2024-05-20T00:55:13.357" v="3780" actId="571"/>
          <ac:spMkLst>
            <pc:docMk/>
            <pc:sldMk cId="1191637253" sldId="975"/>
            <ac:spMk id="705" creationId="{D3238D2E-B033-E36B-1B5D-258560D61796}"/>
          </ac:spMkLst>
        </pc:spChg>
        <pc:spChg chg="add mod">
          <ac:chgData name="Phillip Kaufman" userId="c001b2a046940d7c" providerId="LiveId" clId="{5CB25B10-5B1C-4017-B167-ED3104435743}" dt="2024-05-20T00:55:13.357" v="3780" actId="571"/>
          <ac:spMkLst>
            <pc:docMk/>
            <pc:sldMk cId="1191637253" sldId="975"/>
            <ac:spMk id="706" creationId="{F5D7E36C-2BD1-F568-32A6-F6D39985A7DE}"/>
          </ac:spMkLst>
        </pc:spChg>
        <pc:grpChg chg="add mod">
          <ac:chgData name="Phillip Kaufman" userId="c001b2a046940d7c" providerId="LiveId" clId="{5CB25B10-5B1C-4017-B167-ED3104435743}" dt="2024-05-20T00:45:33.777" v="3674" actId="1076"/>
          <ac:grpSpMkLst>
            <pc:docMk/>
            <pc:sldMk cId="1191637253" sldId="975"/>
            <ac:grpSpMk id="8" creationId="{D7BA1C8E-0A63-1AAA-F9A1-831CA714CFEF}"/>
          </ac:grpSpMkLst>
        </pc:grpChg>
        <pc:grpChg chg="add mod">
          <ac:chgData name="Phillip Kaufman" userId="c001b2a046940d7c" providerId="LiveId" clId="{5CB25B10-5B1C-4017-B167-ED3104435743}" dt="2024-05-20T00:41:25.533" v="3619" actId="164"/>
          <ac:grpSpMkLst>
            <pc:docMk/>
            <pc:sldMk cId="1191637253" sldId="975"/>
            <ac:grpSpMk id="9" creationId="{681866D0-FA91-AB19-636B-37E5E41544B5}"/>
          </ac:grpSpMkLst>
        </pc:grpChg>
        <pc:grpChg chg="add mod">
          <ac:chgData name="Phillip Kaufman" userId="c001b2a046940d7c" providerId="LiveId" clId="{5CB25B10-5B1C-4017-B167-ED3104435743}" dt="2024-05-20T00:41:32.485" v="3621" actId="164"/>
          <ac:grpSpMkLst>
            <pc:docMk/>
            <pc:sldMk cId="1191637253" sldId="975"/>
            <ac:grpSpMk id="10" creationId="{B92685CD-DB37-9EC8-B54D-EF09C5E08707}"/>
          </ac:grpSpMkLst>
        </pc:grpChg>
        <pc:grpChg chg="add del mod">
          <ac:chgData name="Phillip Kaufman" userId="c001b2a046940d7c" providerId="LiveId" clId="{5CB25B10-5B1C-4017-B167-ED3104435743}" dt="2024-05-20T00:42:21.532" v="3634" actId="478"/>
          <ac:grpSpMkLst>
            <pc:docMk/>
            <pc:sldMk cId="1191637253" sldId="975"/>
            <ac:grpSpMk id="11" creationId="{FC3CA453-AB82-4BD6-E880-2F15C47C2AB6}"/>
          </ac:grpSpMkLst>
        </pc:grpChg>
        <pc:grpChg chg="mod">
          <ac:chgData name="Phillip Kaufman" userId="c001b2a046940d7c" providerId="LiveId" clId="{5CB25B10-5B1C-4017-B167-ED3104435743}" dt="2024-05-20T00:41:49.278" v="3626"/>
          <ac:grpSpMkLst>
            <pc:docMk/>
            <pc:sldMk cId="1191637253" sldId="975"/>
            <ac:grpSpMk id="12" creationId="{AF328D47-4252-5ADB-4681-68EBCE256A91}"/>
          </ac:grpSpMkLst>
        </pc:grpChg>
        <pc:grpChg chg="mod">
          <ac:chgData name="Phillip Kaufman" userId="c001b2a046940d7c" providerId="LiveId" clId="{5CB25B10-5B1C-4017-B167-ED3104435743}" dt="2024-05-20T00:41:49.278" v="3626"/>
          <ac:grpSpMkLst>
            <pc:docMk/>
            <pc:sldMk cId="1191637253" sldId="975"/>
            <ac:grpSpMk id="13" creationId="{B9C887B4-690C-3CFC-EC46-DE3415F3BEDB}"/>
          </ac:grpSpMkLst>
        </pc:grpChg>
        <pc:grpChg chg="mod">
          <ac:chgData name="Phillip Kaufman" userId="c001b2a046940d7c" providerId="LiveId" clId="{5CB25B10-5B1C-4017-B167-ED3104435743}" dt="2024-05-20T00:41:49.278" v="3626"/>
          <ac:grpSpMkLst>
            <pc:docMk/>
            <pc:sldMk cId="1191637253" sldId="975"/>
            <ac:grpSpMk id="14" creationId="{2C42E558-1FBE-4443-9112-CBA97A1C0B43}"/>
          </ac:grpSpMkLst>
        </pc:grpChg>
        <pc:grpChg chg="mod">
          <ac:chgData name="Phillip Kaufman" userId="c001b2a046940d7c" providerId="LiveId" clId="{5CB25B10-5B1C-4017-B167-ED3104435743}" dt="2024-05-20T00:41:49.278" v="3626"/>
          <ac:grpSpMkLst>
            <pc:docMk/>
            <pc:sldMk cId="1191637253" sldId="975"/>
            <ac:grpSpMk id="49" creationId="{6A032FB7-37F9-F44B-D2BB-6A91718ECF3E}"/>
          </ac:grpSpMkLst>
        </pc:grpChg>
        <pc:grpChg chg="add mod">
          <ac:chgData name="Phillip Kaufman" userId="c001b2a046940d7c" providerId="LiveId" clId="{5CB25B10-5B1C-4017-B167-ED3104435743}" dt="2024-05-20T00:42:53.423" v="3638" actId="571"/>
          <ac:grpSpMkLst>
            <pc:docMk/>
            <pc:sldMk cId="1191637253" sldId="975"/>
            <ac:grpSpMk id="52" creationId="{AF4D30AE-0404-BAF0-AD44-B57D475AC3EB}"/>
          </ac:grpSpMkLst>
        </pc:grpChg>
        <pc:grpChg chg="add mod">
          <ac:chgData name="Phillip Kaufman" userId="c001b2a046940d7c" providerId="LiveId" clId="{5CB25B10-5B1C-4017-B167-ED3104435743}" dt="2024-05-20T00:43:02.363" v="3640" actId="1076"/>
          <ac:grpSpMkLst>
            <pc:docMk/>
            <pc:sldMk cId="1191637253" sldId="975"/>
            <ac:grpSpMk id="57" creationId="{34DA5D40-EED2-A7A0-0B52-879470FB1AB2}"/>
          </ac:grpSpMkLst>
        </pc:grpChg>
        <pc:grpChg chg="add del mod">
          <ac:chgData name="Phillip Kaufman" userId="c001b2a046940d7c" providerId="LiveId" clId="{5CB25B10-5B1C-4017-B167-ED3104435743}" dt="2024-05-20T00:44:50.679" v="3672" actId="165"/>
          <ac:grpSpMkLst>
            <pc:docMk/>
            <pc:sldMk cId="1191637253" sldId="975"/>
            <ac:grpSpMk id="58" creationId="{A7E6238D-1DFA-95EA-2D2E-490CF1B62188}"/>
          </ac:grpSpMkLst>
        </pc:grpChg>
        <pc:grpChg chg="add mod">
          <ac:chgData name="Phillip Kaufman" userId="c001b2a046940d7c" providerId="LiveId" clId="{5CB25B10-5B1C-4017-B167-ED3104435743}" dt="2024-05-20T00:43:45.070" v="3654"/>
          <ac:grpSpMkLst>
            <pc:docMk/>
            <pc:sldMk cId="1191637253" sldId="975"/>
            <ac:grpSpMk id="59" creationId="{2CBF227B-C325-4D63-E41D-F86354F504D7}"/>
          </ac:grpSpMkLst>
        </pc:grpChg>
        <pc:grpChg chg="mod">
          <ac:chgData name="Phillip Kaufman" userId="c001b2a046940d7c" providerId="LiveId" clId="{5CB25B10-5B1C-4017-B167-ED3104435743}" dt="2024-05-20T00:43:45.070" v="3654"/>
          <ac:grpSpMkLst>
            <pc:docMk/>
            <pc:sldMk cId="1191637253" sldId="975"/>
            <ac:grpSpMk id="60" creationId="{C91EA65A-030E-E905-23EB-6C8333DBAFC2}"/>
          </ac:grpSpMkLst>
        </pc:grpChg>
        <pc:grpChg chg="mod">
          <ac:chgData name="Phillip Kaufman" userId="c001b2a046940d7c" providerId="LiveId" clId="{5CB25B10-5B1C-4017-B167-ED3104435743}" dt="2024-05-20T00:43:45.070" v="3654"/>
          <ac:grpSpMkLst>
            <pc:docMk/>
            <pc:sldMk cId="1191637253" sldId="975"/>
            <ac:grpSpMk id="61" creationId="{CB4ADE77-FB04-5970-03EC-687881CFBD53}"/>
          </ac:grpSpMkLst>
        </pc:grpChg>
        <pc:grpChg chg="mod">
          <ac:chgData name="Phillip Kaufman" userId="c001b2a046940d7c" providerId="LiveId" clId="{5CB25B10-5B1C-4017-B167-ED3104435743}" dt="2024-05-20T00:43:45.070" v="3654"/>
          <ac:grpSpMkLst>
            <pc:docMk/>
            <pc:sldMk cId="1191637253" sldId="975"/>
            <ac:grpSpMk id="62" creationId="{FB733551-D98E-DEB8-4A73-A2DF957D7753}"/>
          </ac:grpSpMkLst>
        </pc:grpChg>
        <pc:grpChg chg="mod">
          <ac:chgData name="Phillip Kaufman" userId="c001b2a046940d7c" providerId="LiveId" clId="{5CB25B10-5B1C-4017-B167-ED3104435743}" dt="2024-05-20T00:42:56.202" v="3639" actId="164"/>
          <ac:grpSpMkLst>
            <pc:docMk/>
            <pc:sldMk cId="1191637253" sldId="975"/>
            <ac:grpSpMk id="71" creationId="{41333B56-AEE3-5C34-F64F-A22FD55CA317}"/>
          </ac:grpSpMkLst>
        </pc:grpChg>
        <pc:grpChg chg="del">
          <ac:chgData name="Phillip Kaufman" userId="c001b2a046940d7c" providerId="LiveId" clId="{5CB25B10-5B1C-4017-B167-ED3104435743}" dt="2024-05-20T00:43:24.311" v="3646" actId="478"/>
          <ac:grpSpMkLst>
            <pc:docMk/>
            <pc:sldMk cId="1191637253" sldId="975"/>
            <ac:grpSpMk id="97" creationId="{BCEFD88A-9E2E-2783-763B-FE1EEAB922E5}"/>
          </ac:grpSpMkLst>
        </pc:grpChg>
        <pc:grpChg chg="add del mod">
          <ac:chgData name="Phillip Kaufman" userId="c001b2a046940d7c" providerId="LiveId" clId="{5CB25B10-5B1C-4017-B167-ED3104435743}" dt="2024-05-20T00:39:37.636" v="3604" actId="20577"/>
          <ac:grpSpMkLst>
            <pc:docMk/>
            <pc:sldMk cId="1191637253" sldId="975"/>
            <ac:grpSpMk id="106" creationId="{CF69219E-8DBA-D0C4-61B4-57C4668DD8F5}"/>
          </ac:grpSpMkLst>
        </pc:grpChg>
        <pc:grpChg chg="mod">
          <ac:chgData name="Phillip Kaufman" userId="c001b2a046940d7c" providerId="LiveId" clId="{5CB25B10-5B1C-4017-B167-ED3104435743}" dt="2024-05-20T00:39:37.636" v="3604" actId="20577"/>
          <ac:grpSpMkLst>
            <pc:docMk/>
            <pc:sldMk cId="1191637253" sldId="975"/>
            <ac:grpSpMk id="107" creationId="{902773E4-C440-4615-6EDF-49FA3DFAC953}"/>
          </ac:grpSpMkLst>
        </pc:grpChg>
        <pc:grpChg chg="add del mod">
          <ac:chgData name="Phillip Kaufman" userId="c001b2a046940d7c" providerId="LiveId" clId="{5CB25B10-5B1C-4017-B167-ED3104435743}" dt="2024-05-20T00:40:14.936" v="3610" actId="165"/>
          <ac:grpSpMkLst>
            <pc:docMk/>
            <pc:sldMk cId="1191637253" sldId="975"/>
            <ac:grpSpMk id="118" creationId="{E274B816-36B2-1999-9072-36952CD3FDB2}"/>
          </ac:grpSpMkLst>
        </pc:grpChg>
        <pc:grpChg chg="mod topLvl">
          <ac:chgData name="Phillip Kaufman" userId="c001b2a046940d7c" providerId="LiveId" clId="{5CB25B10-5B1C-4017-B167-ED3104435743}" dt="2024-05-20T00:40:17.797" v="3611" actId="164"/>
          <ac:grpSpMkLst>
            <pc:docMk/>
            <pc:sldMk cId="1191637253" sldId="975"/>
            <ac:grpSpMk id="119" creationId="{485379E5-1509-3E1F-D60A-4BAADE3B912D}"/>
          </ac:grpSpMkLst>
        </pc:grpChg>
        <pc:grpChg chg="mod">
          <ac:chgData name="Phillip Kaufman" userId="c001b2a046940d7c" providerId="LiveId" clId="{5CB25B10-5B1C-4017-B167-ED3104435743}" dt="2024-05-20T00:44:42.361" v="3669" actId="165"/>
          <ac:grpSpMkLst>
            <pc:docMk/>
            <pc:sldMk cId="1191637253" sldId="975"/>
            <ac:grpSpMk id="197" creationId="{31CD7F66-ED5E-20C8-6D35-A350E44E10CB}"/>
          </ac:grpSpMkLst>
        </pc:grpChg>
        <pc:grpChg chg="mod">
          <ac:chgData name="Phillip Kaufman" userId="c001b2a046940d7c" providerId="LiveId" clId="{5CB25B10-5B1C-4017-B167-ED3104435743}" dt="2024-05-20T00:44:42.361" v="3669" actId="165"/>
          <ac:grpSpMkLst>
            <pc:docMk/>
            <pc:sldMk cId="1191637253" sldId="975"/>
            <ac:grpSpMk id="198" creationId="{CEE7B58E-ACB9-494C-EDA5-76D2E5103664}"/>
          </ac:grpSpMkLst>
        </pc:grpChg>
        <pc:grpChg chg="mod">
          <ac:chgData name="Phillip Kaufman" userId="c001b2a046940d7c" providerId="LiveId" clId="{5CB25B10-5B1C-4017-B167-ED3104435743}" dt="2024-05-20T00:44:42.361" v="3669" actId="165"/>
          <ac:grpSpMkLst>
            <pc:docMk/>
            <pc:sldMk cId="1191637253" sldId="975"/>
            <ac:grpSpMk id="199" creationId="{987CF99A-0F53-46B1-01A3-9EBCF4209235}"/>
          </ac:grpSpMkLst>
        </pc:grpChg>
        <pc:grpChg chg="mod">
          <ac:chgData name="Phillip Kaufman" userId="c001b2a046940d7c" providerId="LiveId" clId="{5CB25B10-5B1C-4017-B167-ED3104435743}" dt="2024-05-20T00:44:50.679" v="3672" actId="165"/>
          <ac:grpSpMkLst>
            <pc:docMk/>
            <pc:sldMk cId="1191637253" sldId="975"/>
            <ac:grpSpMk id="200" creationId="{E33182C6-5271-10F5-F438-7BE6688D9DDA}"/>
          </ac:grpSpMkLst>
        </pc:grpChg>
        <pc:grpChg chg="mod">
          <ac:chgData name="Phillip Kaufman" userId="c001b2a046940d7c" providerId="LiveId" clId="{5CB25B10-5B1C-4017-B167-ED3104435743}" dt="2024-05-20T00:44:50.679" v="3672" actId="165"/>
          <ac:grpSpMkLst>
            <pc:docMk/>
            <pc:sldMk cId="1191637253" sldId="975"/>
            <ac:grpSpMk id="202" creationId="{35E342EF-C3FC-61AC-7D69-BB1D80848532}"/>
          </ac:grpSpMkLst>
        </pc:grpChg>
        <pc:grpChg chg="mod">
          <ac:chgData name="Phillip Kaufman" userId="c001b2a046940d7c" providerId="LiveId" clId="{5CB25B10-5B1C-4017-B167-ED3104435743}" dt="2024-05-20T00:44:50.679" v="3672" actId="165"/>
          <ac:grpSpMkLst>
            <pc:docMk/>
            <pc:sldMk cId="1191637253" sldId="975"/>
            <ac:grpSpMk id="203" creationId="{4E261B54-A3D6-192E-D0C4-6AAC98FE005E}"/>
          </ac:grpSpMkLst>
        </pc:grpChg>
        <pc:grpChg chg="mod">
          <ac:chgData name="Phillip Kaufman" userId="c001b2a046940d7c" providerId="LiveId" clId="{5CB25B10-5B1C-4017-B167-ED3104435743}" dt="2024-05-20T00:44:50.679" v="3672" actId="165"/>
          <ac:grpSpMkLst>
            <pc:docMk/>
            <pc:sldMk cId="1191637253" sldId="975"/>
            <ac:grpSpMk id="238" creationId="{E6D6AE60-D537-0336-C778-014FC3A46690}"/>
          </ac:grpSpMkLst>
        </pc:grpChg>
        <pc:grpChg chg="mod topLvl">
          <ac:chgData name="Phillip Kaufman" userId="c001b2a046940d7c" providerId="LiveId" clId="{5CB25B10-5B1C-4017-B167-ED3104435743}" dt="2024-05-20T00:44:50.679" v="3672" actId="165"/>
          <ac:grpSpMkLst>
            <pc:docMk/>
            <pc:sldMk cId="1191637253" sldId="975"/>
            <ac:grpSpMk id="241" creationId="{A453716A-5EFE-6256-1B97-A30DA37ECAB6}"/>
          </ac:grpSpMkLst>
        </pc:grpChg>
        <pc:grpChg chg="mod">
          <ac:chgData name="Phillip Kaufman" userId="c001b2a046940d7c" providerId="LiveId" clId="{5CB25B10-5B1C-4017-B167-ED3104435743}" dt="2024-05-20T00:44:50.679" v="3672" actId="165"/>
          <ac:grpSpMkLst>
            <pc:docMk/>
            <pc:sldMk cId="1191637253" sldId="975"/>
            <ac:grpSpMk id="242" creationId="{D58E98E3-A3F6-826E-47A2-3B12A4C117E1}"/>
          </ac:grpSpMkLst>
        </pc:grpChg>
        <pc:grpChg chg="mod">
          <ac:chgData name="Phillip Kaufman" userId="c001b2a046940d7c" providerId="LiveId" clId="{5CB25B10-5B1C-4017-B167-ED3104435743}" dt="2024-05-20T00:44:47.534" v="3671" actId="165"/>
          <ac:grpSpMkLst>
            <pc:docMk/>
            <pc:sldMk cId="1191637253" sldId="975"/>
            <ac:grpSpMk id="288" creationId="{9A772EA8-CF54-861A-DAC7-F30F6D5BA280}"/>
          </ac:grpSpMkLst>
        </pc:grpChg>
        <pc:grpChg chg="add del mod">
          <ac:chgData name="Phillip Kaufman" userId="c001b2a046940d7c" providerId="LiveId" clId="{5CB25B10-5B1C-4017-B167-ED3104435743}" dt="2024-05-20T00:44:44.939" v="3670" actId="165"/>
          <ac:grpSpMkLst>
            <pc:docMk/>
            <pc:sldMk cId="1191637253" sldId="975"/>
            <ac:grpSpMk id="291" creationId="{7752E652-014B-C3F0-28D7-A42CAAA38271}"/>
          </ac:grpSpMkLst>
        </pc:grpChg>
        <pc:grpChg chg="mod topLvl">
          <ac:chgData name="Phillip Kaufman" userId="c001b2a046940d7c" providerId="LiveId" clId="{5CB25B10-5B1C-4017-B167-ED3104435743}" dt="2024-05-20T00:44:44.939" v="3670" actId="165"/>
          <ac:grpSpMkLst>
            <pc:docMk/>
            <pc:sldMk cId="1191637253" sldId="975"/>
            <ac:grpSpMk id="292" creationId="{479A441A-6D0B-804E-D56D-25B4542C3C02}"/>
          </ac:grpSpMkLst>
        </pc:grpChg>
        <pc:grpChg chg="mod topLvl">
          <ac:chgData name="Phillip Kaufman" userId="c001b2a046940d7c" providerId="LiveId" clId="{5CB25B10-5B1C-4017-B167-ED3104435743}" dt="2024-05-20T00:44:44.939" v="3670" actId="165"/>
          <ac:grpSpMkLst>
            <pc:docMk/>
            <pc:sldMk cId="1191637253" sldId="975"/>
            <ac:grpSpMk id="293" creationId="{98ECAA24-8513-B7AF-255A-6C32484045A6}"/>
          </ac:grpSpMkLst>
        </pc:grpChg>
        <pc:grpChg chg="mod">
          <ac:chgData name="Phillip Kaufman" userId="c001b2a046940d7c" providerId="LiveId" clId="{5CB25B10-5B1C-4017-B167-ED3104435743}" dt="2024-05-20T00:44:44.939" v="3670" actId="165"/>
          <ac:grpSpMkLst>
            <pc:docMk/>
            <pc:sldMk cId="1191637253" sldId="975"/>
            <ac:grpSpMk id="294" creationId="{BBF0B27F-508F-0668-B6B9-59875F382548}"/>
          </ac:grpSpMkLst>
        </pc:grpChg>
        <pc:grpChg chg="mod topLvl">
          <ac:chgData name="Phillip Kaufman" userId="c001b2a046940d7c" providerId="LiveId" clId="{5CB25B10-5B1C-4017-B167-ED3104435743}" dt="2024-05-20T00:44:50.679" v="3672" actId="165"/>
          <ac:grpSpMkLst>
            <pc:docMk/>
            <pc:sldMk cId="1191637253" sldId="975"/>
            <ac:grpSpMk id="301" creationId="{BEFB13B9-4F03-E62A-5596-A79E1FCB02E6}"/>
          </ac:grpSpMkLst>
        </pc:grpChg>
        <pc:grpChg chg="mod">
          <ac:chgData name="Phillip Kaufman" userId="c001b2a046940d7c" providerId="LiveId" clId="{5CB25B10-5B1C-4017-B167-ED3104435743}" dt="2024-05-20T00:44:44.939" v="3670" actId="165"/>
          <ac:grpSpMkLst>
            <pc:docMk/>
            <pc:sldMk cId="1191637253" sldId="975"/>
            <ac:grpSpMk id="303" creationId="{872BDBFC-BFA1-304C-52E3-9282918482C9}"/>
          </ac:grpSpMkLst>
        </pc:grpChg>
        <pc:grpChg chg="mod">
          <ac:chgData name="Phillip Kaufman" userId="c001b2a046940d7c" providerId="LiveId" clId="{5CB25B10-5B1C-4017-B167-ED3104435743}" dt="2024-05-20T00:44:44.939" v="3670" actId="165"/>
          <ac:grpSpMkLst>
            <pc:docMk/>
            <pc:sldMk cId="1191637253" sldId="975"/>
            <ac:grpSpMk id="304" creationId="{563AA376-6B52-49D6-B00C-68C0569BC053}"/>
          </ac:grpSpMkLst>
        </pc:grpChg>
        <pc:grpChg chg="mod">
          <ac:chgData name="Phillip Kaufman" userId="c001b2a046940d7c" providerId="LiveId" clId="{5CB25B10-5B1C-4017-B167-ED3104435743}" dt="2024-05-20T00:44:44.939" v="3670" actId="165"/>
          <ac:grpSpMkLst>
            <pc:docMk/>
            <pc:sldMk cId="1191637253" sldId="975"/>
            <ac:grpSpMk id="305" creationId="{61C37176-2822-86DB-4C49-85D994E72E18}"/>
          </ac:grpSpMkLst>
        </pc:grpChg>
        <pc:grpChg chg="del mod topLvl">
          <ac:chgData name="Phillip Kaufman" userId="c001b2a046940d7c" providerId="LiveId" clId="{5CB25B10-5B1C-4017-B167-ED3104435743}" dt="2024-05-20T00:43:25.014" v="3647" actId="478"/>
          <ac:grpSpMkLst>
            <pc:docMk/>
            <pc:sldMk cId="1191637253" sldId="975"/>
            <ac:grpSpMk id="313" creationId="{A86430E6-7272-8941-AE35-F55968A5F140}"/>
          </ac:grpSpMkLst>
        </pc:grpChg>
        <pc:grpChg chg="mod">
          <ac:chgData name="Phillip Kaufman" userId="c001b2a046940d7c" providerId="LiveId" clId="{5CB25B10-5B1C-4017-B167-ED3104435743}" dt="2024-05-20T00:43:07.308" v="3641" actId="165"/>
          <ac:grpSpMkLst>
            <pc:docMk/>
            <pc:sldMk cId="1191637253" sldId="975"/>
            <ac:grpSpMk id="323" creationId="{252B2DEA-451F-8847-4DE1-E5BDD716DB8F}"/>
          </ac:grpSpMkLst>
        </pc:grpChg>
        <pc:grpChg chg="mod">
          <ac:chgData name="Phillip Kaufman" userId="c001b2a046940d7c" providerId="LiveId" clId="{5CB25B10-5B1C-4017-B167-ED3104435743}" dt="2024-05-20T00:43:07.308" v="3641" actId="165"/>
          <ac:grpSpMkLst>
            <pc:docMk/>
            <pc:sldMk cId="1191637253" sldId="975"/>
            <ac:grpSpMk id="324" creationId="{379C8ECA-0D5C-9472-60F1-74BA07D6A38C}"/>
          </ac:grpSpMkLst>
        </pc:grpChg>
        <pc:grpChg chg="mod">
          <ac:chgData name="Phillip Kaufman" userId="c001b2a046940d7c" providerId="LiveId" clId="{5CB25B10-5B1C-4017-B167-ED3104435743}" dt="2024-05-20T00:43:07.308" v="3641" actId="165"/>
          <ac:grpSpMkLst>
            <pc:docMk/>
            <pc:sldMk cId="1191637253" sldId="975"/>
            <ac:grpSpMk id="325" creationId="{5E362D29-CCBB-E4C6-8DEA-8D56DD6A56E4}"/>
          </ac:grpSpMkLst>
        </pc:grpChg>
        <pc:grpChg chg="mod">
          <ac:chgData name="Phillip Kaufman" userId="c001b2a046940d7c" providerId="LiveId" clId="{5CB25B10-5B1C-4017-B167-ED3104435743}" dt="2024-05-20T00:43:07.308" v="3641" actId="165"/>
          <ac:grpSpMkLst>
            <pc:docMk/>
            <pc:sldMk cId="1191637253" sldId="975"/>
            <ac:grpSpMk id="360" creationId="{0519A962-2CB5-55C4-977C-DE6C9D422D77}"/>
          </ac:grpSpMkLst>
        </pc:grpChg>
        <pc:grpChg chg="mod">
          <ac:chgData name="Phillip Kaufman" userId="c001b2a046940d7c" providerId="LiveId" clId="{5CB25B10-5B1C-4017-B167-ED3104435743}" dt="2024-05-20T00:44:44.939" v="3670" actId="165"/>
          <ac:grpSpMkLst>
            <pc:docMk/>
            <pc:sldMk cId="1191637253" sldId="975"/>
            <ac:grpSpMk id="383" creationId="{B5E4C739-18A9-BF7A-9618-663DE58711BA}"/>
          </ac:grpSpMkLst>
        </pc:grpChg>
        <pc:grpChg chg="add mod">
          <ac:chgData name="Phillip Kaufman" userId="c001b2a046940d7c" providerId="LiveId" clId="{5CB25B10-5B1C-4017-B167-ED3104435743}" dt="2024-05-20T00:55:15.654" v="3781" actId="164"/>
          <ac:grpSpMkLst>
            <pc:docMk/>
            <pc:sldMk cId="1191637253" sldId="975"/>
            <ac:grpSpMk id="396" creationId="{C43BF93A-6293-D940-68C9-A3D27AA3FDB4}"/>
          </ac:grpSpMkLst>
        </pc:grpChg>
        <pc:grpChg chg="add del mod">
          <ac:chgData name="Phillip Kaufman" userId="c001b2a046940d7c" providerId="LiveId" clId="{5CB25B10-5B1C-4017-B167-ED3104435743}" dt="2024-05-20T00:54:52.318" v="3778" actId="164"/>
          <ac:grpSpMkLst>
            <pc:docMk/>
            <pc:sldMk cId="1191637253" sldId="975"/>
            <ac:grpSpMk id="400" creationId="{A9259C7F-6492-E766-1F2F-96A4EADE7F9A}"/>
          </ac:grpSpMkLst>
        </pc:grpChg>
        <pc:grpChg chg="add mod">
          <ac:chgData name="Phillip Kaufman" userId="c001b2a046940d7c" providerId="LiveId" clId="{5CB25B10-5B1C-4017-B167-ED3104435743}" dt="2024-05-20T00:55:13.357" v="3780" actId="571"/>
          <ac:grpSpMkLst>
            <pc:docMk/>
            <pc:sldMk cId="1191637253" sldId="975"/>
            <ac:grpSpMk id="401" creationId="{11C2F7AD-6ADF-845D-1853-2BCF672A2BD6}"/>
          </ac:grpSpMkLst>
        </pc:grpChg>
        <pc:grpChg chg="mod">
          <ac:chgData name="Phillip Kaufman" userId="c001b2a046940d7c" providerId="LiveId" clId="{5CB25B10-5B1C-4017-B167-ED3104435743}" dt="2024-05-20T00:41:15.904" v="3615" actId="1076"/>
          <ac:grpSpMkLst>
            <pc:docMk/>
            <pc:sldMk cId="1191637253" sldId="975"/>
            <ac:grpSpMk id="405" creationId="{FC829335-BEBE-357D-FA78-494187425137}"/>
          </ac:grpSpMkLst>
        </pc:grpChg>
        <pc:grpChg chg="mod">
          <ac:chgData name="Phillip Kaufman" userId="c001b2a046940d7c" providerId="LiveId" clId="{5CB25B10-5B1C-4017-B167-ED3104435743}" dt="2024-05-20T00:41:15.904" v="3615" actId="1076"/>
          <ac:grpSpMkLst>
            <pc:docMk/>
            <pc:sldMk cId="1191637253" sldId="975"/>
            <ac:grpSpMk id="446" creationId="{405F66CA-7D0D-F3C3-7D04-9228B6B589F7}"/>
          </ac:grpSpMkLst>
        </pc:grpChg>
        <pc:grpChg chg="mod">
          <ac:chgData name="Phillip Kaufman" userId="c001b2a046940d7c" providerId="LiveId" clId="{5CB25B10-5B1C-4017-B167-ED3104435743}" dt="2024-05-20T00:41:15.904" v="3615" actId="1076"/>
          <ac:grpSpMkLst>
            <pc:docMk/>
            <pc:sldMk cId="1191637253" sldId="975"/>
            <ac:grpSpMk id="455" creationId="{E1F89420-4F9F-69BF-9701-C0A4629F78FF}"/>
          </ac:grpSpMkLst>
        </pc:grpChg>
        <pc:grpChg chg="mod">
          <ac:chgData name="Phillip Kaufman" userId="c001b2a046940d7c" providerId="LiveId" clId="{5CB25B10-5B1C-4017-B167-ED3104435743}" dt="2024-05-20T00:43:45.070" v="3654"/>
          <ac:grpSpMkLst>
            <pc:docMk/>
            <pc:sldMk cId="1191637253" sldId="975"/>
            <ac:grpSpMk id="470" creationId="{82EA561C-C043-9713-5685-3D70B793F7F2}"/>
          </ac:grpSpMkLst>
        </pc:grpChg>
        <pc:grpChg chg="mod">
          <ac:chgData name="Phillip Kaufman" userId="c001b2a046940d7c" providerId="LiveId" clId="{5CB25B10-5B1C-4017-B167-ED3104435743}" dt="2024-05-20T00:43:45.070" v="3654"/>
          <ac:grpSpMkLst>
            <pc:docMk/>
            <pc:sldMk cId="1191637253" sldId="975"/>
            <ac:grpSpMk id="471" creationId="{4EB14A85-ED74-3752-5242-01655D2FF17E}"/>
          </ac:grpSpMkLst>
        </pc:grpChg>
        <pc:grpChg chg="mod">
          <ac:chgData name="Phillip Kaufman" userId="c001b2a046940d7c" providerId="LiveId" clId="{5CB25B10-5B1C-4017-B167-ED3104435743}" dt="2024-05-20T00:43:45.070" v="3654"/>
          <ac:grpSpMkLst>
            <pc:docMk/>
            <pc:sldMk cId="1191637253" sldId="975"/>
            <ac:grpSpMk id="472" creationId="{14C94103-71A8-E17B-9905-3FD3B2DED430}"/>
          </ac:grpSpMkLst>
        </pc:grpChg>
        <pc:grpChg chg="mod">
          <ac:chgData name="Phillip Kaufman" userId="c001b2a046940d7c" providerId="LiveId" clId="{5CB25B10-5B1C-4017-B167-ED3104435743}" dt="2024-05-20T00:43:45.070" v="3654"/>
          <ac:grpSpMkLst>
            <pc:docMk/>
            <pc:sldMk cId="1191637253" sldId="975"/>
            <ac:grpSpMk id="507" creationId="{19A50182-7E5A-8135-0F43-F18E900565A0}"/>
          </ac:grpSpMkLst>
        </pc:grpChg>
        <pc:grpChg chg="add del mod">
          <ac:chgData name="Phillip Kaufman" userId="c001b2a046940d7c" providerId="LiveId" clId="{5CB25B10-5B1C-4017-B167-ED3104435743}" dt="2024-05-20T00:44:39.122" v="3668" actId="165"/>
          <ac:grpSpMkLst>
            <pc:docMk/>
            <pc:sldMk cId="1191637253" sldId="975"/>
            <ac:grpSpMk id="510" creationId="{7659779F-36AA-B1B0-E50F-D069D48460B4}"/>
          </ac:grpSpMkLst>
        </pc:grpChg>
        <pc:grpChg chg="mod topLvl">
          <ac:chgData name="Phillip Kaufman" userId="c001b2a046940d7c" providerId="LiveId" clId="{5CB25B10-5B1C-4017-B167-ED3104435743}" dt="2024-05-20T00:44:39.122" v="3668" actId="165"/>
          <ac:grpSpMkLst>
            <pc:docMk/>
            <pc:sldMk cId="1191637253" sldId="975"/>
            <ac:grpSpMk id="511" creationId="{DCA1E7D3-8C67-42E3-E783-E51C3A0D3532}"/>
          </ac:grpSpMkLst>
        </pc:grpChg>
        <pc:grpChg chg="mod topLvl">
          <ac:chgData name="Phillip Kaufman" userId="c001b2a046940d7c" providerId="LiveId" clId="{5CB25B10-5B1C-4017-B167-ED3104435743}" dt="2024-05-20T00:47:25.545" v="3690"/>
          <ac:grpSpMkLst>
            <pc:docMk/>
            <pc:sldMk cId="1191637253" sldId="975"/>
            <ac:grpSpMk id="512" creationId="{E1A28509-FD78-06BD-CFC8-FD634254264B}"/>
          </ac:grpSpMkLst>
        </pc:grpChg>
        <pc:grpChg chg="mod">
          <ac:chgData name="Phillip Kaufman" userId="c001b2a046940d7c" providerId="LiveId" clId="{5CB25B10-5B1C-4017-B167-ED3104435743}" dt="2024-05-20T00:47:25.545" v="3690"/>
          <ac:grpSpMkLst>
            <pc:docMk/>
            <pc:sldMk cId="1191637253" sldId="975"/>
            <ac:grpSpMk id="513" creationId="{FE887349-6243-03D7-5289-CB55D59FCBE3}"/>
          </ac:grpSpMkLst>
        </pc:grpChg>
        <pc:grpChg chg="mod">
          <ac:chgData name="Phillip Kaufman" userId="c001b2a046940d7c" providerId="LiveId" clId="{5CB25B10-5B1C-4017-B167-ED3104435743}" dt="2024-05-20T00:44:39.122" v="3668" actId="165"/>
          <ac:grpSpMkLst>
            <pc:docMk/>
            <pc:sldMk cId="1191637253" sldId="975"/>
            <ac:grpSpMk id="521" creationId="{2F58BE70-9EC7-1357-FC55-022AA7697F27}"/>
          </ac:grpSpMkLst>
        </pc:grpChg>
        <pc:grpChg chg="mod">
          <ac:chgData name="Phillip Kaufman" userId="c001b2a046940d7c" providerId="LiveId" clId="{5CB25B10-5B1C-4017-B167-ED3104435743}" dt="2024-05-20T00:44:39.122" v="3668" actId="165"/>
          <ac:grpSpMkLst>
            <pc:docMk/>
            <pc:sldMk cId="1191637253" sldId="975"/>
            <ac:grpSpMk id="522" creationId="{336AE44B-A66E-0EDA-8E15-7106A60735B5}"/>
          </ac:grpSpMkLst>
        </pc:grpChg>
        <pc:grpChg chg="mod">
          <ac:chgData name="Phillip Kaufman" userId="c001b2a046940d7c" providerId="LiveId" clId="{5CB25B10-5B1C-4017-B167-ED3104435743}" dt="2024-05-20T00:44:39.122" v="3668" actId="165"/>
          <ac:grpSpMkLst>
            <pc:docMk/>
            <pc:sldMk cId="1191637253" sldId="975"/>
            <ac:grpSpMk id="523" creationId="{C5CF4EA4-D60B-D214-520E-9D463DCF7C0F}"/>
          </ac:grpSpMkLst>
        </pc:grpChg>
        <pc:grpChg chg="del mod topLvl">
          <ac:chgData name="Phillip Kaufman" userId="c001b2a046940d7c" providerId="LiveId" clId="{5CB25B10-5B1C-4017-B167-ED3104435743}" dt="2024-05-20T00:43:26.324" v="3648" actId="478"/>
          <ac:grpSpMkLst>
            <pc:docMk/>
            <pc:sldMk cId="1191637253" sldId="975"/>
            <ac:grpSpMk id="605" creationId="{BBC164EE-67EE-EB4D-EB38-AAA24C74603D}"/>
          </ac:grpSpMkLst>
        </pc:grpChg>
        <pc:grpChg chg="mod">
          <ac:chgData name="Phillip Kaufman" userId="c001b2a046940d7c" providerId="LiveId" clId="{5CB25B10-5B1C-4017-B167-ED3104435743}" dt="2024-05-20T00:43:07.308" v="3641" actId="165"/>
          <ac:grpSpMkLst>
            <pc:docMk/>
            <pc:sldMk cId="1191637253" sldId="975"/>
            <ac:grpSpMk id="606" creationId="{4D051CFF-33A5-DAFE-963B-DB0169AADDCA}"/>
          </ac:grpSpMkLst>
        </pc:grpChg>
        <pc:grpChg chg="mod topLvl">
          <ac:chgData name="Phillip Kaufman" userId="c001b2a046940d7c" providerId="LiveId" clId="{5CB25B10-5B1C-4017-B167-ED3104435743}" dt="2024-05-20T00:43:17.759" v="3644" actId="1076"/>
          <ac:grpSpMkLst>
            <pc:docMk/>
            <pc:sldMk cId="1191637253" sldId="975"/>
            <ac:grpSpMk id="614" creationId="{0DF76247-1B90-26D5-D2AF-AD9EFD9F9C57}"/>
          </ac:grpSpMkLst>
        </pc:grpChg>
        <pc:grpChg chg="mod">
          <ac:chgData name="Phillip Kaufman" userId="c001b2a046940d7c" providerId="LiveId" clId="{5CB25B10-5B1C-4017-B167-ED3104435743}" dt="2024-05-20T00:43:07.308" v="3641" actId="165"/>
          <ac:grpSpMkLst>
            <pc:docMk/>
            <pc:sldMk cId="1191637253" sldId="975"/>
            <ac:grpSpMk id="615" creationId="{25B2A80E-3182-48AB-DAE8-66FBDD7412FA}"/>
          </ac:grpSpMkLst>
        </pc:grpChg>
        <pc:grpChg chg="mod">
          <ac:chgData name="Phillip Kaufman" userId="c001b2a046940d7c" providerId="LiveId" clId="{5CB25B10-5B1C-4017-B167-ED3104435743}" dt="2024-05-20T00:44:39.122" v="3668" actId="165"/>
          <ac:grpSpMkLst>
            <pc:docMk/>
            <pc:sldMk cId="1191637253" sldId="975"/>
            <ac:grpSpMk id="630" creationId="{4A33833E-A960-3F40-E40A-DA7AC2A5BC44}"/>
          </ac:grpSpMkLst>
        </pc:grpChg>
        <pc:grpChg chg="del">
          <ac:chgData name="Phillip Kaufman" userId="c001b2a046940d7c" providerId="LiveId" clId="{5CB25B10-5B1C-4017-B167-ED3104435743}" dt="2024-05-20T00:43:07.308" v="3641" actId="165"/>
          <ac:grpSpMkLst>
            <pc:docMk/>
            <pc:sldMk cId="1191637253" sldId="975"/>
            <ac:grpSpMk id="632" creationId="{D0582AFF-C261-5DD1-A8EC-D45D2174A25F}"/>
          </ac:grpSpMkLst>
        </pc:grpChg>
        <pc:grpChg chg="add del mod">
          <ac:chgData name="Phillip Kaufman" userId="c001b2a046940d7c" providerId="LiveId" clId="{5CB25B10-5B1C-4017-B167-ED3104435743}" dt="2024-05-20T00:44:42.361" v="3669" actId="165"/>
          <ac:grpSpMkLst>
            <pc:docMk/>
            <pc:sldMk cId="1191637253" sldId="975"/>
            <ac:grpSpMk id="634" creationId="{388E8577-F60C-885E-4268-3D3D8718CFF2}"/>
          </ac:grpSpMkLst>
        </pc:grpChg>
        <pc:grpChg chg="mod topLvl">
          <ac:chgData name="Phillip Kaufman" userId="c001b2a046940d7c" providerId="LiveId" clId="{5CB25B10-5B1C-4017-B167-ED3104435743}" dt="2024-05-20T00:44:42.361" v="3669" actId="165"/>
          <ac:grpSpMkLst>
            <pc:docMk/>
            <pc:sldMk cId="1191637253" sldId="975"/>
            <ac:grpSpMk id="635" creationId="{A3BF6688-323D-0116-734B-B87FF8604417}"/>
          </ac:grpSpMkLst>
        </pc:grpChg>
        <pc:grpChg chg="mod topLvl">
          <ac:chgData name="Phillip Kaufman" userId="c001b2a046940d7c" providerId="LiveId" clId="{5CB25B10-5B1C-4017-B167-ED3104435743}" dt="2024-05-20T00:44:42.361" v="3669" actId="165"/>
          <ac:grpSpMkLst>
            <pc:docMk/>
            <pc:sldMk cId="1191637253" sldId="975"/>
            <ac:grpSpMk id="636" creationId="{1482BF92-77E6-ED19-7563-CE1ED8D46129}"/>
          </ac:grpSpMkLst>
        </pc:grpChg>
        <pc:grpChg chg="mod">
          <ac:chgData name="Phillip Kaufman" userId="c001b2a046940d7c" providerId="LiveId" clId="{5CB25B10-5B1C-4017-B167-ED3104435743}" dt="2024-05-20T00:44:42.361" v="3669" actId="165"/>
          <ac:grpSpMkLst>
            <pc:docMk/>
            <pc:sldMk cId="1191637253" sldId="975"/>
            <ac:grpSpMk id="637" creationId="{AEEE102B-C6F9-B7AC-05E5-5E38F16192D7}"/>
          </ac:grpSpMkLst>
        </pc:grpChg>
        <pc:grpChg chg="mod">
          <ac:chgData name="Phillip Kaufman" userId="c001b2a046940d7c" providerId="LiveId" clId="{5CB25B10-5B1C-4017-B167-ED3104435743}" dt="2024-05-20T00:44:42.361" v="3669" actId="165"/>
          <ac:grpSpMkLst>
            <pc:docMk/>
            <pc:sldMk cId="1191637253" sldId="975"/>
            <ac:grpSpMk id="667" creationId="{F23CEF9E-FBE2-6F07-1135-617B13FDB135}"/>
          </ac:grpSpMkLst>
        </pc:grpChg>
        <pc:grpChg chg="add del mod">
          <ac:chgData name="Phillip Kaufman" userId="c001b2a046940d7c" providerId="LiveId" clId="{5CB25B10-5B1C-4017-B167-ED3104435743}" dt="2024-05-20T00:44:47.534" v="3671" actId="165"/>
          <ac:grpSpMkLst>
            <pc:docMk/>
            <pc:sldMk cId="1191637253" sldId="975"/>
            <ac:grpSpMk id="670" creationId="{7B3F3FAE-9D52-F27C-5378-22DCF1E44361}"/>
          </ac:grpSpMkLst>
        </pc:grpChg>
        <pc:grpChg chg="mod topLvl">
          <ac:chgData name="Phillip Kaufman" userId="c001b2a046940d7c" providerId="LiveId" clId="{5CB25B10-5B1C-4017-B167-ED3104435743}" dt="2024-05-20T00:44:47.534" v="3671" actId="165"/>
          <ac:grpSpMkLst>
            <pc:docMk/>
            <pc:sldMk cId="1191637253" sldId="975"/>
            <ac:grpSpMk id="671" creationId="{A3E64F47-A1F6-F0F8-4D10-7DA0ADC761A3}"/>
          </ac:grpSpMkLst>
        </pc:grpChg>
        <pc:grpChg chg="mod topLvl">
          <ac:chgData name="Phillip Kaufman" userId="c001b2a046940d7c" providerId="LiveId" clId="{5CB25B10-5B1C-4017-B167-ED3104435743}" dt="2024-05-20T00:44:47.534" v="3671" actId="165"/>
          <ac:grpSpMkLst>
            <pc:docMk/>
            <pc:sldMk cId="1191637253" sldId="975"/>
            <ac:grpSpMk id="672" creationId="{7495D02C-559B-425F-6BAF-C6D5A22DB2C2}"/>
          </ac:grpSpMkLst>
        </pc:grpChg>
        <pc:grpChg chg="mod">
          <ac:chgData name="Phillip Kaufman" userId="c001b2a046940d7c" providerId="LiveId" clId="{5CB25B10-5B1C-4017-B167-ED3104435743}" dt="2024-05-20T00:44:47.534" v="3671" actId="165"/>
          <ac:grpSpMkLst>
            <pc:docMk/>
            <pc:sldMk cId="1191637253" sldId="975"/>
            <ac:grpSpMk id="673" creationId="{27C86732-E8A1-B101-F2FB-11B39BE7885C}"/>
          </ac:grpSpMkLst>
        </pc:grpChg>
        <pc:grpChg chg="mod">
          <ac:chgData name="Phillip Kaufman" userId="c001b2a046940d7c" providerId="LiveId" clId="{5CB25B10-5B1C-4017-B167-ED3104435743}" dt="2024-05-20T00:43:34.800" v="3651" actId="1076"/>
          <ac:grpSpMkLst>
            <pc:docMk/>
            <pc:sldMk cId="1191637253" sldId="975"/>
            <ac:grpSpMk id="674" creationId="{775628A0-6683-E1F3-5AEE-6DE6D363ABC9}"/>
          </ac:grpSpMkLst>
        </pc:grpChg>
        <pc:grpChg chg="del mod">
          <ac:chgData name="Phillip Kaufman" userId="c001b2a046940d7c" providerId="LiveId" clId="{5CB25B10-5B1C-4017-B167-ED3104435743}" dt="2024-05-20T00:43:23.016" v="3645" actId="478"/>
          <ac:grpSpMkLst>
            <pc:docMk/>
            <pc:sldMk cId="1191637253" sldId="975"/>
            <ac:grpSpMk id="678" creationId="{D82825E8-96D2-2F64-31F0-40E2C4F4C5F4}"/>
          </ac:grpSpMkLst>
        </pc:grpChg>
        <pc:grpChg chg="mod">
          <ac:chgData name="Phillip Kaufman" userId="c001b2a046940d7c" providerId="LiveId" clId="{5CB25B10-5B1C-4017-B167-ED3104435743}" dt="2024-05-20T00:44:47.534" v="3671" actId="165"/>
          <ac:grpSpMkLst>
            <pc:docMk/>
            <pc:sldMk cId="1191637253" sldId="975"/>
            <ac:grpSpMk id="683" creationId="{426B95B4-9E83-FC26-CC1D-879D5A115582}"/>
          </ac:grpSpMkLst>
        </pc:grpChg>
        <pc:grpChg chg="mod">
          <ac:chgData name="Phillip Kaufman" userId="c001b2a046940d7c" providerId="LiveId" clId="{5CB25B10-5B1C-4017-B167-ED3104435743}" dt="2024-05-20T00:44:47.534" v="3671" actId="165"/>
          <ac:grpSpMkLst>
            <pc:docMk/>
            <pc:sldMk cId="1191637253" sldId="975"/>
            <ac:grpSpMk id="684" creationId="{AEB09E49-0EE1-730C-CE72-77FBBF909A1A}"/>
          </ac:grpSpMkLst>
        </pc:grpChg>
        <pc:grpChg chg="mod">
          <ac:chgData name="Phillip Kaufman" userId="c001b2a046940d7c" providerId="LiveId" clId="{5CB25B10-5B1C-4017-B167-ED3104435743}" dt="2024-05-20T00:44:47.534" v="3671" actId="165"/>
          <ac:grpSpMkLst>
            <pc:docMk/>
            <pc:sldMk cId="1191637253" sldId="975"/>
            <ac:grpSpMk id="685" creationId="{C0D58369-EE72-3CF8-B9E9-0DF6152691FD}"/>
          </ac:grpSpMkLst>
        </pc:grpChg>
        <pc:grpChg chg="add mod">
          <ac:chgData name="Phillip Kaufman" userId="c001b2a046940d7c" providerId="LiveId" clId="{5CB25B10-5B1C-4017-B167-ED3104435743}" dt="2024-05-20T00:55:30.395" v="3784" actId="1076"/>
          <ac:grpSpMkLst>
            <pc:docMk/>
            <pc:sldMk cId="1191637253" sldId="975"/>
            <ac:grpSpMk id="707" creationId="{E3E8BE94-73C6-5202-3148-80EC68577E4A}"/>
          </ac:grpSpMkLst>
        </pc:grpChg>
        <pc:cxnChg chg="mod">
          <ac:chgData name="Phillip Kaufman" userId="c001b2a046940d7c" providerId="LiveId" clId="{5CB25B10-5B1C-4017-B167-ED3104435743}" dt="2024-05-20T00:41:49.278" v="3626"/>
          <ac:cxnSpMkLst>
            <pc:docMk/>
            <pc:sldMk cId="1191637253" sldId="975"/>
            <ac:cxnSpMk id="15" creationId="{36D51E60-FCD0-3400-469B-B39A61C1D935}"/>
          </ac:cxnSpMkLst>
        </pc:cxnChg>
        <pc:cxnChg chg="mod">
          <ac:chgData name="Phillip Kaufman" userId="c001b2a046940d7c" providerId="LiveId" clId="{5CB25B10-5B1C-4017-B167-ED3104435743}" dt="2024-05-20T00:41:49.278" v="3626"/>
          <ac:cxnSpMkLst>
            <pc:docMk/>
            <pc:sldMk cId="1191637253" sldId="975"/>
            <ac:cxnSpMk id="16" creationId="{278AC67B-26E8-C70F-7AE9-493D1F2034E0}"/>
          </ac:cxnSpMkLst>
        </pc:cxnChg>
        <pc:cxnChg chg="mod">
          <ac:chgData name="Phillip Kaufman" userId="c001b2a046940d7c" providerId="LiveId" clId="{5CB25B10-5B1C-4017-B167-ED3104435743}" dt="2024-05-20T00:41:49.278" v="3626"/>
          <ac:cxnSpMkLst>
            <pc:docMk/>
            <pc:sldMk cId="1191637253" sldId="975"/>
            <ac:cxnSpMk id="17" creationId="{211FC74C-CDC3-9D95-7564-9B4B63C56151}"/>
          </ac:cxnSpMkLst>
        </pc:cxnChg>
        <pc:cxnChg chg="mod">
          <ac:chgData name="Phillip Kaufman" userId="c001b2a046940d7c" providerId="LiveId" clId="{5CB25B10-5B1C-4017-B167-ED3104435743}" dt="2024-05-20T00:41:49.278" v="3626"/>
          <ac:cxnSpMkLst>
            <pc:docMk/>
            <pc:sldMk cId="1191637253" sldId="975"/>
            <ac:cxnSpMk id="18" creationId="{DF5AF0E9-9EE4-20C7-0290-758F6EAC2EC7}"/>
          </ac:cxnSpMkLst>
        </pc:cxnChg>
        <pc:cxnChg chg="mod">
          <ac:chgData name="Phillip Kaufman" userId="c001b2a046940d7c" providerId="LiveId" clId="{5CB25B10-5B1C-4017-B167-ED3104435743}" dt="2024-05-20T00:41:49.278" v="3626"/>
          <ac:cxnSpMkLst>
            <pc:docMk/>
            <pc:sldMk cId="1191637253" sldId="975"/>
            <ac:cxnSpMk id="19" creationId="{051B3431-383E-1402-0CF7-C735CD8186D1}"/>
          </ac:cxnSpMkLst>
        </pc:cxnChg>
        <pc:cxnChg chg="mod">
          <ac:chgData name="Phillip Kaufman" userId="c001b2a046940d7c" providerId="LiveId" clId="{5CB25B10-5B1C-4017-B167-ED3104435743}" dt="2024-05-20T00:41:49.278" v="3626"/>
          <ac:cxnSpMkLst>
            <pc:docMk/>
            <pc:sldMk cId="1191637253" sldId="975"/>
            <ac:cxnSpMk id="20" creationId="{42E374FA-09E4-E8B3-891E-2037CACFF91E}"/>
          </ac:cxnSpMkLst>
        </pc:cxnChg>
        <pc:cxnChg chg="mod">
          <ac:chgData name="Phillip Kaufman" userId="c001b2a046940d7c" providerId="LiveId" clId="{5CB25B10-5B1C-4017-B167-ED3104435743}" dt="2024-05-20T00:41:49.278" v="3626"/>
          <ac:cxnSpMkLst>
            <pc:docMk/>
            <pc:sldMk cId="1191637253" sldId="975"/>
            <ac:cxnSpMk id="21" creationId="{D50B00B9-D046-2A2D-40C0-06614EF75195}"/>
          </ac:cxnSpMkLst>
        </pc:cxnChg>
        <pc:cxnChg chg="mod">
          <ac:chgData name="Phillip Kaufman" userId="c001b2a046940d7c" providerId="LiveId" clId="{5CB25B10-5B1C-4017-B167-ED3104435743}" dt="2024-05-20T00:41:49.278" v="3626"/>
          <ac:cxnSpMkLst>
            <pc:docMk/>
            <pc:sldMk cId="1191637253" sldId="975"/>
            <ac:cxnSpMk id="22" creationId="{DE18C35C-459D-5522-9DC0-A2F273DDFA91}"/>
          </ac:cxnSpMkLst>
        </pc:cxnChg>
        <pc:cxnChg chg="mod">
          <ac:chgData name="Phillip Kaufman" userId="c001b2a046940d7c" providerId="LiveId" clId="{5CB25B10-5B1C-4017-B167-ED3104435743}" dt="2024-05-20T00:41:49.278" v="3626"/>
          <ac:cxnSpMkLst>
            <pc:docMk/>
            <pc:sldMk cId="1191637253" sldId="975"/>
            <ac:cxnSpMk id="23" creationId="{15D9248C-DBB1-45A0-8D55-FB6DD5D7400D}"/>
          </ac:cxnSpMkLst>
        </pc:cxnChg>
        <pc:cxnChg chg="mod">
          <ac:chgData name="Phillip Kaufman" userId="c001b2a046940d7c" providerId="LiveId" clId="{5CB25B10-5B1C-4017-B167-ED3104435743}" dt="2024-05-20T00:41:49.278" v="3626"/>
          <ac:cxnSpMkLst>
            <pc:docMk/>
            <pc:sldMk cId="1191637253" sldId="975"/>
            <ac:cxnSpMk id="24" creationId="{BBEDA0CE-643E-3581-040B-23D49AFDF592}"/>
          </ac:cxnSpMkLst>
        </pc:cxnChg>
        <pc:cxnChg chg="mod">
          <ac:chgData name="Phillip Kaufman" userId="c001b2a046940d7c" providerId="LiveId" clId="{5CB25B10-5B1C-4017-B167-ED3104435743}" dt="2024-05-20T00:41:49.278" v="3626"/>
          <ac:cxnSpMkLst>
            <pc:docMk/>
            <pc:sldMk cId="1191637253" sldId="975"/>
            <ac:cxnSpMk id="25" creationId="{496E9AAD-93D5-D610-B718-59B4428EB6FC}"/>
          </ac:cxnSpMkLst>
        </pc:cxnChg>
        <pc:cxnChg chg="mod">
          <ac:chgData name="Phillip Kaufman" userId="c001b2a046940d7c" providerId="LiveId" clId="{5CB25B10-5B1C-4017-B167-ED3104435743}" dt="2024-05-20T00:41:49.278" v="3626"/>
          <ac:cxnSpMkLst>
            <pc:docMk/>
            <pc:sldMk cId="1191637253" sldId="975"/>
            <ac:cxnSpMk id="26" creationId="{1A44BAE3-D4EB-4B6E-8FFD-916E77DB18DF}"/>
          </ac:cxnSpMkLst>
        </pc:cxnChg>
        <pc:cxnChg chg="mod">
          <ac:chgData name="Phillip Kaufman" userId="c001b2a046940d7c" providerId="LiveId" clId="{5CB25B10-5B1C-4017-B167-ED3104435743}" dt="2024-05-20T00:41:49.278" v="3626"/>
          <ac:cxnSpMkLst>
            <pc:docMk/>
            <pc:sldMk cId="1191637253" sldId="975"/>
            <ac:cxnSpMk id="27" creationId="{A35AEBFD-D1AA-DA69-EB43-5381338F5F35}"/>
          </ac:cxnSpMkLst>
        </pc:cxnChg>
        <pc:cxnChg chg="mod">
          <ac:chgData name="Phillip Kaufman" userId="c001b2a046940d7c" providerId="LiveId" clId="{5CB25B10-5B1C-4017-B167-ED3104435743}" dt="2024-05-20T00:41:49.278" v="3626"/>
          <ac:cxnSpMkLst>
            <pc:docMk/>
            <pc:sldMk cId="1191637253" sldId="975"/>
            <ac:cxnSpMk id="28" creationId="{861AA2EC-4475-161B-006E-14AFDF06A3D8}"/>
          </ac:cxnSpMkLst>
        </pc:cxnChg>
        <pc:cxnChg chg="mod">
          <ac:chgData name="Phillip Kaufman" userId="c001b2a046940d7c" providerId="LiveId" clId="{5CB25B10-5B1C-4017-B167-ED3104435743}" dt="2024-05-20T00:41:49.278" v="3626"/>
          <ac:cxnSpMkLst>
            <pc:docMk/>
            <pc:sldMk cId="1191637253" sldId="975"/>
            <ac:cxnSpMk id="29" creationId="{11748025-2E5D-A1C1-47A8-6726C855BBA4}"/>
          </ac:cxnSpMkLst>
        </pc:cxnChg>
        <pc:cxnChg chg="mod">
          <ac:chgData name="Phillip Kaufman" userId="c001b2a046940d7c" providerId="LiveId" clId="{5CB25B10-5B1C-4017-B167-ED3104435743}" dt="2024-05-20T00:41:49.278" v="3626"/>
          <ac:cxnSpMkLst>
            <pc:docMk/>
            <pc:sldMk cId="1191637253" sldId="975"/>
            <ac:cxnSpMk id="30" creationId="{C3DF0315-3323-694D-C0DD-D04122814FD1}"/>
          </ac:cxnSpMkLst>
        </pc:cxnChg>
        <pc:cxnChg chg="mod">
          <ac:chgData name="Phillip Kaufman" userId="c001b2a046940d7c" providerId="LiveId" clId="{5CB25B10-5B1C-4017-B167-ED3104435743}" dt="2024-05-20T00:41:49.278" v="3626"/>
          <ac:cxnSpMkLst>
            <pc:docMk/>
            <pc:sldMk cId="1191637253" sldId="975"/>
            <ac:cxnSpMk id="31" creationId="{64C77E50-8F7C-5D50-D773-E1AF9FB1754F}"/>
          </ac:cxnSpMkLst>
        </pc:cxnChg>
        <pc:cxnChg chg="mod">
          <ac:chgData name="Phillip Kaufman" userId="c001b2a046940d7c" providerId="LiveId" clId="{5CB25B10-5B1C-4017-B167-ED3104435743}" dt="2024-05-20T00:41:49.278" v="3626"/>
          <ac:cxnSpMkLst>
            <pc:docMk/>
            <pc:sldMk cId="1191637253" sldId="975"/>
            <ac:cxnSpMk id="32" creationId="{31954384-D03A-C4A3-3BB2-3CF83020BD00}"/>
          </ac:cxnSpMkLst>
        </pc:cxnChg>
        <pc:cxnChg chg="mod">
          <ac:chgData name="Phillip Kaufman" userId="c001b2a046940d7c" providerId="LiveId" clId="{5CB25B10-5B1C-4017-B167-ED3104435743}" dt="2024-05-20T00:41:49.278" v="3626"/>
          <ac:cxnSpMkLst>
            <pc:docMk/>
            <pc:sldMk cId="1191637253" sldId="975"/>
            <ac:cxnSpMk id="33" creationId="{AAC3B15C-B40A-196D-B9CF-4D25BDD09248}"/>
          </ac:cxnSpMkLst>
        </pc:cxnChg>
        <pc:cxnChg chg="mod">
          <ac:chgData name="Phillip Kaufman" userId="c001b2a046940d7c" providerId="LiveId" clId="{5CB25B10-5B1C-4017-B167-ED3104435743}" dt="2024-05-20T00:41:49.278" v="3626"/>
          <ac:cxnSpMkLst>
            <pc:docMk/>
            <pc:sldMk cId="1191637253" sldId="975"/>
            <ac:cxnSpMk id="34" creationId="{28228FEB-B173-373A-95F5-3864417B95E4}"/>
          </ac:cxnSpMkLst>
        </pc:cxnChg>
        <pc:cxnChg chg="mod">
          <ac:chgData name="Phillip Kaufman" userId="c001b2a046940d7c" providerId="LiveId" clId="{5CB25B10-5B1C-4017-B167-ED3104435743}" dt="2024-05-20T00:41:49.278" v="3626"/>
          <ac:cxnSpMkLst>
            <pc:docMk/>
            <pc:sldMk cId="1191637253" sldId="975"/>
            <ac:cxnSpMk id="35" creationId="{FF6F1C5F-C82B-DA29-3C2C-5BC5170E8234}"/>
          </ac:cxnSpMkLst>
        </pc:cxnChg>
        <pc:cxnChg chg="mod">
          <ac:chgData name="Phillip Kaufman" userId="c001b2a046940d7c" providerId="LiveId" clId="{5CB25B10-5B1C-4017-B167-ED3104435743}" dt="2024-05-20T00:41:49.278" v="3626"/>
          <ac:cxnSpMkLst>
            <pc:docMk/>
            <pc:sldMk cId="1191637253" sldId="975"/>
            <ac:cxnSpMk id="36" creationId="{DFC78E0F-75BB-79A8-1A4D-D719264F902C}"/>
          </ac:cxnSpMkLst>
        </pc:cxnChg>
        <pc:cxnChg chg="mod">
          <ac:chgData name="Phillip Kaufman" userId="c001b2a046940d7c" providerId="LiveId" clId="{5CB25B10-5B1C-4017-B167-ED3104435743}" dt="2024-05-20T00:41:49.278" v="3626"/>
          <ac:cxnSpMkLst>
            <pc:docMk/>
            <pc:sldMk cId="1191637253" sldId="975"/>
            <ac:cxnSpMk id="37" creationId="{5FEEF99D-8452-CE3E-6795-49CF1E626ABE}"/>
          </ac:cxnSpMkLst>
        </pc:cxnChg>
        <pc:cxnChg chg="mod">
          <ac:chgData name="Phillip Kaufman" userId="c001b2a046940d7c" providerId="LiveId" clId="{5CB25B10-5B1C-4017-B167-ED3104435743}" dt="2024-05-20T00:41:49.278" v="3626"/>
          <ac:cxnSpMkLst>
            <pc:docMk/>
            <pc:sldMk cId="1191637253" sldId="975"/>
            <ac:cxnSpMk id="38" creationId="{035EEAB9-1ED0-0448-AEA8-C8A6CF24DB5E}"/>
          </ac:cxnSpMkLst>
        </pc:cxnChg>
        <pc:cxnChg chg="mod">
          <ac:chgData name="Phillip Kaufman" userId="c001b2a046940d7c" providerId="LiveId" clId="{5CB25B10-5B1C-4017-B167-ED3104435743}" dt="2024-05-20T00:41:49.278" v="3626"/>
          <ac:cxnSpMkLst>
            <pc:docMk/>
            <pc:sldMk cId="1191637253" sldId="975"/>
            <ac:cxnSpMk id="39" creationId="{CBF9FD67-B5EA-3C31-AD7B-DB3135724613}"/>
          </ac:cxnSpMkLst>
        </pc:cxnChg>
        <pc:cxnChg chg="mod">
          <ac:chgData name="Phillip Kaufman" userId="c001b2a046940d7c" providerId="LiveId" clId="{5CB25B10-5B1C-4017-B167-ED3104435743}" dt="2024-05-20T00:41:49.278" v="3626"/>
          <ac:cxnSpMkLst>
            <pc:docMk/>
            <pc:sldMk cId="1191637253" sldId="975"/>
            <ac:cxnSpMk id="40" creationId="{B2E9DDF4-D58E-80D4-F00F-30FB89E8F457}"/>
          </ac:cxnSpMkLst>
        </pc:cxnChg>
        <pc:cxnChg chg="mod">
          <ac:chgData name="Phillip Kaufman" userId="c001b2a046940d7c" providerId="LiveId" clId="{5CB25B10-5B1C-4017-B167-ED3104435743}" dt="2024-05-20T00:41:49.278" v="3626"/>
          <ac:cxnSpMkLst>
            <pc:docMk/>
            <pc:sldMk cId="1191637253" sldId="975"/>
            <ac:cxnSpMk id="41" creationId="{9563215F-F19C-0341-EE2B-58AA7C5704AB}"/>
          </ac:cxnSpMkLst>
        </pc:cxnChg>
        <pc:cxnChg chg="mod">
          <ac:chgData name="Phillip Kaufman" userId="c001b2a046940d7c" providerId="LiveId" clId="{5CB25B10-5B1C-4017-B167-ED3104435743}" dt="2024-05-20T00:41:49.278" v="3626"/>
          <ac:cxnSpMkLst>
            <pc:docMk/>
            <pc:sldMk cId="1191637253" sldId="975"/>
            <ac:cxnSpMk id="42" creationId="{8CD64E75-AE33-C39E-2CC4-416F47CB6F1E}"/>
          </ac:cxnSpMkLst>
        </pc:cxnChg>
        <pc:cxnChg chg="mod">
          <ac:chgData name="Phillip Kaufman" userId="c001b2a046940d7c" providerId="LiveId" clId="{5CB25B10-5B1C-4017-B167-ED3104435743}" dt="2024-05-20T00:41:49.278" v="3626"/>
          <ac:cxnSpMkLst>
            <pc:docMk/>
            <pc:sldMk cId="1191637253" sldId="975"/>
            <ac:cxnSpMk id="43" creationId="{11AD7083-91C3-8C4C-0343-96041D701843}"/>
          </ac:cxnSpMkLst>
        </pc:cxnChg>
        <pc:cxnChg chg="mod">
          <ac:chgData name="Phillip Kaufman" userId="c001b2a046940d7c" providerId="LiveId" clId="{5CB25B10-5B1C-4017-B167-ED3104435743}" dt="2024-05-20T00:41:49.278" v="3626"/>
          <ac:cxnSpMkLst>
            <pc:docMk/>
            <pc:sldMk cId="1191637253" sldId="975"/>
            <ac:cxnSpMk id="44" creationId="{069CAB81-A07A-C43D-802D-4B151361B98E}"/>
          </ac:cxnSpMkLst>
        </pc:cxnChg>
        <pc:cxnChg chg="mod">
          <ac:chgData name="Phillip Kaufman" userId="c001b2a046940d7c" providerId="LiveId" clId="{5CB25B10-5B1C-4017-B167-ED3104435743}" dt="2024-05-20T00:41:49.278" v="3626"/>
          <ac:cxnSpMkLst>
            <pc:docMk/>
            <pc:sldMk cId="1191637253" sldId="975"/>
            <ac:cxnSpMk id="45" creationId="{54B308E2-4656-AB97-3CD2-1DC1F25A4236}"/>
          </ac:cxnSpMkLst>
        </pc:cxnChg>
        <pc:cxnChg chg="mod">
          <ac:chgData name="Phillip Kaufman" userId="c001b2a046940d7c" providerId="LiveId" clId="{5CB25B10-5B1C-4017-B167-ED3104435743}" dt="2024-05-20T00:41:49.278" v="3626"/>
          <ac:cxnSpMkLst>
            <pc:docMk/>
            <pc:sldMk cId="1191637253" sldId="975"/>
            <ac:cxnSpMk id="46" creationId="{D170CA9B-C1D3-3BC0-6CF6-8E2F360A4841}"/>
          </ac:cxnSpMkLst>
        </pc:cxnChg>
        <pc:cxnChg chg="mod">
          <ac:chgData name="Phillip Kaufman" userId="c001b2a046940d7c" providerId="LiveId" clId="{5CB25B10-5B1C-4017-B167-ED3104435743}" dt="2024-05-20T00:41:49.278" v="3626"/>
          <ac:cxnSpMkLst>
            <pc:docMk/>
            <pc:sldMk cId="1191637253" sldId="975"/>
            <ac:cxnSpMk id="50" creationId="{B0ABA568-1D9D-43D9-BE1D-745297E7BD67}"/>
          </ac:cxnSpMkLst>
        </pc:cxnChg>
        <pc:cxnChg chg="mod">
          <ac:chgData name="Phillip Kaufman" userId="c001b2a046940d7c" providerId="LiveId" clId="{5CB25B10-5B1C-4017-B167-ED3104435743}" dt="2024-05-20T00:41:49.278" v="3626"/>
          <ac:cxnSpMkLst>
            <pc:docMk/>
            <pc:sldMk cId="1191637253" sldId="975"/>
            <ac:cxnSpMk id="51" creationId="{135C0CCD-1C33-24F4-7AEF-6CB99FB63E49}"/>
          </ac:cxnSpMkLst>
        </pc:cxnChg>
        <pc:cxnChg chg="mod">
          <ac:chgData name="Phillip Kaufman" userId="c001b2a046940d7c" providerId="LiveId" clId="{5CB25B10-5B1C-4017-B167-ED3104435743}" dt="2024-05-20T00:42:53.423" v="3638" actId="571"/>
          <ac:cxnSpMkLst>
            <pc:docMk/>
            <pc:sldMk cId="1191637253" sldId="975"/>
            <ac:cxnSpMk id="54" creationId="{A2EB1753-7323-367E-1C90-23ED783F4B43}"/>
          </ac:cxnSpMkLst>
        </pc:cxnChg>
        <pc:cxnChg chg="mod">
          <ac:chgData name="Phillip Kaufman" userId="c001b2a046940d7c" providerId="LiveId" clId="{5CB25B10-5B1C-4017-B167-ED3104435743}" dt="2024-05-20T00:42:53.423" v="3638" actId="571"/>
          <ac:cxnSpMkLst>
            <pc:docMk/>
            <pc:sldMk cId="1191637253" sldId="975"/>
            <ac:cxnSpMk id="55" creationId="{43A91B6C-21DB-7A9E-D40E-A2F1F533BAC4}"/>
          </ac:cxnSpMkLst>
        </pc:cxnChg>
        <pc:cxnChg chg="mod">
          <ac:chgData name="Phillip Kaufman" userId="c001b2a046940d7c" providerId="LiveId" clId="{5CB25B10-5B1C-4017-B167-ED3104435743}" dt="2024-05-20T00:44:39.122" v="3668" actId="165"/>
          <ac:cxnSpMkLst>
            <pc:docMk/>
            <pc:sldMk cId="1191637253" sldId="975"/>
            <ac:cxnSpMk id="70" creationId="{1A67403E-EE5A-810F-F66C-55C2388FC440}"/>
          </ac:cxnSpMkLst>
        </pc:cxnChg>
        <pc:cxnChg chg="mod">
          <ac:chgData name="Phillip Kaufman" userId="c001b2a046940d7c" providerId="LiveId" clId="{5CB25B10-5B1C-4017-B167-ED3104435743}" dt="2024-05-20T00:43:24.311" v="3646" actId="478"/>
          <ac:cxnSpMkLst>
            <pc:docMk/>
            <pc:sldMk cId="1191637253" sldId="975"/>
            <ac:cxnSpMk id="103" creationId="{D306F2A4-19A1-5C46-50E2-1DBBA550BD3A}"/>
          </ac:cxnSpMkLst>
        </pc:cxnChg>
        <pc:cxnChg chg="mod">
          <ac:chgData name="Phillip Kaufman" userId="c001b2a046940d7c" providerId="LiveId" clId="{5CB25B10-5B1C-4017-B167-ED3104435743}" dt="2024-05-20T00:43:24.311" v="3646" actId="478"/>
          <ac:cxnSpMkLst>
            <pc:docMk/>
            <pc:sldMk cId="1191637253" sldId="975"/>
            <ac:cxnSpMk id="104" creationId="{AE79C797-EE63-3B9A-7AAD-4641CF0BFF15}"/>
          </ac:cxnSpMkLst>
        </pc:cxnChg>
        <pc:cxnChg chg="mod">
          <ac:chgData name="Phillip Kaufman" userId="c001b2a046940d7c" providerId="LiveId" clId="{5CB25B10-5B1C-4017-B167-ED3104435743}" dt="2024-05-20T00:39:37.636" v="3604" actId="20577"/>
          <ac:cxnSpMkLst>
            <pc:docMk/>
            <pc:sldMk cId="1191637253" sldId="975"/>
            <ac:cxnSpMk id="112" creationId="{432F569E-E1CC-B44A-2254-DEF4805A7C1E}"/>
          </ac:cxnSpMkLst>
        </pc:cxnChg>
        <pc:cxnChg chg="mod">
          <ac:chgData name="Phillip Kaufman" userId="c001b2a046940d7c" providerId="LiveId" clId="{5CB25B10-5B1C-4017-B167-ED3104435743}" dt="2024-05-20T00:39:37.636" v="3604" actId="20577"/>
          <ac:cxnSpMkLst>
            <pc:docMk/>
            <pc:sldMk cId="1191637253" sldId="975"/>
            <ac:cxnSpMk id="113" creationId="{9F330E62-54B5-D77B-EDF1-5B3E86C87F70}"/>
          </ac:cxnSpMkLst>
        </pc:cxnChg>
        <pc:cxnChg chg="mod">
          <ac:chgData name="Phillip Kaufman" userId="c001b2a046940d7c" providerId="LiveId" clId="{5CB25B10-5B1C-4017-B167-ED3104435743}" dt="2024-05-20T00:44:39.122" v="3668" actId="165"/>
          <ac:cxnSpMkLst>
            <pc:docMk/>
            <pc:sldMk cId="1191637253" sldId="975"/>
            <ac:cxnSpMk id="115" creationId="{07BC9DDA-EA1D-D206-E8FE-B26D70F0DAA0}"/>
          </ac:cxnSpMkLst>
        </pc:cxnChg>
        <pc:cxnChg chg="mod">
          <ac:chgData name="Phillip Kaufman" userId="c001b2a046940d7c" providerId="LiveId" clId="{5CB25B10-5B1C-4017-B167-ED3104435743}" dt="2024-05-20T00:44:39.122" v="3668" actId="165"/>
          <ac:cxnSpMkLst>
            <pc:docMk/>
            <pc:sldMk cId="1191637253" sldId="975"/>
            <ac:cxnSpMk id="116" creationId="{03B9705D-50D9-63C7-3A4B-658CD3855A29}"/>
          </ac:cxnSpMkLst>
        </pc:cxnChg>
        <pc:cxnChg chg="mod">
          <ac:chgData name="Phillip Kaufman" userId="c001b2a046940d7c" providerId="LiveId" clId="{5CB25B10-5B1C-4017-B167-ED3104435743}" dt="2024-05-20T00:44:39.122" v="3668" actId="165"/>
          <ac:cxnSpMkLst>
            <pc:docMk/>
            <pc:sldMk cId="1191637253" sldId="975"/>
            <ac:cxnSpMk id="117" creationId="{CD670C8D-5F0B-1193-ACD4-64EE362013C8}"/>
          </ac:cxnSpMkLst>
        </pc:cxnChg>
        <pc:cxnChg chg="mod">
          <ac:chgData name="Phillip Kaufman" userId="c001b2a046940d7c" providerId="LiveId" clId="{5CB25B10-5B1C-4017-B167-ED3104435743}" dt="2024-05-20T00:40:14.936" v="3610" actId="165"/>
          <ac:cxnSpMkLst>
            <pc:docMk/>
            <pc:sldMk cId="1191637253" sldId="975"/>
            <ac:cxnSpMk id="124" creationId="{7BFE01AA-112E-7EF0-152A-5CBC7C295E49}"/>
          </ac:cxnSpMkLst>
        </pc:cxnChg>
        <pc:cxnChg chg="mod">
          <ac:chgData name="Phillip Kaufman" userId="c001b2a046940d7c" providerId="LiveId" clId="{5CB25B10-5B1C-4017-B167-ED3104435743}" dt="2024-05-20T00:40:14.936" v="3610" actId="165"/>
          <ac:cxnSpMkLst>
            <pc:docMk/>
            <pc:sldMk cId="1191637253" sldId="975"/>
            <ac:cxnSpMk id="125" creationId="{DE6E2B28-A45B-8F5E-A09D-FC59E65D1BDB}"/>
          </ac:cxnSpMkLst>
        </pc:cxnChg>
        <pc:cxnChg chg="mod">
          <ac:chgData name="Phillip Kaufman" userId="c001b2a046940d7c" providerId="LiveId" clId="{5CB25B10-5B1C-4017-B167-ED3104435743}" dt="2024-05-20T00:44:39.122" v="3668" actId="165"/>
          <ac:cxnSpMkLst>
            <pc:docMk/>
            <pc:sldMk cId="1191637253" sldId="975"/>
            <ac:cxnSpMk id="127" creationId="{312CBDB0-A9F9-018C-5A66-87A7DECEE1A1}"/>
          </ac:cxnSpMkLst>
        </pc:cxnChg>
        <pc:cxnChg chg="mod">
          <ac:chgData name="Phillip Kaufman" userId="c001b2a046940d7c" providerId="LiveId" clId="{5CB25B10-5B1C-4017-B167-ED3104435743}" dt="2024-05-20T00:44:42.361" v="3669" actId="165"/>
          <ac:cxnSpMkLst>
            <pc:docMk/>
            <pc:sldMk cId="1191637253" sldId="975"/>
            <ac:cxnSpMk id="194" creationId="{5DDC2DF8-4527-BCBC-3D4F-078DDAE3FF05}"/>
          </ac:cxnSpMkLst>
        </pc:cxnChg>
        <pc:cxnChg chg="mod">
          <ac:chgData name="Phillip Kaufman" userId="c001b2a046940d7c" providerId="LiveId" clId="{5CB25B10-5B1C-4017-B167-ED3104435743}" dt="2024-05-20T00:44:42.361" v="3669" actId="165"/>
          <ac:cxnSpMkLst>
            <pc:docMk/>
            <pc:sldMk cId="1191637253" sldId="975"/>
            <ac:cxnSpMk id="195" creationId="{BC29A172-8D69-A3F2-BD69-D17759411821}"/>
          </ac:cxnSpMkLst>
        </pc:cxnChg>
        <pc:cxnChg chg="mod">
          <ac:chgData name="Phillip Kaufman" userId="c001b2a046940d7c" providerId="LiveId" clId="{5CB25B10-5B1C-4017-B167-ED3104435743}" dt="2024-05-20T00:44:42.361" v="3669" actId="165"/>
          <ac:cxnSpMkLst>
            <pc:docMk/>
            <pc:sldMk cId="1191637253" sldId="975"/>
            <ac:cxnSpMk id="201" creationId="{A86FEB88-E470-EB6C-904A-C7C498ED8FD5}"/>
          </ac:cxnSpMkLst>
        </pc:cxnChg>
        <pc:cxnChg chg="mod">
          <ac:chgData name="Phillip Kaufman" userId="c001b2a046940d7c" providerId="LiveId" clId="{5CB25B10-5B1C-4017-B167-ED3104435743}" dt="2024-05-20T00:44:50.679" v="3672" actId="165"/>
          <ac:cxnSpMkLst>
            <pc:docMk/>
            <pc:sldMk cId="1191637253" sldId="975"/>
            <ac:cxnSpMk id="204" creationId="{E0DC2C98-4507-3AB4-DEA0-DDCE3EEAFF15}"/>
          </ac:cxnSpMkLst>
        </pc:cxnChg>
        <pc:cxnChg chg="mod">
          <ac:chgData name="Phillip Kaufman" userId="c001b2a046940d7c" providerId="LiveId" clId="{5CB25B10-5B1C-4017-B167-ED3104435743}" dt="2024-05-20T00:44:50.679" v="3672" actId="165"/>
          <ac:cxnSpMkLst>
            <pc:docMk/>
            <pc:sldMk cId="1191637253" sldId="975"/>
            <ac:cxnSpMk id="205" creationId="{04A25962-BBED-47D9-7DF8-37F16D95D2C2}"/>
          </ac:cxnSpMkLst>
        </pc:cxnChg>
        <pc:cxnChg chg="mod">
          <ac:chgData name="Phillip Kaufman" userId="c001b2a046940d7c" providerId="LiveId" clId="{5CB25B10-5B1C-4017-B167-ED3104435743}" dt="2024-05-20T00:44:50.679" v="3672" actId="165"/>
          <ac:cxnSpMkLst>
            <pc:docMk/>
            <pc:sldMk cId="1191637253" sldId="975"/>
            <ac:cxnSpMk id="206" creationId="{3C5CCEE5-F12B-99A3-EA50-DE5A9D812413}"/>
          </ac:cxnSpMkLst>
        </pc:cxnChg>
        <pc:cxnChg chg="mod">
          <ac:chgData name="Phillip Kaufman" userId="c001b2a046940d7c" providerId="LiveId" clId="{5CB25B10-5B1C-4017-B167-ED3104435743}" dt="2024-05-20T00:44:50.679" v="3672" actId="165"/>
          <ac:cxnSpMkLst>
            <pc:docMk/>
            <pc:sldMk cId="1191637253" sldId="975"/>
            <ac:cxnSpMk id="207" creationId="{FB5C974B-6FA1-BC65-E46A-883401131A40}"/>
          </ac:cxnSpMkLst>
        </pc:cxnChg>
        <pc:cxnChg chg="mod">
          <ac:chgData name="Phillip Kaufman" userId="c001b2a046940d7c" providerId="LiveId" clId="{5CB25B10-5B1C-4017-B167-ED3104435743}" dt="2024-05-20T00:44:50.679" v="3672" actId="165"/>
          <ac:cxnSpMkLst>
            <pc:docMk/>
            <pc:sldMk cId="1191637253" sldId="975"/>
            <ac:cxnSpMk id="208" creationId="{FCF99D97-C72D-7563-F19B-A5C6F96EC047}"/>
          </ac:cxnSpMkLst>
        </pc:cxnChg>
        <pc:cxnChg chg="mod">
          <ac:chgData name="Phillip Kaufman" userId="c001b2a046940d7c" providerId="LiveId" clId="{5CB25B10-5B1C-4017-B167-ED3104435743}" dt="2024-05-20T00:44:50.679" v="3672" actId="165"/>
          <ac:cxnSpMkLst>
            <pc:docMk/>
            <pc:sldMk cId="1191637253" sldId="975"/>
            <ac:cxnSpMk id="209" creationId="{51EC8D62-3FD6-92C5-8E87-BE34F8C68DC4}"/>
          </ac:cxnSpMkLst>
        </pc:cxnChg>
        <pc:cxnChg chg="mod">
          <ac:chgData name="Phillip Kaufman" userId="c001b2a046940d7c" providerId="LiveId" clId="{5CB25B10-5B1C-4017-B167-ED3104435743}" dt="2024-05-20T00:44:50.679" v="3672" actId="165"/>
          <ac:cxnSpMkLst>
            <pc:docMk/>
            <pc:sldMk cId="1191637253" sldId="975"/>
            <ac:cxnSpMk id="210" creationId="{B8ED34C1-57C5-F2F9-24A2-0F71BC648385}"/>
          </ac:cxnSpMkLst>
        </pc:cxnChg>
        <pc:cxnChg chg="mod">
          <ac:chgData name="Phillip Kaufman" userId="c001b2a046940d7c" providerId="LiveId" clId="{5CB25B10-5B1C-4017-B167-ED3104435743}" dt="2024-05-20T00:44:50.679" v="3672" actId="165"/>
          <ac:cxnSpMkLst>
            <pc:docMk/>
            <pc:sldMk cId="1191637253" sldId="975"/>
            <ac:cxnSpMk id="211" creationId="{C5809A54-E655-6995-50BF-AA07A1987089}"/>
          </ac:cxnSpMkLst>
        </pc:cxnChg>
        <pc:cxnChg chg="mod">
          <ac:chgData name="Phillip Kaufman" userId="c001b2a046940d7c" providerId="LiveId" clId="{5CB25B10-5B1C-4017-B167-ED3104435743}" dt="2024-05-20T00:44:50.679" v="3672" actId="165"/>
          <ac:cxnSpMkLst>
            <pc:docMk/>
            <pc:sldMk cId="1191637253" sldId="975"/>
            <ac:cxnSpMk id="212" creationId="{E3AC7537-8D26-14F3-688A-6566321238CE}"/>
          </ac:cxnSpMkLst>
        </pc:cxnChg>
        <pc:cxnChg chg="mod">
          <ac:chgData name="Phillip Kaufman" userId="c001b2a046940d7c" providerId="LiveId" clId="{5CB25B10-5B1C-4017-B167-ED3104435743}" dt="2024-05-20T00:44:50.679" v="3672" actId="165"/>
          <ac:cxnSpMkLst>
            <pc:docMk/>
            <pc:sldMk cId="1191637253" sldId="975"/>
            <ac:cxnSpMk id="213" creationId="{24CAE603-D32C-14B8-5D0A-7EC983F5A2F0}"/>
          </ac:cxnSpMkLst>
        </pc:cxnChg>
        <pc:cxnChg chg="mod">
          <ac:chgData name="Phillip Kaufman" userId="c001b2a046940d7c" providerId="LiveId" clId="{5CB25B10-5B1C-4017-B167-ED3104435743}" dt="2024-05-20T00:44:50.679" v="3672" actId="165"/>
          <ac:cxnSpMkLst>
            <pc:docMk/>
            <pc:sldMk cId="1191637253" sldId="975"/>
            <ac:cxnSpMk id="214" creationId="{8535ED5D-83F6-A92E-2937-26660801BF1D}"/>
          </ac:cxnSpMkLst>
        </pc:cxnChg>
        <pc:cxnChg chg="mod">
          <ac:chgData name="Phillip Kaufman" userId="c001b2a046940d7c" providerId="LiveId" clId="{5CB25B10-5B1C-4017-B167-ED3104435743}" dt="2024-05-20T00:44:50.679" v="3672" actId="165"/>
          <ac:cxnSpMkLst>
            <pc:docMk/>
            <pc:sldMk cId="1191637253" sldId="975"/>
            <ac:cxnSpMk id="215" creationId="{5241EF4C-9A71-DE0E-C5F5-659F88E6B345}"/>
          </ac:cxnSpMkLst>
        </pc:cxnChg>
        <pc:cxnChg chg="mod">
          <ac:chgData name="Phillip Kaufman" userId="c001b2a046940d7c" providerId="LiveId" clId="{5CB25B10-5B1C-4017-B167-ED3104435743}" dt="2024-05-20T00:44:50.679" v="3672" actId="165"/>
          <ac:cxnSpMkLst>
            <pc:docMk/>
            <pc:sldMk cId="1191637253" sldId="975"/>
            <ac:cxnSpMk id="216" creationId="{32F923B8-22C4-6DCA-3E33-60D41A7EA58F}"/>
          </ac:cxnSpMkLst>
        </pc:cxnChg>
        <pc:cxnChg chg="mod">
          <ac:chgData name="Phillip Kaufman" userId="c001b2a046940d7c" providerId="LiveId" clId="{5CB25B10-5B1C-4017-B167-ED3104435743}" dt="2024-05-20T00:44:50.679" v="3672" actId="165"/>
          <ac:cxnSpMkLst>
            <pc:docMk/>
            <pc:sldMk cId="1191637253" sldId="975"/>
            <ac:cxnSpMk id="217" creationId="{938100B3-49F2-1ADC-5D3B-948A0456943F}"/>
          </ac:cxnSpMkLst>
        </pc:cxnChg>
        <pc:cxnChg chg="mod">
          <ac:chgData name="Phillip Kaufman" userId="c001b2a046940d7c" providerId="LiveId" clId="{5CB25B10-5B1C-4017-B167-ED3104435743}" dt="2024-05-20T00:44:50.679" v="3672" actId="165"/>
          <ac:cxnSpMkLst>
            <pc:docMk/>
            <pc:sldMk cId="1191637253" sldId="975"/>
            <ac:cxnSpMk id="218" creationId="{8B4D7658-2DC5-171C-F3D2-E2F694DB7E14}"/>
          </ac:cxnSpMkLst>
        </pc:cxnChg>
        <pc:cxnChg chg="mod">
          <ac:chgData name="Phillip Kaufman" userId="c001b2a046940d7c" providerId="LiveId" clId="{5CB25B10-5B1C-4017-B167-ED3104435743}" dt="2024-05-20T00:44:50.679" v="3672" actId="165"/>
          <ac:cxnSpMkLst>
            <pc:docMk/>
            <pc:sldMk cId="1191637253" sldId="975"/>
            <ac:cxnSpMk id="219" creationId="{8959C753-2B7E-D6F1-DC67-D636C5A93FBA}"/>
          </ac:cxnSpMkLst>
        </pc:cxnChg>
        <pc:cxnChg chg="mod">
          <ac:chgData name="Phillip Kaufman" userId="c001b2a046940d7c" providerId="LiveId" clId="{5CB25B10-5B1C-4017-B167-ED3104435743}" dt="2024-05-20T00:44:50.679" v="3672" actId="165"/>
          <ac:cxnSpMkLst>
            <pc:docMk/>
            <pc:sldMk cId="1191637253" sldId="975"/>
            <ac:cxnSpMk id="220" creationId="{EAC673E5-6B26-0DA9-5778-5BCE7113E255}"/>
          </ac:cxnSpMkLst>
        </pc:cxnChg>
        <pc:cxnChg chg="mod">
          <ac:chgData name="Phillip Kaufman" userId="c001b2a046940d7c" providerId="LiveId" clId="{5CB25B10-5B1C-4017-B167-ED3104435743}" dt="2024-05-20T00:44:50.679" v="3672" actId="165"/>
          <ac:cxnSpMkLst>
            <pc:docMk/>
            <pc:sldMk cId="1191637253" sldId="975"/>
            <ac:cxnSpMk id="221" creationId="{7275A68F-A276-4414-104A-F69246440F30}"/>
          </ac:cxnSpMkLst>
        </pc:cxnChg>
        <pc:cxnChg chg="mod">
          <ac:chgData name="Phillip Kaufman" userId="c001b2a046940d7c" providerId="LiveId" clId="{5CB25B10-5B1C-4017-B167-ED3104435743}" dt="2024-05-20T00:44:50.679" v="3672" actId="165"/>
          <ac:cxnSpMkLst>
            <pc:docMk/>
            <pc:sldMk cId="1191637253" sldId="975"/>
            <ac:cxnSpMk id="222" creationId="{4B6CDF55-A568-8C2C-C431-1196AB393F0A}"/>
          </ac:cxnSpMkLst>
        </pc:cxnChg>
        <pc:cxnChg chg="mod">
          <ac:chgData name="Phillip Kaufman" userId="c001b2a046940d7c" providerId="LiveId" clId="{5CB25B10-5B1C-4017-B167-ED3104435743}" dt="2024-05-20T00:44:50.679" v="3672" actId="165"/>
          <ac:cxnSpMkLst>
            <pc:docMk/>
            <pc:sldMk cId="1191637253" sldId="975"/>
            <ac:cxnSpMk id="223" creationId="{6D981ECE-88C9-1F7E-DBCD-8AFAAF2926EF}"/>
          </ac:cxnSpMkLst>
        </pc:cxnChg>
        <pc:cxnChg chg="mod">
          <ac:chgData name="Phillip Kaufman" userId="c001b2a046940d7c" providerId="LiveId" clId="{5CB25B10-5B1C-4017-B167-ED3104435743}" dt="2024-05-20T00:44:50.679" v="3672" actId="165"/>
          <ac:cxnSpMkLst>
            <pc:docMk/>
            <pc:sldMk cId="1191637253" sldId="975"/>
            <ac:cxnSpMk id="224" creationId="{004CBD9A-1604-617E-365B-1556F6486794}"/>
          </ac:cxnSpMkLst>
        </pc:cxnChg>
        <pc:cxnChg chg="mod">
          <ac:chgData name="Phillip Kaufman" userId="c001b2a046940d7c" providerId="LiveId" clId="{5CB25B10-5B1C-4017-B167-ED3104435743}" dt="2024-05-20T00:44:50.679" v="3672" actId="165"/>
          <ac:cxnSpMkLst>
            <pc:docMk/>
            <pc:sldMk cId="1191637253" sldId="975"/>
            <ac:cxnSpMk id="225" creationId="{1E96D156-70B4-A52B-36A8-5EE54FC3AFCC}"/>
          </ac:cxnSpMkLst>
        </pc:cxnChg>
        <pc:cxnChg chg="mod">
          <ac:chgData name="Phillip Kaufman" userId="c001b2a046940d7c" providerId="LiveId" clId="{5CB25B10-5B1C-4017-B167-ED3104435743}" dt="2024-05-20T00:44:50.679" v="3672" actId="165"/>
          <ac:cxnSpMkLst>
            <pc:docMk/>
            <pc:sldMk cId="1191637253" sldId="975"/>
            <ac:cxnSpMk id="226" creationId="{4C117DBE-E7C8-BC89-BDF8-24B31307D258}"/>
          </ac:cxnSpMkLst>
        </pc:cxnChg>
        <pc:cxnChg chg="mod">
          <ac:chgData name="Phillip Kaufman" userId="c001b2a046940d7c" providerId="LiveId" clId="{5CB25B10-5B1C-4017-B167-ED3104435743}" dt="2024-05-20T00:44:50.679" v="3672" actId="165"/>
          <ac:cxnSpMkLst>
            <pc:docMk/>
            <pc:sldMk cId="1191637253" sldId="975"/>
            <ac:cxnSpMk id="227" creationId="{6037F4BB-D70A-A4AB-FE9D-1393D4B6D09F}"/>
          </ac:cxnSpMkLst>
        </pc:cxnChg>
        <pc:cxnChg chg="mod">
          <ac:chgData name="Phillip Kaufman" userId="c001b2a046940d7c" providerId="LiveId" clId="{5CB25B10-5B1C-4017-B167-ED3104435743}" dt="2024-05-20T00:44:50.679" v="3672" actId="165"/>
          <ac:cxnSpMkLst>
            <pc:docMk/>
            <pc:sldMk cId="1191637253" sldId="975"/>
            <ac:cxnSpMk id="228" creationId="{CDF15A5F-6D30-B079-8946-7A55FDD479A0}"/>
          </ac:cxnSpMkLst>
        </pc:cxnChg>
        <pc:cxnChg chg="mod">
          <ac:chgData name="Phillip Kaufman" userId="c001b2a046940d7c" providerId="LiveId" clId="{5CB25B10-5B1C-4017-B167-ED3104435743}" dt="2024-05-20T00:44:50.679" v="3672" actId="165"/>
          <ac:cxnSpMkLst>
            <pc:docMk/>
            <pc:sldMk cId="1191637253" sldId="975"/>
            <ac:cxnSpMk id="229" creationId="{42AA545A-17EF-422A-7114-819FEE814B65}"/>
          </ac:cxnSpMkLst>
        </pc:cxnChg>
        <pc:cxnChg chg="mod">
          <ac:chgData name="Phillip Kaufman" userId="c001b2a046940d7c" providerId="LiveId" clId="{5CB25B10-5B1C-4017-B167-ED3104435743}" dt="2024-05-20T00:44:50.679" v="3672" actId="165"/>
          <ac:cxnSpMkLst>
            <pc:docMk/>
            <pc:sldMk cId="1191637253" sldId="975"/>
            <ac:cxnSpMk id="230" creationId="{F6EF9A71-0412-73B9-35CE-0A8ADC58BB39}"/>
          </ac:cxnSpMkLst>
        </pc:cxnChg>
        <pc:cxnChg chg="mod">
          <ac:chgData name="Phillip Kaufman" userId="c001b2a046940d7c" providerId="LiveId" clId="{5CB25B10-5B1C-4017-B167-ED3104435743}" dt="2024-05-20T00:44:50.679" v="3672" actId="165"/>
          <ac:cxnSpMkLst>
            <pc:docMk/>
            <pc:sldMk cId="1191637253" sldId="975"/>
            <ac:cxnSpMk id="231" creationId="{1ED323AC-EEA2-6344-5CD9-744448B3FDD4}"/>
          </ac:cxnSpMkLst>
        </pc:cxnChg>
        <pc:cxnChg chg="mod">
          <ac:chgData name="Phillip Kaufman" userId="c001b2a046940d7c" providerId="LiveId" clId="{5CB25B10-5B1C-4017-B167-ED3104435743}" dt="2024-05-20T00:44:50.679" v="3672" actId="165"/>
          <ac:cxnSpMkLst>
            <pc:docMk/>
            <pc:sldMk cId="1191637253" sldId="975"/>
            <ac:cxnSpMk id="232" creationId="{976011C8-8BA8-3513-FF68-DCF68834DC22}"/>
          </ac:cxnSpMkLst>
        </pc:cxnChg>
        <pc:cxnChg chg="mod">
          <ac:chgData name="Phillip Kaufman" userId="c001b2a046940d7c" providerId="LiveId" clId="{5CB25B10-5B1C-4017-B167-ED3104435743}" dt="2024-05-20T00:44:50.679" v="3672" actId="165"/>
          <ac:cxnSpMkLst>
            <pc:docMk/>
            <pc:sldMk cId="1191637253" sldId="975"/>
            <ac:cxnSpMk id="233" creationId="{2F4DA1FA-A75B-026D-8C04-75B7272F642B}"/>
          </ac:cxnSpMkLst>
        </pc:cxnChg>
        <pc:cxnChg chg="mod">
          <ac:chgData name="Phillip Kaufman" userId="c001b2a046940d7c" providerId="LiveId" clId="{5CB25B10-5B1C-4017-B167-ED3104435743}" dt="2024-05-20T00:44:50.679" v="3672" actId="165"/>
          <ac:cxnSpMkLst>
            <pc:docMk/>
            <pc:sldMk cId="1191637253" sldId="975"/>
            <ac:cxnSpMk id="234" creationId="{A6C36C63-76B4-A936-DFE1-E6774966B344}"/>
          </ac:cxnSpMkLst>
        </pc:cxnChg>
        <pc:cxnChg chg="mod">
          <ac:chgData name="Phillip Kaufman" userId="c001b2a046940d7c" providerId="LiveId" clId="{5CB25B10-5B1C-4017-B167-ED3104435743}" dt="2024-05-20T00:44:50.679" v="3672" actId="165"/>
          <ac:cxnSpMkLst>
            <pc:docMk/>
            <pc:sldMk cId="1191637253" sldId="975"/>
            <ac:cxnSpMk id="235" creationId="{A253C2CD-AA72-7DF0-D795-18C11D934678}"/>
          </ac:cxnSpMkLst>
        </pc:cxnChg>
        <pc:cxnChg chg="mod">
          <ac:chgData name="Phillip Kaufman" userId="c001b2a046940d7c" providerId="LiveId" clId="{5CB25B10-5B1C-4017-B167-ED3104435743}" dt="2024-05-20T00:44:50.679" v="3672" actId="165"/>
          <ac:cxnSpMkLst>
            <pc:docMk/>
            <pc:sldMk cId="1191637253" sldId="975"/>
            <ac:cxnSpMk id="239" creationId="{CA182733-48A1-9849-8EC5-F24622E8A51D}"/>
          </ac:cxnSpMkLst>
        </pc:cxnChg>
        <pc:cxnChg chg="mod">
          <ac:chgData name="Phillip Kaufman" userId="c001b2a046940d7c" providerId="LiveId" clId="{5CB25B10-5B1C-4017-B167-ED3104435743}" dt="2024-05-20T00:44:50.679" v="3672" actId="165"/>
          <ac:cxnSpMkLst>
            <pc:docMk/>
            <pc:sldMk cId="1191637253" sldId="975"/>
            <ac:cxnSpMk id="240" creationId="{8A89249E-37FC-B6E5-C32B-764FC85D895F}"/>
          </ac:cxnSpMkLst>
        </pc:cxnChg>
        <pc:cxnChg chg="mod">
          <ac:chgData name="Phillip Kaufman" userId="c001b2a046940d7c" providerId="LiveId" clId="{5CB25B10-5B1C-4017-B167-ED3104435743}" dt="2024-05-20T00:44:50.679" v="3672" actId="165"/>
          <ac:cxnSpMkLst>
            <pc:docMk/>
            <pc:sldMk cId="1191637253" sldId="975"/>
            <ac:cxnSpMk id="247" creationId="{1F5F3A5C-9250-90CD-E03D-58C7CA091045}"/>
          </ac:cxnSpMkLst>
        </pc:cxnChg>
        <pc:cxnChg chg="mod">
          <ac:chgData name="Phillip Kaufman" userId="c001b2a046940d7c" providerId="LiveId" clId="{5CB25B10-5B1C-4017-B167-ED3104435743}" dt="2024-05-20T00:44:50.679" v="3672" actId="165"/>
          <ac:cxnSpMkLst>
            <pc:docMk/>
            <pc:sldMk cId="1191637253" sldId="975"/>
            <ac:cxnSpMk id="248" creationId="{5BA7A91C-1EFC-F6BF-B307-6FC3A74ADD68}"/>
          </ac:cxnSpMkLst>
        </pc:cxnChg>
        <pc:cxnChg chg="mod">
          <ac:chgData name="Phillip Kaufman" userId="c001b2a046940d7c" providerId="LiveId" clId="{5CB25B10-5B1C-4017-B167-ED3104435743}" dt="2024-05-20T00:44:42.361" v="3669" actId="165"/>
          <ac:cxnSpMkLst>
            <pc:docMk/>
            <pc:sldMk cId="1191637253" sldId="975"/>
            <ac:cxnSpMk id="250" creationId="{F773BD4F-9831-5144-1548-94311DDFB6B4}"/>
          </ac:cxnSpMkLst>
        </pc:cxnChg>
        <pc:cxnChg chg="mod">
          <ac:chgData name="Phillip Kaufman" userId="c001b2a046940d7c" providerId="LiveId" clId="{5CB25B10-5B1C-4017-B167-ED3104435743}" dt="2024-05-20T00:44:42.361" v="3669" actId="165"/>
          <ac:cxnSpMkLst>
            <pc:docMk/>
            <pc:sldMk cId="1191637253" sldId="975"/>
            <ac:cxnSpMk id="251" creationId="{9ACD425E-956D-EEB1-CD63-FDA3E55CB73F}"/>
          </ac:cxnSpMkLst>
        </pc:cxnChg>
        <pc:cxnChg chg="mod">
          <ac:chgData name="Phillip Kaufman" userId="c001b2a046940d7c" providerId="LiveId" clId="{5CB25B10-5B1C-4017-B167-ED3104435743}" dt="2024-05-20T00:44:42.361" v="3669" actId="165"/>
          <ac:cxnSpMkLst>
            <pc:docMk/>
            <pc:sldMk cId="1191637253" sldId="975"/>
            <ac:cxnSpMk id="252" creationId="{E27B1705-F63F-6DEE-1E65-88F2EEBD21AE}"/>
          </ac:cxnSpMkLst>
        </pc:cxnChg>
        <pc:cxnChg chg="mod">
          <ac:chgData name="Phillip Kaufman" userId="c001b2a046940d7c" providerId="LiveId" clId="{5CB25B10-5B1C-4017-B167-ED3104435743}" dt="2024-05-20T00:44:42.361" v="3669" actId="165"/>
          <ac:cxnSpMkLst>
            <pc:docMk/>
            <pc:sldMk cId="1191637253" sldId="975"/>
            <ac:cxnSpMk id="253" creationId="{033F6CED-FF68-751E-2DF7-A81EAF6B7D7F}"/>
          </ac:cxnSpMkLst>
        </pc:cxnChg>
        <pc:cxnChg chg="mod">
          <ac:chgData name="Phillip Kaufman" userId="c001b2a046940d7c" providerId="LiveId" clId="{5CB25B10-5B1C-4017-B167-ED3104435743}" dt="2024-05-20T00:44:42.361" v="3669" actId="165"/>
          <ac:cxnSpMkLst>
            <pc:docMk/>
            <pc:sldMk cId="1191637253" sldId="975"/>
            <ac:cxnSpMk id="254" creationId="{415370CA-BA3A-1CD8-FF1C-164EDD7ADBEE}"/>
          </ac:cxnSpMkLst>
        </pc:cxnChg>
        <pc:cxnChg chg="mod">
          <ac:chgData name="Phillip Kaufman" userId="c001b2a046940d7c" providerId="LiveId" clId="{5CB25B10-5B1C-4017-B167-ED3104435743}" dt="2024-05-20T00:44:42.361" v="3669" actId="165"/>
          <ac:cxnSpMkLst>
            <pc:docMk/>
            <pc:sldMk cId="1191637253" sldId="975"/>
            <ac:cxnSpMk id="255" creationId="{EE8D93E3-CFC0-9AF0-5353-5F76A4DC0704}"/>
          </ac:cxnSpMkLst>
        </pc:cxnChg>
        <pc:cxnChg chg="mod">
          <ac:chgData name="Phillip Kaufman" userId="c001b2a046940d7c" providerId="LiveId" clId="{5CB25B10-5B1C-4017-B167-ED3104435743}" dt="2024-05-20T00:44:47.534" v="3671" actId="165"/>
          <ac:cxnSpMkLst>
            <pc:docMk/>
            <pc:sldMk cId="1191637253" sldId="975"/>
            <ac:cxnSpMk id="256" creationId="{2CB6F65F-A9D1-6706-3F1E-209DF7BEDA9B}"/>
          </ac:cxnSpMkLst>
        </pc:cxnChg>
        <pc:cxnChg chg="mod">
          <ac:chgData name="Phillip Kaufman" userId="c001b2a046940d7c" providerId="LiveId" clId="{5CB25B10-5B1C-4017-B167-ED3104435743}" dt="2024-05-20T00:44:47.534" v="3671" actId="165"/>
          <ac:cxnSpMkLst>
            <pc:docMk/>
            <pc:sldMk cId="1191637253" sldId="975"/>
            <ac:cxnSpMk id="257" creationId="{386820BF-633B-DAA1-4DA4-2FE6A30F79BD}"/>
          </ac:cxnSpMkLst>
        </pc:cxnChg>
        <pc:cxnChg chg="mod">
          <ac:chgData name="Phillip Kaufman" userId="c001b2a046940d7c" providerId="LiveId" clId="{5CB25B10-5B1C-4017-B167-ED3104435743}" dt="2024-05-20T00:44:47.534" v="3671" actId="165"/>
          <ac:cxnSpMkLst>
            <pc:docMk/>
            <pc:sldMk cId="1191637253" sldId="975"/>
            <ac:cxnSpMk id="258" creationId="{EFE915CE-922B-A09E-F273-AB50B9D48BB9}"/>
          </ac:cxnSpMkLst>
        </pc:cxnChg>
        <pc:cxnChg chg="mod">
          <ac:chgData name="Phillip Kaufman" userId="c001b2a046940d7c" providerId="LiveId" clId="{5CB25B10-5B1C-4017-B167-ED3104435743}" dt="2024-05-20T00:44:47.534" v="3671" actId="165"/>
          <ac:cxnSpMkLst>
            <pc:docMk/>
            <pc:sldMk cId="1191637253" sldId="975"/>
            <ac:cxnSpMk id="259" creationId="{E17F721D-B46A-8FAE-33C8-61B704F40213}"/>
          </ac:cxnSpMkLst>
        </pc:cxnChg>
        <pc:cxnChg chg="mod">
          <ac:chgData name="Phillip Kaufman" userId="c001b2a046940d7c" providerId="LiveId" clId="{5CB25B10-5B1C-4017-B167-ED3104435743}" dt="2024-05-20T00:44:47.534" v="3671" actId="165"/>
          <ac:cxnSpMkLst>
            <pc:docMk/>
            <pc:sldMk cId="1191637253" sldId="975"/>
            <ac:cxnSpMk id="260" creationId="{A9D0AB4E-72AE-D997-6B62-C9547253124C}"/>
          </ac:cxnSpMkLst>
        </pc:cxnChg>
        <pc:cxnChg chg="mod">
          <ac:chgData name="Phillip Kaufman" userId="c001b2a046940d7c" providerId="LiveId" clId="{5CB25B10-5B1C-4017-B167-ED3104435743}" dt="2024-05-20T00:44:47.534" v="3671" actId="165"/>
          <ac:cxnSpMkLst>
            <pc:docMk/>
            <pc:sldMk cId="1191637253" sldId="975"/>
            <ac:cxnSpMk id="261" creationId="{332F3979-9BFF-916F-420E-13067DEA6C43}"/>
          </ac:cxnSpMkLst>
        </pc:cxnChg>
        <pc:cxnChg chg="mod">
          <ac:chgData name="Phillip Kaufman" userId="c001b2a046940d7c" providerId="LiveId" clId="{5CB25B10-5B1C-4017-B167-ED3104435743}" dt="2024-05-20T00:44:47.534" v="3671" actId="165"/>
          <ac:cxnSpMkLst>
            <pc:docMk/>
            <pc:sldMk cId="1191637253" sldId="975"/>
            <ac:cxnSpMk id="262" creationId="{CBF7FE3D-0EA5-22B7-4B3F-28A29A3CBEFE}"/>
          </ac:cxnSpMkLst>
        </pc:cxnChg>
        <pc:cxnChg chg="mod">
          <ac:chgData name="Phillip Kaufman" userId="c001b2a046940d7c" providerId="LiveId" clId="{5CB25B10-5B1C-4017-B167-ED3104435743}" dt="2024-05-20T00:44:47.534" v="3671" actId="165"/>
          <ac:cxnSpMkLst>
            <pc:docMk/>
            <pc:sldMk cId="1191637253" sldId="975"/>
            <ac:cxnSpMk id="263" creationId="{D47AF61D-E4D3-52F7-40DF-44D43C2F4718}"/>
          </ac:cxnSpMkLst>
        </pc:cxnChg>
        <pc:cxnChg chg="mod">
          <ac:chgData name="Phillip Kaufman" userId="c001b2a046940d7c" providerId="LiveId" clId="{5CB25B10-5B1C-4017-B167-ED3104435743}" dt="2024-05-20T00:44:47.534" v="3671" actId="165"/>
          <ac:cxnSpMkLst>
            <pc:docMk/>
            <pc:sldMk cId="1191637253" sldId="975"/>
            <ac:cxnSpMk id="264" creationId="{4353C2FE-A395-727A-CB06-1BF8FA00EB2B}"/>
          </ac:cxnSpMkLst>
        </pc:cxnChg>
        <pc:cxnChg chg="mod">
          <ac:chgData name="Phillip Kaufman" userId="c001b2a046940d7c" providerId="LiveId" clId="{5CB25B10-5B1C-4017-B167-ED3104435743}" dt="2024-05-20T00:44:47.534" v="3671" actId="165"/>
          <ac:cxnSpMkLst>
            <pc:docMk/>
            <pc:sldMk cId="1191637253" sldId="975"/>
            <ac:cxnSpMk id="265" creationId="{D2E3A708-BD53-49C2-DF9E-2B4C25589414}"/>
          </ac:cxnSpMkLst>
        </pc:cxnChg>
        <pc:cxnChg chg="mod">
          <ac:chgData name="Phillip Kaufman" userId="c001b2a046940d7c" providerId="LiveId" clId="{5CB25B10-5B1C-4017-B167-ED3104435743}" dt="2024-05-20T00:44:47.534" v="3671" actId="165"/>
          <ac:cxnSpMkLst>
            <pc:docMk/>
            <pc:sldMk cId="1191637253" sldId="975"/>
            <ac:cxnSpMk id="266" creationId="{F1657FF8-EAD4-1F0F-2C16-204255AC9379}"/>
          </ac:cxnSpMkLst>
        </pc:cxnChg>
        <pc:cxnChg chg="mod">
          <ac:chgData name="Phillip Kaufman" userId="c001b2a046940d7c" providerId="LiveId" clId="{5CB25B10-5B1C-4017-B167-ED3104435743}" dt="2024-05-20T00:44:47.534" v="3671" actId="165"/>
          <ac:cxnSpMkLst>
            <pc:docMk/>
            <pc:sldMk cId="1191637253" sldId="975"/>
            <ac:cxnSpMk id="267" creationId="{12DC1CA7-5B7E-944E-78D7-010A389F9E50}"/>
          </ac:cxnSpMkLst>
        </pc:cxnChg>
        <pc:cxnChg chg="mod">
          <ac:chgData name="Phillip Kaufman" userId="c001b2a046940d7c" providerId="LiveId" clId="{5CB25B10-5B1C-4017-B167-ED3104435743}" dt="2024-05-20T00:44:47.534" v="3671" actId="165"/>
          <ac:cxnSpMkLst>
            <pc:docMk/>
            <pc:sldMk cId="1191637253" sldId="975"/>
            <ac:cxnSpMk id="268" creationId="{583F2F6D-6A29-F3A3-5FB3-DF317ABDD503}"/>
          </ac:cxnSpMkLst>
        </pc:cxnChg>
        <pc:cxnChg chg="mod">
          <ac:chgData name="Phillip Kaufman" userId="c001b2a046940d7c" providerId="LiveId" clId="{5CB25B10-5B1C-4017-B167-ED3104435743}" dt="2024-05-20T00:44:47.534" v="3671" actId="165"/>
          <ac:cxnSpMkLst>
            <pc:docMk/>
            <pc:sldMk cId="1191637253" sldId="975"/>
            <ac:cxnSpMk id="269" creationId="{47911FA5-3375-C9FF-5F49-50D577D17C11}"/>
          </ac:cxnSpMkLst>
        </pc:cxnChg>
        <pc:cxnChg chg="mod">
          <ac:chgData name="Phillip Kaufman" userId="c001b2a046940d7c" providerId="LiveId" clId="{5CB25B10-5B1C-4017-B167-ED3104435743}" dt="2024-05-20T00:44:47.534" v="3671" actId="165"/>
          <ac:cxnSpMkLst>
            <pc:docMk/>
            <pc:sldMk cId="1191637253" sldId="975"/>
            <ac:cxnSpMk id="270" creationId="{D0D01432-9132-4527-3F94-DC05269DF7E3}"/>
          </ac:cxnSpMkLst>
        </pc:cxnChg>
        <pc:cxnChg chg="mod">
          <ac:chgData name="Phillip Kaufman" userId="c001b2a046940d7c" providerId="LiveId" clId="{5CB25B10-5B1C-4017-B167-ED3104435743}" dt="2024-05-20T00:44:47.534" v="3671" actId="165"/>
          <ac:cxnSpMkLst>
            <pc:docMk/>
            <pc:sldMk cId="1191637253" sldId="975"/>
            <ac:cxnSpMk id="271" creationId="{94F22831-F761-79D5-FEF4-9CE1EFCDBCE1}"/>
          </ac:cxnSpMkLst>
        </pc:cxnChg>
        <pc:cxnChg chg="mod">
          <ac:chgData name="Phillip Kaufman" userId="c001b2a046940d7c" providerId="LiveId" clId="{5CB25B10-5B1C-4017-B167-ED3104435743}" dt="2024-05-20T00:44:47.534" v="3671" actId="165"/>
          <ac:cxnSpMkLst>
            <pc:docMk/>
            <pc:sldMk cId="1191637253" sldId="975"/>
            <ac:cxnSpMk id="272" creationId="{38BC72B9-1CC9-BED7-DA8C-B9673518963C}"/>
          </ac:cxnSpMkLst>
        </pc:cxnChg>
        <pc:cxnChg chg="mod">
          <ac:chgData name="Phillip Kaufman" userId="c001b2a046940d7c" providerId="LiveId" clId="{5CB25B10-5B1C-4017-B167-ED3104435743}" dt="2024-05-20T00:44:47.534" v="3671" actId="165"/>
          <ac:cxnSpMkLst>
            <pc:docMk/>
            <pc:sldMk cId="1191637253" sldId="975"/>
            <ac:cxnSpMk id="273" creationId="{3A706151-814F-7D78-CE2B-24ED757B2FDD}"/>
          </ac:cxnSpMkLst>
        </pc:cxnChg>
        <pc:cxnChg chg="mod">
          <ac:chgData name="Phillip Kaufman" userId="c001b2a046940d7c" providerId="LiveId" clId="{5CB25B10-5B1C-4017-B167-ED3104435743}" dt="2024-05-20T00:44:47.534" v="3671" actId="165"/>
          <ac:cxnSpMkLst>
            <pc:docMk/>
            <pc:sldMk cId="1191637253" sldId="975"/>
            <ac:cxnSpMk id="274" creationId="{1B24C9AD-AB85-453F-0C3B-1587CD1084AC}"/>
          </ac:cxnSpMkLst>
        </pc:cxnChg>
        <pc:cxnChg chg="mod">
          <ac:chgData name="Phillip Kaufman" userId="c001b2a046940d7c" providerId="LiveId" clId="{5CB25B10-5B1C-4017-B167-ED3104435743}" dt="2024-05-20T00:44:47.534" v="3671" actId="165"/>
          <ac:cxnSpMkLst>
            <pc:docMk/>
            <pc:sldMk cId="1191637253" sldId="975"/>
            <ac:cxnSpMk id="275" creationId="{7F9412DD-ED7A-7722-ED7D-B0A88B9FE41E}"/>
          </ac:cxnSpMkLst>
        </pc:cxnChg>
        <pc:cxnChg chg="mod">
          <ac:chgData name="Phillip Kaufman" userId="c001b2a046940d7c" providerId="LiveId" clId="{5CB25B10-5B1C-4017-B167-ED3104435743}" dt="2024-05-20T00:44:47.534" v="3671" actId="165"/>
          <ac:cxnSpMkLst>
            <pc:docMk/>
            <pc:sldMk cId="1191637253" sldId="975"/>
            <ac:cxnSpMk id="276" creationId="{CE4663BA-A138-9BF6-8CDD-E0B636B28FDD}"/>
          </ac:cxnSpMkLst>
        </pc:cxnChg>
        <pc:cxnChg chg="mod">
          <ac:chgData name="Phillip Kaufman" userId="c001b2a046940d7c" providerId="LiveId" clId="{5CB25B10-5B1C-4017-B167-ED3104435743}" dt="2024-05-20T00:44:47.534" v="3671" actId="165"/>
          <ac:cxnSpMkLst>
            <pc:docMk/>
            <pc:sldMk cId="1191637253" sldId="975"/>
            <ac:cxnSpMk id="277" creationId="{20BC3EFE-D33A-D40B-1B19-16C7F3B31C7D}"/>
          </ac:cxnSpMkLst>
        </pc:cxnChg>
        <pc:cxnChg chg="mod">
          <ac:chgData name="Phillip Kaufman" userId="c001b2a046940d7c" providerId="LiveId" clId="{5CB25B10-5B1C-4017-B167-ED3104435743}" dt="2024-05-20T00:44:47.534" v="3671" actId="165"/>
          <ac:cxnSpMkLst>
            <pc:docMk/>
            <pc:sldMk cId="1191637253" sldId="975"/>
            <ac:cxnSpMk id="278" creationId="{CC8315E8-EADB-8691-E359-7CF829145751}"/>
          </ac:cxnSpMkLst>
        </pc:cxnChg>
        <pc:cxnChg chg="mod">
          <ac:chgData name="Phillip Kaufman" userId="c001b2a046940d7c" providerId="LiveId" clId="{5CB25B10-5B1C-4017-B167-ED3104435743}" dt="2024-05-20T00:44:47.534" v="3671" actId="165"/>
          <ac:cxnSpMkLst>
            <pc:docMk/>
            <pc:sldMk cId="1191637253" sldId="975"/>
            <ac:cxnSpMk id="279" creationId="{E2C014DA-9720-8985-8081-19E34BEB6239}"/>
          </ac:cxnSpMkLst>
        </pc:cxnChg>
        <pc:cxnChg chg="mod">
          <ac:chgData name="Phillip Kaufman" userId="c001b2a046940d7c" providerId="LiveId" clId="{5CB25B10-5B1C-4017-B167-ED3104435743}" dt="2024-05-20T00:44:47.534" v="3671" actId="165"/>
          <ac:cxnSpMkLst>
            <pc:docMk/>
            <pc:sldMk cId="1191637253" sldId="975"/>
            <ac:cxnSpMk id="280" creationId="{F7B14AFF-A877-0B08-BD62-896EA88A4C50}"/>
          </ac:cxnSpMkLst>
        </pc:cxnChg>
        <pc:cxnChg chg="mod">
          <ac:chgData name="Phillip Kaufman" userId="c001b2a046940d7c" providerId="LiveId" clId="{5CB25B10-5B1C-4017-B167-ED3104435743}" dt="2024-05-20T00:44:47.534" v="3671" actId="165"/>
          <ac:cxnSpMkLst>
            <pc:docMk/>
            <pc:sldMk cId="1191637253" sldId="975"/>
            <ac:cxnSpMk id="281" creationId="{BB4104B6-ED06-78EC-160E-57CC97391ABF}"/>
          </ac:cxnSpMkLst>
        </pc:cxnChg>
        <pc:cxnChg chg="mod">
          <ac:chgData name="Phillip Kaufman" userId="c001b2a046940d7c" providerId="LiveId" clId="{5CB25B10-5B1C-4017-B167-ED3104435743}" dt="2024-05-20T00:44:47.534" v="3671" actId="165"/>
          <ac:cxnSpMkLst>
            <pc:docMk/>
            <pc:sldMk cId="1191637253" sldId="975"/>
            <ac:cxnSpMk id="282" creationId="{333502E1-BB3D-D56C-4380-9E60212B6C61}"/>
          </ac:cxnSpMkLst>
        </pc:cxnChg>
        <pc:cxnChg chg="mod">
          <ac:chgData name="Phillip Kaufman" userId="c001b2a046940d7c" providerId="LiveId" clId="{5CB25B10-5B1C-4017-B167-ED3104435743}" dt="2024-05-20T00:44:47.534" v="3671" actId="165"/>
          <ac:cxnSpMkLst>
            <pc:docMk/>
            <pc:sldMk cId="1191637253" sldId="975"/>
            <ac:cxnSpMk id="283" creationId="{A470F3EC-687B-F61B-43FF-4714247FB039}"/>
          </ac:cxnSpMkLst>
        </pc:cxnChg>
        <pc:cxnChg chg="mod">
          <ac:chgData name="Phillip Kaufman" userId="c001b2a046940d7c" providerId="LiveId" clId="{5CB25B10-5B1C-4017-B167-ED3104435743}" dt="2024-05-20T00:44:47.534" v="3671" actId="165"/>
          <ac:cxnSpMkLst>
            <pc:docMk/>
            <pc:sldMk cId="1191637253" sldId="975"/>
            <ac:cxnSpMk id="284" creationId="{9775494B-F609-343F-34B2-2057698C784F}"/>
          </ac:cxnSpMkLst>
        </pc:cxnChg>
        <pc:cxnChg chg="mod">
          <ac:chgData name="Phillip Kaufman" userId="c001b2a046940d7c" providerId="LiveId" clId="{5CB25B10-5B1C-4017-B167-ED3104435743}" dt="2024-05-20T00:44:47.534" v="3671" actId="165"/>
          <ac:cxnSpMkLst>
            <pc:docMk/>
            <pc:sldMk cId="1191637253" sldId="975"/>
            <ac:cxnSpMk id="285" creationId="{88BA2FFB-6FF8-A292-7C7A-6B34B7B9717C}"/>
          </ac:cxnSpMkLst>
        </pc:cxnChg>
        <pc:cxnChg chg="mod">
          <ac:chgData name="Phillip Kaufman" userId="c001b2a046940d7c" providerId="LiveId" clId="{5CB25B10-5B1C-4017-B167-ED3104435743}" dt="2024-05-20T00:44:47.534" v="3671" actId="165"/>
          <ac:cxnSpMkLst>
            <pc:docMk/>
            <pc:sldMk cId="1191637253" sldId="975"/>
            <ac:cxnSpMk id="289" creationId="{B854680C-BE18-A150-7E1E-EE564C60158D}"/>
          </ac:cxnSpMkLst>
        </pc:cxnChg>
        <pc:cxnChg chg="mod">
          <ac:chgData name="Phillip Kaufman" userId="c001b2a046940d7c" providerId="LiveId" clId="{5CB25B10-5B1C-4017-B167-ED3104435743}" dt="2024-05-20T00:44:47.534" v="3671" actId="165"/>
          <ac:cxnSpMkLst>
            <pc:docMk/>
            <pc:sldMk cId="1191637253" sldId="975"/>
            <ac:cxnSpMk id="290" creationId="{FEFA3470-2007-FCE7-9C3F-4C6FF616D581}"/>
          </ac:cxnSpMkLst>
        </pc:cxnChg>
        <pc:cxnChg chg="mod">
          <ac:chgData name="Phillip Kaufman" userId="c001b2a046940d7c" providerId="LiveId" clId="{5CB25B10-5B1C-4017-B167-ED3104435743}" dt="2024-05-20T00:44:44.939" v="3670" actId="165"/>
          <ac:cxnSpMkLst>
            <pc:docMk/>
            <pc:sldMk cId="1191637253" sldId="975"/>
            <ac:cxnSpMk id="299" creationId="{946E29E3-2889-5039-0670-E85251709FB4}"/>
          </ac:cxnSpMkLst>
        </pc:cxnChg>
        <pc:cxnChg chg="mod">
          <ac:chgData name="Phillip Kaufman" userId="c001b2a046940d7c" providerId="LiveId" clId="{5CB25B10-5B1C-4017-B167-ED3104435743}" dt="2024-05-20T00:44:44.939" v="3670" actId="165"/>
          <ac:cxnSpMkLst>
            <pc:docMk/>
            <pc:sldMk cId="1191637253" sldId="975"/>
            <ac:cxnSpMk id="300" creationId="{2FE81830-3D8B-6310-D342-735EE747B389}"/>
          </ac:cxnSpMkLst>
        </pc:cxnChg>
        <pc:cxnChg chg="mod">
          <ac:chgData name="Phillip Kaufman" userId="c001b2a046940d7c" providerId="LiveId" clId="{5CB25B10-5B1C-4017-B167-ED3104435743}" dt="2024-05-20T00:44:44.939" v="3670" actId="165"/>
          <ac:cxnSpMkLst>
            <pc:docMk/>
            <pc:sldMk cId="1191637253" sldId="975"/>
            <ac:cxnSpMk id="306" creationId="{9F77131C-D416-29DC-87BA-B7C5AAACC6BE}"/>
          </ac:cxnSpMkLst>
        </pc:cxnChg>
        <pc:cxnChg chg="mod">
          <ac:chgData name="Phillip Kaufman" userId="c001b2a046940d7c" providerId="LiveId" clId="{5CB25B10-5B1C-4017-B167-ED3104435743}" dt="2024-05-20T00:44:44.939" v="3670" actId="165"/>
          <ac:cxnSpMkLst>
            <pc:docMk/>
            <pc:sldMk cId="1191637253" sldId="975"/>
            <ac:cxnSpMk id="307" creationId="{4DFD8697-50AE-7FED-174D-3B8B17B2CDBA}"/>
          </ac:cxnSpMkLst>
        </pc:cxnChg>
        <pc:cxnChg chg="mod">
          <ac:chgData name="Phillip Kaufman" userId="c001b2a046940d7c" providerId="LiveId" clId="{5CB25B10-5B1C-4017-B167-ED3104435743}" dt="2024-05-20T00:44:44.939" v="3670" actId="165"/>
          <ac:cxnSpMkLst>
            <pc:docMk/>
            <pc:sldMk cId="1191637253" sldId="975"/>
            <ac:cxnSpMk id="308" creationId="{2AE328C1-E831-AD5F-2F33-6959AECF197D}"/>
          </ac:cxnSpMkLst>
        </pc:cxnChg>
        <pc:cxnChg chg="mod">
          <ac:chgData name="Phillip Kaufman" userId="c001b2a046940d7c" providerId="LiveId" clId="{5CB25B10-5B1C-4017-B167-ED3104435743}" dt="2024-05-20T00:44:44.939" v="3670" actId="165"/>
          <ac:cxnSpMkLst>
            <pc:docMk/>
            <pc:sldMk cId="1191637253" sldId="975"/>
            <ac:cxnSpMk id="309" creationId="{B143BB78-442C-A915-A0E3-C9989A59F12C}"/>
          </ac:cxnSpMkLst>
        </pc:cxnChg>
        <pc:cxnChg chg="mod">
          <ac:chgData name="Phillip Kaufman" userId="c001b2a046940d7c" providerId="LiveId" clId="{5CB25B10-5B1C-4017-B167-ED3104435743}" dt="2024-05-20T00:44:44.939" v="3670" actId="165"/>
          <ac:cxnSpMkLst>
            <pc:docMk/>
            <pc:sldMk cId="1191637253" sldId="975"/>
            <ac:cxnSpMk id="310" creationId="{73C99F68-FD73-79F3-4F77-DBF24F20AA69}"/>
          </ac:cxnSpMkLst>
        </pc:cxnChg>
        <pc:cxnChg chg="mod">
          <ac:chgData name="Phillip Kaufman" userId="c001b2a046940d7c" providerId="LiveId" clId="{5CB25B10-5B1C-4017-B167-ED3104435743}" dt="2024-05-20T00:44:44.939" v="3670" actId="165"/>
          <ac:cxnSpMkLst>
            <pc:docMk/>
            <pc:sldMk cId="1191637253" sldId="975"/>
            <ac:cxnSpMk id="311" creationId="{CC076E90-F2EB-61F0-64B9-2C4C755ADDFD}"/>
          </ac:cxnSpMkLst>
        </pc:cxnChg>
        <pc:cxnChg chg="mod">
          <ac:chgData name="Phillip Kaufman" userId="c001b2a046940d7c" providerId="LiveId" clId="{5CB25B10-5B1C-4017-B167-ED3104435743}" dt="2024-05-20T00:44:44.939" v="3670" actId="165"/>
          <ac:cxnSpMkLst>
            <pc:docMk/>
            <pc:sldMk cId="1191637253" sldId="975"/>
            <ac:cxnSpMk id="312" creationId="{92E94C32-8097-DFF9-9FB9-25072B8EA165}"/>
          </ac:cxnSpMkLst>
        </pc:cxnChg>
        <pc:cxnChg chg="mod">
          <ac:chgData name="Phillip Kaufman" userId="c001b2a046940d7c" providerId="LiveId" clId="{5CB25B10-5B1C-4017-B167-ED3104435743}" dt="2024-05-20T00:44:44.939" v="3670" actId="165"/>
          <ac:cxnSpMkLst>
            <pc:docMk/>
            <pc:sldMk cId="1191637253" sldId="975"/>
            <ac:cxnSpMk id="314" creationId="{1D40C0D9-7D96-A3DC-F288-7D6035A507C5}"/>
          </ac:cxnSpMkLst>
        </pc:cxnChg>
        <pc:cxnChg chg="mod">
          <ac:chgData name="Phillip Kaufman" userId="c001b2a046940d7c" providerId="LiveId" clId="{5CB25B10-5B1C-4017-B167-ED3104435743}" dt="2024-05-20T00:44:44.939" v="3670" actId="165"/>
          <ac:cxnSpMkLst>
            <pc:docMk/>
            <pc:sldMk cId="1191637253" sldId="975"/>
            <ac:cxnSpMk id="315" creationId="{E3A890A5-D362-22B2-D90C-012C22DFF6C8}"/>
          </ac:cxnSpMkLst>
        </pc:cxnChg>
        <pc:cxnChg chg="mod">
          <ac:chgData name="Phillip Kaufman" userId="c001b2a046940d7c" providerId="LiveId" clId="{5CB25B10-5B1C-4017-B167-ED3104435743}" dt="2024-05-20T00:44:44.939" v="3670" actId="165"/>
          <ac:cxnSpMkLst>
            <pc:docMk/>
            <pc:sldMk cId="1191637253" sldId="975"/>
            <ac:cxnSpMk id="316" creationId="{F83283C0-4D87-A013-BE05-1CA29F040F2F}"/>
          </ac:cxnSpMkLst>
        </pc:cxnChg>
        <pc:cxnChg chg="mod">
          <ac:chgData name="Phillip Kaufman" userId="c001b2a046940d7c" providerId="LiveId" clId="{5CB25B10-5B1C-4017-B167-ED3104435743}" dt="2024-05-20T00:44:44.939" v="3670" actId="165"/>
          <ac:cxnSpMkLst>
            <pc:docMk/>
            <pc:sldMk cId="1191637253" sldId="975"/>
            <ac:cxnSpMk id="317" creationId="{3AB284FA-19BE-EFB2-5E81-C073B80953FE}"/>
          </ac:cxnSpMkLst>
        </pc:cxnChg>
        <pc:cxnChg chg="mod">
          <ac:chgData name="Phillip Kaufman" userId="c001b2a046940d7c" providerId="LiveId" clId="{5CB25B10-5B1C-4017-B167-ED3104435743}" dt="2024-05-20T00:44:44.939" v="3670" actId="165"/>
          <ac:cxnSpMkLst>
            <pc:docMk/>
            <pc:sldMk cId="1191637253" sldId="975"/>
            <ac:cxnSpMk id="318" creationId="{C68B5025-4C68-FE96-96E7-1BC12A507149}"/>
          </ac:cxnSpMkLst>
        </pc:cxnChg>
        <pc:cxnChg chg="mod">
          <ac:chgData name="Phillip Kaufman" userId="c001b2a046940d7c" providerId="LiveId" clId="{5CB25B10-5B1C-4017-B167-ED3104435743}" dt="2024-05-20T00:44:44.939" v="3670" actId="165"/>
          <ac:cxnSpMkLst>
            <pc:docMk/>
            <pc:sldMk cId="1191637253" sldId="975"/>
            <ac:cxnSpMk id="319" creationId="{CD9C4ACE-6784-9EB1-62D5-9D8072ABC2BC}"/>
          </ac:cxnSpMkLst>
        </pc:cxnChg>
        <pc:cxnChg chg="mod">
          <ac:chgData name="Phillip Kaufman" userId="c001b2a046940d7c" providerId="LiveId" clId="{5CB25B10-5B1C-4017-B167-ED3104435743}" dt="2024-05-20T00:44:44.939" v="3670" actId="165"/>
          <ac:cxnSpMkLst>
            <pc:docMk/>
            <pc:sldMk cId="1191637253" sldId="975"/>
            <ac:cxnSpMk id="320" creationId="{8F23C2A2-6CEB-1B5E-DA34-EA011CBBAB25}"/>
          </ac:cxnSpMkLst>
        </pc:cxnChg>
        <pc:cxnChg chg="mod">
          <ac:chgData name="Phillip Kaufman" userId="c001b2a046940d7c" providerId="LiveId" clId="{5CB25B10-5B1C-4017-B167-ED3104435743}" dt="2024-05-20T00:44:44.939" v="3670" actId="165"/>
          <ac:cxnSpMkLst>
            <pc:docMk/>
            <pc:sldMk cId="1191637253" sldId="975"/>
            <ac:cxnSpMk id="321" creationId="{F9D364E1-59B5-BB59-F968-1CBEB03033FF}"/>
          </ac:cxnSpMkLst>
        </pc:cxnChg>
        <pc:cxnChg chg="mod">
          <ac:chgData name="Phillip Kaufman" userId="c001b2a046940d7c" providerId="LiveId" clId="{5CB25B10-5B1C-4017-B167-ED3104435743}" dt="2024-05-20T00:44:44.939" v="3670" actId="165"/>
          <ac:cxnSpMkLst>
            <pc:docMk/>
            <pc:sldMk cId="1191637253" sldId="975"/>
            <ac:cxnSpMk id="322" creationId="{1864EB01-357F-EA49-3695-4CB16A26C6EC}"/>
          </ac:cxnSpMkLst>
        </pc:cxnChg>
        <pc:cxnChg chg="mod">
          <ac:chgData name="Phillip Kaufman" userId="c001b2a046940d7c" providerId="LiveId" clId="{5CB25B10-5B1C-4017-B167-ED3104435743}" dt="2024-05-20T00:43:07.308" v="3641" actId="165"/>
          <ac:cxnSpMkLst>
            <pc:docMk/>
            <pc:sldMk cId="1191637253" sldId="975"/>
            <ac:cxnSpMk id="326" creationId="{5D56B7C4-86E6-99DD-B861-B1AAACC62759}"/>
          </ac:cxnSpMkLst>
        </pc:cxnChg>
        <pc:cxnChg chg="mod">
          <ac:chgData name="Phillip Kaufman" userId="c001b2a046940d7c" providerId="LiveId" clId="{5CB25B10-5B1C-4017-B167-ED3104435743}" dt="2024-05-20T00:43:07.308" v="3641" actId="165"/>
          <ac:cxnSpMkLst>
            <pc:docMk/>
            <pc:sldMk cId="1191637253" sldId="975"/>
            <ac:cxnSpMk id="327" creationId="{AB45B450-0789-C850-001B-2A9B6EFAC448}"/>
          </ac:cxnSpMkLst>
        </pc:cxnChg>
        <pc:cxnChg chg="mod">
          <ac:chgData name="Phillip Kaufman" userId="c001b2a046940d7c" providerId="LiveId" clId="{5CB25B10-5B1C-4017-B167-ED3104435743}" dt="2024-05-20T00:43:07.308" v="3641" actId="165"/>
          <ac:cxnSpMkLst>
            <pc:docMk/>
            <pc:sldMk cId="1191637253" sldId="975"/>
            <ac:cxnSpMk id="328" creationId="{D3E68516-65D3-6467-6AF5-33F0FEE05FF0}"/>
          </ac:cxnSpMkLst>
        </pc:cxnChg>
        <pc:cxnChg chg="mod">
          <ac:chgData name="Phillip Kaufman" userId="c001b2a046940d7c" providerId="LiveId" clId="{5CB25B10-5B1C-4017-B167-ED3104435743}" dt="2024-05-20T00:43:07.308" v="3641" actId="165"/>
          <ac:cxnSpMkLst>
            <pc:docMk/>
            <pc:sldMk cId="1191637253" sldId="975"/>
            <ac:cxnSpMk id="329" creationId="{C2DFA4A8-D0BC-7093-1FA1-7267208EC1E0}"/>
          </ac:cxnSpMkLst>
        </pc:cxnChg>
        <pc:cxnChg chg="mod">
          <ac:chgData name="Phillip Kaufman" userId="c001b2a046940d7c" providerId="LiveId" clId="{5CB25B10-5B1C-4017-B167-ED3104435743}" dt="2024-05-20T00:43:07.308" v="3641" actId="165"/>
          <ac:cxnSpMkLst>
            <pc:docMk/>
            <pc:sldMk cId="1191637253" sldId="975"/>
            <ac:cxnSpMk id="330" creationId="{12ACD160-8214-904C-03DA-3FDB53A84A07}"/>
          </ac:cxnSpMkLst>
        </pc:cxnChg>
        <pc:cxnChg chg="mod">
          <ac:chgData name="Phillip Kaufman" userId="c001b2a046940d7c" providerId="LiveId" clId="{5CB25B10-5B1C-4017-B167-ED3104435743}" dt="2024-05-20T00:43:07.308" v="3641" actId="165"/>
          <ac:cxnSpMkLst>
            <pc:docMk/>
            <pc:sldMk cId="1191637253" sldId="975"/>
            <ac:cxnSpMk id="331" creationId="{A2D1733D-9997-98E9-A6DC-F4995AAFAD72}"/>
          </ac:cxnSpMkLst>
        </pc:cxnChg>
        <pc:cxnChg chg="mod">
          <ac:chgData name="Phillip Kaufman" userId="c001b2a046940d7c" providerId="LiveId" clId="{5CB25B10-5B1C-4017-B167-ED3104435743}" dt="2024-05-20T00:43:07.308" v="3641" actId="165"/>
          <ac:cxnSpMkLst>
            <pc:docMk/>
            <pc:sldMk cId="1191637253" sldId="975"/>
            <ac:cxnSpMk id="332" creationId="{D35C8177-2872-7F76-4621-885E74E74E82}"/>
          </ac:cxnSpMkLst>
        </pc:cxnChg>
        <pc:cxnChg chg="mod">
          <ac:chgData name="Phillip Kaufman" userId="c001b2a046940d7c" providerId="LiveId" clId="{5CB25B10-5B1C-4017-B167-ED3104435743}" dt="2024-05-20T00:43:07.308" v="3641" actId="165"/>
          <ac:cxnSpMkLst>
            <pc:docMk/>
            <pc:sldMk cId="1191637253" sldId="975"/>
            <ac:cxnSpMk id="333" creationId="{F7FBF97A-0983-67F0-7936-AE26F5E27CFF}"/>
          </ac:cxnSpMkLst>
        </pc:cxnChg>
        <pc:cxnChg chg="mod">
          <ac:chgData name="Phillip Kaufman" userId="c001b2a046940d7c" providerId="LiveId" clId="{5CB25B10-5B1C-4017-B167-ED3104435743}" dt="2024-05-20T00:43:07.308" v="3641" actId="165"/>
          <ac:cxnSpMkLst>
            <pc:docMk/>
            <pc:sldMk cId="1191637253" sldId="975"/>
            <ac:cxnSpMk id="334" creationId="{7B73CD14-CE19-5E62-12CC-C4949D605D05}"/>
          </ac:cxnSpMkLst>
        </pc:cxnChg>
        <pc:cxnChg chg="mod">
          <ac:chgData name="Phillip Kaufman" userId="c001b2a046940d7c" providerId="LiveId" clId="{5CB25B10-5B1C-4017-B167-ED3104435743}" dt="2024-05-20T00:43:07.308" v="3641" actId="165"/>
          <ac:cxnSpMkLst>
            <pc:docMk/>
            <pc:sldMk cId="1191637253" sldId="975"/>
            <ac:cxnSpMk id="335" creationId="{5BBFF23A-FC3E-2C8B-4062-898312CA783F}"/>
          </ac:cxnSpMkLst>
        </pc:cxnChg>
        <pc:cxnChg chg="mod">
          <ac:chgData name="Phillip Kaufman" userId="c001b2a046940d7c" providerId="LiveId" clId="{5CB25B10-5B1C-4017-B167-ED3104435743}" dt="2024-05-20T00:43:07.308" v="3641" actId="165"/>
          <ac:cxnSpMkLst>
            <pc:docMk/>
            <pc:sldMk cId="1191637253" sldId="975"/>
            <ac:cxnSpMk id="336" creationId="{386F2F0F-2F3A-1D9F-9821-E28EECCD4A90}"/>
          </ac:cxnSpMkLst>
        </pc:cxnChg>
        <pc:cxnChg chg="mod">
          <ac:chgData name="Phillip Kaufman" userId="c001b2a046940d7c" providerId="LiveId" clId="{5CB25B10-5B1C-4017-B167-ED3104435743}" dt="2024-05-20T00:43:07.308" v="3641" actId="165"/>
          <ac:cxnSpMkLst>
            <pc:docMk/>
            <pc:sldMk cId="1191637253" sldId="975"/>
            <ac:cxnSpMk id="337" creationId="{01182158-411D-06EF-9B32-9C1A3D448D0B}"/>
          </ac:cxnSpMkLst>
        </pc:cxnChg>
        <pc:cxnChg chg="mod">
          <ac:chgData name="Phillip Kaufman" userId="c001b2a046940d7c" providerId="LiveId" clId="{5CB25B10-5B1C-4017-B167-ED3104435743}" dt="2024-05-20T00:43:07.308" v="3641" actId="165"/>
          <ac:cxnSpMkLst>
            <pc:docMk/>
            <pc:sldMk cId="1191637253" sldId="975"/>
            <ac:cxnSpMk id="338" creationId="{F2AD10D0-0452-45B5-0124-E54E8C4495C1}"/>
          </ac:cxnSpMkLst>
        </pc:cxnChg>
        <pc:cxnChg chg="mod">
          <ac:chgData name="Phillip Kaufman" userId="c001b2a046940d7c" providerId="LiveId" clId="{5CB25B10-5B1C-4017-B167-ED3104435743}" dt="2024-05-20T00:43:07.308" v="3641" actId="165"/>
          <ac:cxnSpMkLst>
            <pc:docMk/>
            <pc:sldMk cId="1191637253" sldId="975"/>
            <ac:cxnSpMk id="339" creationId="{7B5FA524-0D7D-C04B-C939-14F0EB4797F3}"/>
          </ac:cxnSpMkLst>
        </pc:cxnChg>
        <pc:cxnChg chg="mod">
          <ac:chgData name="Phillip Kaufman" userId="c001b2a046940d7c" providerId="LiveId" clId="{5CB25B10-5B1C-4017-B167-ED3104435743}" dt="2024-05-20T00:43:07.308" v="3641" actId="165"/>
          <ac:cxnSpMkLst>
            <pc:docMk/>
            <pc:sldMk cId="1191637253" sldId="975"/>
            <ac:cxnSpMk id="340" creationId="{A266C915-0EB6-1AFD-BADC-7B47879F02B7}"/>
          </ac:cxnSpMkLst>
        </pc:cxnChg>
        <pc:cxnChg chg="mod">
          <ac:chgData name="Phillip Kaufman" userId="c001b2a046940d7c" providerId="LiveId" clId="{5CB25B10-5B1C-4017-B167-ED3104435743}" dt="2024-05-20T00:43:07.308" v="3641" actId="165"/>
          <ac:cxnSpMkLst>
            <pc:docMk/>
            <pc:sldMk cId="1191637253" sldId="975"/>
            <ac:cxnSpMk id="341" creationId="{EFEC0AF1-7C14-401A-F5FA-B48AA265FFF9}"/>
          </ac:cxnSpMkLst>
        </pc:cxnChg>
        <pc:cxnChg chg="mod">
          <ac:chgData name="Phillip Kaufman" userId="c001b2a046940d7c" providerId="LiveId" clId="{5CB25B10-5B1C-4017-B167-ED3104435743}" dt="2024-05-20T00:43:07.308" v="3641" actId="165"/>
          <ac:cxnSpMkLst>
            <pc:docMk/>
            <pc:sldMk cId="1191637253" sldId="975"/>
            <ac:cxnSpMk id="342" creationId="{0D96C057-2B1D-6494-80EE-AA0BE7B1AC35}"/>
          </ac:cxnSpMkLst>
        </pc:cxnChg>
        <pc:cxnChg chg="mod">
          <ac:chgData name="Phillip Kaufman" userId="c001b2a046940d7c" providerId="LiveId" clId="{5CB25B10-5B1C-4017-B167-ED3104435743}" dt="2024-05-20T00:43:07.308" v="3641" actId="165"/>
          <ac:cxnSpMkLst>
            <pc:docMk/>
            <pc:sldMk cId="1191637253" sldId="975"/>
            <ac:cxnSpMk id="343" creationId="{76A22465-DB9C-A883-CC21-0930C3249440}"/>
          </ac:cxnSpMkLst>
        </pc:cxnChg>
        <pc:cxnChg chg="mod">
          <ac:chgData name="Phillip Kaufman" userId="c001b2a046940d7c" providerId="LiveId" clId="{5CB25B10-5B1C-4017-B167-ED3104435743}" dt="2024-05-20T00:43:07.308" v="3641" actId="165"/>
          <ac:cxnSpMkLst>
            <pc:docMk/>
            <pc:sldMk cId="1191637253" sldId="975"/>
            <ac:cxnSpMk id="344" creationId="{A7ADA8AF-F677-3EED-21C0-3EFACDCFCA28}"/>
          </ac:cxnSpMkLst>
        </pc:cxnChg>
        <pc:cxnChg chg="mod">
          <ac:chgData name="Phillip Kaufman" userId="c001b2a046940d7c" providerId="LiveId" clId="{5CB25B10-5B1C-4017-B167-ED3104435743}" dt="2024-05-20T00:43:07.308" v="3641" actId="165"/>
          <ac:cxnSpMkLst>
            <pc:docMk/>
            <pc:sldMk cId="1191637253" sldId="975"/>
            <ac:cxnSpMk id="345" creationId="{A18E1166-761E-1D19-1255-7EA571BB20A8}"/>
          </ac:cxnSpMkLst>
        </pc:cxnChg>
        <pc:cxnChg chg="mod">
          <ac:chgData name="Phillip Kaufman" userId="c001b2a046940d7c" providerId="LiveId" clId="{5CB25B10-5B1C-4017-B167-ED3104435743}" dt="2024-05-20T00:43:07.308" v="3641" actId="165"/>
          <ac:cxnSpMkLst>
            <pc:docMk/>
            <pc:sldMk cId="1191637253" sldId="975"/>
            <ac:cxnSpMk id="346" creationId="{00FC75BF-DFE5-CAC8-31C7-C681C064ACAD}"/>
          </ac:cxnSpMkLst>
        </pc:cxnChg>
        <pc:cxnChg chg="mod">
          <ac:chgData name="Phillip Kaufman" userId="c001b2a046940d7c" providerId="LiveId" clId="{5CB25B10-5B1C-4017-B167-ED3104435743}" dt="2024-05-20T00:43:07.308" v="3641" actId="165"/>
          <ac:cxnSpMkLst>
            <pc:docMk/>
            <pc:sldMk cId="1191637253" sldId="975"/>
            <ac:cxnSpMk id="347" creationId="{4D16C672-7D11-102B-A09D-0FF839455F6C}"/>
          </ac:cxnSpMkLst>
        </pc:cxnChg>
        <pc:cxnChg chg="mod">
          <ac:chgData name="Phillip Kaufman" userId="c001b2a046940d7c" providerId="LiveId" clId="{5CB25B10-5B1C-4017-B167-ED3104435743}" dt="2024-05-20T00:43:07.308" v="3641" actId="165"/>
          <ac:cxnSpMkLst>
            <pc:docMk/>
            <pc:sldMk cId="1191637253" sldId="975"/>
            <ac:cxnSpMk id="348" creationId="{E4B0C728-CE41-8478-EEB7-A12C8EEE7D2B}"/>
          </ac:cxnSpMkLst>
        </pc:cxnChg>
        <pc:cxnChg chg="mod">
          <ac:chgData name="Phillip Kaufman" userId="c001b2a046940d7c" providerId="LiveId" clId="{5CB25B10-5B1C-4017-B167-ED3104435743}" dt="2024-05-20T00:43:07.308" v="3641" actId="165"/>
          <ac:cxnSpMkLst>
            <pc:docMk/>
            <pc:sldMk cId="1191637253" sldId="975"/>
            <ac:cxnSpMk id="349" creationId="{1FC30368-B443-9053-AC23-34F0D71A0542}"/>
          </ac:cxnSpMkLst>
        </pc:cxnChg>
        <pc:cxnChg chg="mod">
          <ac:chgData name="Phillip Kaufman" userId="c001b2a046940d7c" providerId="LiveId" clId="{5CB25B10-5B1C-4017-B167-ED3104435743}" dt="2024-05-20T00:43:07.308" v="3641" actId="165"/>
          <ac:cxnSpMkLst>
            <pc:docMk/>
            <pc:sldMk cId="1191637253" sldId="975"/>
            <ac:cxnSpMk id="350" creationId="{F20AD6E7-AECB-6CC2-5F63-B6383A93D7B4}"/>
          </ac:cxnSpMkLst>
        </pc:cxnChg>
        <pc:cxnChg chg="mod">
          <ac:chgData name="Phillip Kaufman" userId="c001b2a046940d7c" providerId="LiveId" clId="{5CB25B10-5B1C-4017-B167-ED3104435743}" dt="2024-05-20T00:43:07.308" v="3641" actId="165"/>
          <ac:cxnSpMkLst>
            <pc:docMk/>
            <pc:sldMk cId="1191637253" sldId="975"/>
            <ac:cxnSpMk id="351" creationId="{FD87E5B1-187D-2BEB-7519-968111BA2B4C}"/>
          </ac:cxnSpMkLst>
        </pc:cxnChg>
        <pc:cxnChg chg="mod">
          <ac:chgData name="Phillip Kaufman" userId="c001b2a046940d7c" providerId="LiveId" clId="{5CB25B10-5B1C-4017-B167-ED3104435743}" dt="2024-05-20T00:43:07.308" v="3641" actId="165"/>
          <ac:cxnSpMkLst>
            <pc:docMk/>
            <pc:sldMk cId="1191637253" sldId="975"/>
            <ac:cxnSpMk id="352" creationId="{27CB5921-DDC1-2995-5D07-8D4D563E8F5C}"/>
          </ac:cxnSpMkLst>
        </pc:cxnChg>
        <pc:cxnChg chg="mod">
          <ac:chgData name="Phillip Kaufman" userId="c001b2a046940d7c" providerId="LiveId" clId="{5CB25B10-5B1C-4017-B167-ED3104435743}" dt="2024-05-20T00:43:07.308" v="3641" actId="165"/>
          <ac:cxnSpMkLst>
            <pc:docMk/>
            <pc:sldMk cId="1191637253" sldId="975"/>
            <ac:cxnSpMk id="353" creationId="{54A133D7-315C-B34E-F4A5-E05F36255EAA}"/>
          </ac:cxnSpMkLst>
        </pc:cxnChg>
        <pc:cxnChg chg="mod">
          <ac:chgData name="Phillip Kaufman" userId="c001b2a046940d7c" providerId="LiveId" clId="{5CB25B10-5B1C-4017-B167-ED3104435743}" dt="2024-05-20T00:43:07.308" v="3641" actId="165"/>
          <ac:cxnSpMkLst>
            <pc:docMk/>
            <pc:sldMk cId="1191637253" sldId="975"/>
            <ac:cxnSpMk id="354" creationId="{80E737B2-37FF-DC45-A3FA-F1D0E48C0794}"/>
          </ac:cxnSpMkLst>
        </pc:cxnChg>
        <pc:cxnChg chg="mod">
          <ac:chgData name="Phillip Kaufman" userId="c001b2a046940d7c" providerId="LiveId" clId="{5CB25B10-5B1C-4017-B167-ED3104435743}" dt="2024-05-20T00:43:07.308" v="3641" actId="165"/>
          <ac:cxnSpMkLst>
            <pc:docMk/>
            <pc:sldMk cId="1191637253" sldId="975"/>
            <ac:cxnSpMk id="355" creationId="{C36C3F08-2F63-D14E-070C-4592734A555F}"/>
          </ac:cxnSpMkLst>
        </pc:cxnChg>
        <pc:cxnChg chg="mod">
          <ac:chgData name="Phillip Kaufman" userId="c001b2a046940d7c" providerId="LiveId" clId="{5CB25B10-5B1C-4017-B167-ED3104435743}" dt="2024-05-20T00:43:07.308" v="3641" actId="165"/>
          <ac:cxnSpMkLst>
            <pc:docMk/>
            <pc:sldMk cId="1191637253" sldId="975"/>
            <ac:cxnSpMk id="356" creationId="{96192880-FC4E-7447-9A85-275A3918E9A6}"/>
          </ac:cxnSpMkLst>
        </pc:cxnChg>
        <pc:cxnChg chg="mod">
          <ac:chgData name="Phillip Kaufman" userId="c001b2a046940d7c" providerId="LiveId" clId="{5CB25B10-5B1C-4017-B167-ED3104435743}" dt="2024-05-20T00:43:07.308" v="3641" actId="165"/>
          <ac:cxnSpMkLst>
            <pc:docMk/>
            <pc:sldMk cId="1191637253" sldId="975"/>
            <ac:cxnSpMk id="357" creationId="{3EA95B82-7AC1-1429-1D9E-07DE7F0C8D36}"/>
          </ac:cxnSpMkLst>
        </pc:cxnChg>
        <pc:cxnChg chg="mod">
          <ac:chgData name="Phillip Kaufman" userId="c001b2a046940d7c" providerId="LiveId" clId="{5CB25B10-5B1C-4017-B167-ED3104435743}" dt="2024-05-20T00:43:07.308" v="3641" actId="165"/>
          <ac:cxnSpMkLst>
            <pc:docMk/>
            <pc:sldMk cId="1191637253" sldId="975"/>
            <ac:cxnSpMk id="361" creationId="{5D200E86-2E81-4D2D-D01B-646916B23043}"/>
          </ac:cxnSpMkLst>
        </pc:cxnChg>
        <pc:cxnChg chg="mod">
          <ac:chgData name="Phillip Kaufman" userId="c001b2a046940d7c" providerId="LiveId" clId="{5CB25B10-5B1C-4017-B167-ED3104435743}" dt="2024-05-20T00:43:07.308" v="3641" actId="165"/>
          <ac:cxnSpMkLst>
            <pc:docMk/>
            <pc:sldMk cId="1191637253" sldId="975"/>
            <ac:cxnSpMk id="362" creationId="{1BBDAB46-2F3C-F448-3B38-A048D1E0843B}"/>
          </ac:cxnSpMkLst>
        </pc:cxnChg>
        <pc:cxnChg chg="mod">
          <ac:chgData name="Phillip Kaufman" userId="c001b2a046940d7c" providerId="LiveId" clId="{5CB25B10-5B1C-4017-B167-ED3104435743}" dt="2024-05-20T00:44:44.939" v="3670" actId="165"/>
          <ac:cxnSpMkLst>
            <pc:docMk/>
            <pc:sldMk cId="1191637253" sldId="975"/>
            <ac:cxnSpMk id="365" creationId="{0BA6FFE3-41D3-F9C0-0055-BDEEED38ADC3}"/>
          </ac:cxnSpMkLst>
        </pc:cxnChg>
        <pc:cxnChg chg="mod">
          <ac:chgData name="Phillip Kaufman" userId="c001b2a046940d7c" providerId="LiveId" clId="{5CB25B10-5B1C-4017-B167-ED3104435743}" dt="2024-05-20T00:44:44.939" v="3670" actId="165"/>
          <ac:cxnSpMkLst>
            <pc:docMk/>
            <pc:sldMk cId="1191637253" sldId="975"/>
            <ac:cxnSpMk id="366" creationId="{8E23DBF7-F14E-23E3-8EB4-1138FC10FC2B}"/>
          </ac:cxnSpMkLst>
        </pc:cxnChg>
        <pc:cxnChg chg="mod">
          <ac:chgData name="Phillip Kaufman" userId="c001b2a046940d7c" providerId="LiveId" clId="{5CB25B10-5B1C-4017-B167-ED3104435743}" dt="2024-05-20T00:44:44.939" v="3670" actId="165"/>
          <ac:cxnSpMkLst>
            <pc:docMk/>
            <pc:sldMk cId="1191637253" sldId="975"/>
            <ac:cxnSpMk id="367" creationId="{89DBDDB0-2F2A-9C62-C10C-1BD66A623C54}"/>
          </ac:cxnSpMkLst>
        </pc:cxnChg>
        <pc:cxnChg chg="mod">
          <ac:chgData name="Phillip Kaufman" userId="c001b2a046940d7c" providerId="LiveId" clId="{5CB25B10-5B1C-4017-B167-ED3104435743}" dt="2024-05-20T00:44:44.939" v="3670" actId="165"/>
          <ac:cxnSpMkLst>
            <pc:docMk/>
            <pc:sldMk cId="1191637253" sldId="975"/>
            <ac:cxnSpMk id="368" creationId="{90E40319-9AFF-602B-49A6-D959129071E7}"/>
          </ac:cxnSpMkLst>
        </pc:cxnChg>
        <pc:cxnChg chg="mod">
          <ac:chgData name="Phillip Kaufman" userId="c001b2a046940d7c" providerId="LiveId" clId="{5CB25B10-5B1C-4017-B167-ED3104435743}" dt="2024-05-20T00:44:44.939" v="3670" actId="165"/>
          <ac:cxnSpMkLst>
            <pc:docMk/>
            <pc:sldMk cId="1191637253" sldId="975"/>
            <ac:cxnSpMk id="369" creationId="{561283A6-F65A-5392-2B0F-2825FA9A3A1B}"/>
          </ac:cxnSpMkLst>
        </pc:cxnChg>
        <pc:cxnChg chg="mod">
          <ac:chgData name="Phillip Kaufman" userId="c001b2a046940d7c" providerId="LiveId" clId="{5CB25B10-5B1C-4017-B167-ED3104435743}" dt="2024-05-20T00:44:44.939" v="3670" actId="165"/>
          <ac:cxnSpMkLst>
            <pc:docMk/>
            <pc:sldMk cId="1191637253" sldId="975"/>
            <ac:cxnSpMk id="370" creationId="{2392985C-A78E-0CBE-488E-8713E0358057}"/>
          </ac:cxnSpMkLst>
        </pc:cxnChg>
        <pc:cxnChg chg="mod">
          <ac:chgData name="Phillip Kaufman" userId="c001b2a046940d7c" providerId="LiveId" clId="{5CB25B10-5B1C-4017-B167-ED3104435743}" dt="2024-05-20T00:44:44.939" v="3670" actId="165"/>
          <ac:cxnSpMkLst>
            <pc:docMk/>
            <pc:sldMk cId="1191637253" sldId="975"/>
            <ac:cxnSpMk id="371" creationId="{35B0FA9E-9911-8707-BD78-0256C62A0401}"/>
          </ac:cxnSpMkLst>
        </pc:cxnChg>
        <pc:cxnChg chg="mod">
          <ac:chgData name="Phillip Kaufman" userId="c001b2a046940d7c" providerId="LiveId" clId="{5CB25B10-5B1C-4017-B167-ED3104435743}" dt="2024-05-20T00:44:44.939" v="3670" actId="165"/>
          <ac:cxnSpMkLst>
            <pc:docMk/>
            <pc:sldMk cId="1191637253" sldId="975"/>
            <ac:cxnSpMk id="372" creationId="{DAA97C5B-5149-87D1-BA1B-02B1C76335A2}"/>
          </ac:cxnSpMkLst>
        </pc:cxnChg>
        <pc:cxnChg chg="mod">
          <ac:chgData name="Phillip Kaufman" userId="c001b2a046940d7c" providerId="LiveId" clId="{5CB25B10-5B1C-4017-B167-ED3104435743}" dt="2024-05-20T00:44:44.939" v="3670" actId="165"/>
          <ac:cxnSpMkLst>
            <pc:docMk/>
            <pc:sldMk cId="1191637253" sldId="975"/>
            <ac:cxnSpMk id="373" creationId="{1A2A77EC-EE8F-7C28-298B-71A942AFD6DC}"/>
          </ac:cxnSpMkLst>
        </pc:cxnChg>
        <pc:cxnChg chg="mod">
          <ac:chgData name="Phillip Kaufman" userId="c001b2a046940d7c" providerId="LiveId" clId="{5CB25B10-5B1C-4017-B167-ED3104435743}" dt="2024-05-20T00:44:44.939" v="3670" actId="165"/>
          <ac:cxnSpMkLst>
            <pc:docMk/>
            <pc:sldMk cId="1191637253" sldId="975"/>
            <ac:cxnSpMk id="374" creationId="{B848429F-AA14-7F3F-1E56-41D659013E58}"/>
          </ac:cxnSpMkLst>
        </pc:cxnChg>
        <pc:cxnChg chg="mod">
          <ac:chgData name="Phillip Kaufman" userId="c001b2a046940d7c" providerId="LiveId" clId="{5CB25B10-5B1C-4017-B167-ED3104435743}" dt="2024-05-20T00:44:44.939" v="3670" actId="165"/>
          <ac:cxnSpMkLst>
            <pc:docMk/>
            <pc:sldMk cId="1191637253" sldId="975"/>
            <ac:cxnSpMk id="375" creationId="{5E352BA1-E4E6-4931-56D1-DAAB04AD1CCC}"/>
          </ac:cxnSpMkLst>
        </pc:cxnChg>
        <pc:cxnChg chg="mod">
          <ac:chgData name="Phillip Kaufman" userId="c001b2a046940d7c" providerId="LiveId" clId="{5CB25B10-5B1C-4017-B167-ED3104435743}" dt="2024-05-20T00:44:44.939" v="3670" actId="165"/>
          <ac:cxnSpMkLst>
            <pc:docMk/>
            <pc:sldMk cId="1191637253" sldId="975"/>
            <ac:cxnSpMk id="376" creationId="{58C3A8F2-38D7-5247-7F00-391398E79AA7}"/>
          </ac:cxnSpMkLst>
        </pc:cxnChg>
        <pc:cxnChg chg="mod">
          <ac:chgData name="Phillip Kaufman" userId="c001b2a046940d7c" providerId="LiveId" clId="{5CB25B10-5B1C-4017-B167-ED3104435743}" dt="2024-05-20T00:44:44.939" v="3670" actId="165"/>
          <ac:cxnSpMkLst>
            <pc:docMk/>
            <pc:sldMk cId="1191637253" sldId="975"/>
            <ac:cxnSpMk id="377" creationId="{0E7C920A-D72D-E501-B457-831C33EE461C}"/>
          </ac:cxnSpMkLst>
        </pc:cxnChg>
        <pc:cxnChg chg="mod">
          <ac:chgData name="Phillip Kaufman" userId="c001b2a046940d7c" providerId="LiveId" clId="{5CB25B10-5B1C-4017-B167-ED3104435743}" dt="2024-05-20T00:44:44.939" v="3670" actId="165"/>
          <ac:cxnSpMkLst>
            <pc:docMk/>
            <pc:sldMk cId="1191637253" sldId="975"/>
            <ac:cxnSpMk id="378" creationId="{81AB599B-EC23-433C-B57A-3753D675E22E}"/>
          </ac:cxnSpMkLst>
        </pc:cxnChg>
        <pc:cxnChg chg="mod">
          <ac:chgData name="Phillip Kaufman" userId="c001b2a046940d7c" providerId="LiveId" clId="{5CB25B10-5B1C-4017-B167-ED3104435743}" dt="2024-05-20T00:44:44.939" v="3670" actId="165"/>
          <ac:cxnSpMkLst>
            <pc:docMk/>
            <pc:sldMk cId="1191637253" sldId="975"/>
            <ac:cxnSpMk id="379" creationId="{52748CFC-E3F0-5D32-8754-D8E0E0085371}"/>
          </ac:cxnSpMkLst>
        </pc:cxnChg>
        <pc:cxnChg chg="mod">
          <ac:chgData name="Phillip Kaufman" userId="c001b2a046940d7c" providerId="LiveId" clId="{5CB25B10-5B1C-4017-B167-ED3104435743}" dt="2024-05-20T00:44:44.939" v="3670" actId="165"/>
          <ac:cxnSpMkLst>
            <pc:docMk/>
            <pc:sldMk cId="1191637253" sldId="975"/>
            <ac:cxnSpMk id="380" creationId="{E0E5FC9C-E500-A27A-7473-8EF27E2E92A2}"/>
          </ac:cxnSpMkLst>
        </pc:cxnChg>
        <pc:cxnChg chg="mod">
          <ac:chgData name="Phillip Kaufman" userId="c001b2a046940d7c" providerId="LiveId" clId="{5CB25B10-5B1C-4017-B167-ED3104435743}" dt="2024-05-20T00:44:44.939" v="3670" actId="165"/>
          <ac:cxnSpMkLst>
            <pc:docMk/>
            <pc:sldMk cId="1191637253" sldId="975"/>
            <ac:cxnSpMk id="384" creationId="{3E3E461A-8B40-9843-4EB2-921207182E6C}"/>
          </ac:cxnSpMkLst>
        </pc:cxnChg>
        <pc:cxnChg chg="mod">
          <ac:chgData name="Phillip Kaufman" userId="c001b2a046940d7c" providerId="LiveId" clId="{5CB25B10-5B1C-4017-B167-ED3104435743}" dt="2024-05-20T00:44:44.939" v="3670" actId="165"/>
          <ac:cxnSpMkLst>
            <pc:docMk/>
            <pc:sldMk cId="1191637253" sldId="975"/>
            <ac:cxnSpMk id="385" creationId="{CCBF4959-4A96-5F32-3B56-4DE9F35DD00A}"/>
          </ac:cxnSpMkLst>
        </pc:cxnChg>
        <pc:cxnChg chg="add mod">
          <ac:chgData name="Phillip Kaufman" userId="c001b2a046940d7c" providerId="LiveId" clId="{5CB25B10-5B1C-4017-B167-ED3104435743}" dt="2024-05-20T00:47:25.545" v="3690"/>
          <ac:cxnSpMkLst>
            <pc:docMk/>
            <pc:sldMk cId="1191637253" sldId="975"/>
            <ac:cxnSpMk id="389" creationId="{6E89A41E-F2DC-E4D3-A5E1-B36B3A02F919}"/>
          </ac:cxnSpMkLst>
        </pc:cxnChg>
        <pc:cxnChg chg="add mod">
          <ac:chgData name="Phillip Kaufman" userId="c001b2a046940d7c" providerId="LiveId" clId="{5CB25B10-5B1C-4017-B167-ED3104435743}" dt="2024-05-20T00:47:25.545" v="3690"/>
          <ac:cxnSpMkLst>
            <pc:docMk/>
            <pc:sldMk cId="1191637253" sldId="975"/>
            <ac:cxnSpMk id="390" creationId="{68F81B33-3571-60D1-1013-24C6AA28390C}"/>
          </ac:cxnSpMkLst>
        </pc:cxnChg>
        <pc:cxnChg chg="add mod">
          <ac:chgData name="Phillip Kaufman" userId="c001b2a046940d7c" providerId="LiveId" clId="{5CB25B10-5B1C-4017-B167-ED3104435743}" dt="2024-05-20T00:47:34.520" v="3694" actId="164"/>
          <ac:cxnSpMkLst>
            <pc:docMk/>
            <pc:sldMk cId="1191637253" sldId="975"/>
            <ac:cxnSpMk id="393" creationId="{663C7E6F-3B75-143F-65B7-B199CEBA2A47}"/>
          </ac:cxnSpMkLst>
        </pc:cxnChg>
        <pc:cxnChg chg="add mod">
          <ac:chgData name="Phillip Kaufman" userId="c001b2a046940d7c" providerId="LiveId" clId="{5CB25B10-5B1C-4017-B167-ED3104435743}" dt="2024-05-20T00:47:34.520" v="3694" actId="164"/>
          <ac:cxnSpMkLst>
            <pc:docMk/>
            <pc:sldMk cId="1191637253" sldId="975"/>
            <ac:cxnSpMk id="394" creationId="{9266E554-A7E1-6DF2-1508-07453C524391}"/>
          </ac:cxnSpMkLst>
        </pc:cxnChg>
        <pc:cxnChg chg="mod">
          <ac:chgData name="Phillip Kaufman" userId="c001b2a046940d7c" providerId="LiveId" clId="{5CB25B10-5B1C-4017-B167-ED3104435743}" dt="2024-05-20T00:55:13.357" v="3780" actId="571"/>
          <ac:cxnSpMkLst>
            <pc:docMk/>
            <pc:sldMk cId="1191637253" sldId="975"/>
            <ac:cxnSpMk id="403" creationId="{A66D8D28-5753-6B65-6D3F-8A92B152D16F}"/>
          </ac:cxnSpMkLst>
        </pc:cxnChg>
        <pc:cxnChg chg="mod">
          <ac:chgData name="Phillip Kaufman" userId="c001b2a046940d7c" providerId="LiveId" clId="{5CB25B10-5B1C-4017-B167-ED3104435743}" dt="2024-05-20T00:55:13.357" v="3780" actId="571"/>
          <ac:cxnSpMkLst>
            <pc:docMk/>
            <pc:sldMk cId="1191637253" sldId="975"/>
            <ac:cxnSpMk id="404" creationId="{F802DF18-C37F-0F5A-DA89-FDD958FA1F82}"/>
          </ac:cxnSpMkLst>
        </pc:cxnChg>
        <pc:cxnChg chg="mod">
          <ac:chgData name="Phillip Kaufman" userId="c001b2a046940d7c" providerId="LiveId" clId="{5CB25B10-5B1C-4017-B167-ED3104435743}" dt="2024-05-20T00:46:51.831" v="3683" actId="14100"/>
          <ac:cxnSpMkLst>
            <pc:docMk/>
            <pc:sldMk cId="1191637253" sldId="975"/>
            <ac:cxnSpMk id="462" creationId="{9B5E4043-BDB1-BC95-2267-36C8117C9D36}"/>
          </ac:cxnSpMkLst>
        </pc:cxnChg>
        <pc:cxnChg chg="mod">
          <ac:chgData name="Phillip Kaufman" userId="c001b2a046940d7c" providerId="LiveId" clId="{5CB25B10-5B1C-4017-B167-ED3104435743}" dt="2024-05-20T00:43:45.070" v="3654"/>
          <ac:cxnSpMkLst>
            <pc:docMk/>
            <pc:sldMk cId="1191637253" sldId="975"/>
            <ac:cxnSpMk id="467" creationId="{A0292477-D6B3-B7D5-783A-E8C0EA8D91EA}"/>
          </ac:cxnSpMkLst>
        </pc:cxnChg>
        <pc:cxnChg chg="mod">
          <ac:chgData name="Phillip Kaufman" userId="c001b2a046940d7c" providerId="LiveId" clId="{5CB25B10-5B1C-4017-B167-ED3104435743}" dt="2024-05-20T00:43:45.070" v="3654"/>
          <ac:cxnSpMkLst>
            <pc:docMk/>
            <pc:sldMk cId="1191637253" sldId="975"/>
            <ac:cxnSpMk id="468" creationId="{D41BE61D-1024-4215-E1B2-518F73D85F2A}"/>
          </ac:cxnSpMkLst>
        </pc:cxnChg>
        <pc:cxnChg chg="mod">
          <ac:chgData name="Phillip Kaufman" userId="c001b2a046940d7c" providerId="LiveId" clId="{5CB25B10-5B1C-4017-B167-ED3104435743}" dt="2024-05-20T00:43:45.070" v="3654"/>
          <ac:cxnSpMkLst>
            <pc:docMk/>
            <pc:sldMk cId="1191637253" sldId="975"/>
            <ac:cxnSpMk id="473" creationId="{1B4737AE-59CB-30C6-472A-04EDDA5CF06E}"/>
          </ac:cxnSpMkLst>
        </pc:cxnChg>
        <pc:cxnChg chg="mod">
          <ac:chgData name="Phillip Kaufman" userId="c001b2a046940d7c" providerId="LiveId" clId="{5CB25B10-5B1C-4017-B167-ED3104435743}" dt="2024-05-20T00:43:45.070" v="3654"/>
          <ac:cxnSpMkLst>
            <pc:docMk/>
            <pc:sldMk cId="1191637253" sldId="975"/>
            <ac:cxnSpMk id="474" creationId="{99568869-F3D6-D8DB-0FEA-ED44D2797E8D}"/>
          </ac:cxnSpMkLst>
        </pc:cxnChg>
        <pc:cxnChg chg="mod">
          <ac:chgData name="Phillip Kaufman" userId="c001b2a046940d7c" providerId="LiveId" clId="{5CB25B10-5B1C-4017-B167-ED3104435743}" dt="2024-05-20T00:43:45.070" v="3654"/>
          <ac:cxnSpMkLst>
            <pc:docMk/>
            <pc:sldMk cId="1191637253" sldId="975"/>
            <ac:cxnSpMk id="475" creationId="{60CFA1EA-6F77-200D-A7F6-7A6727C4E595}"/>
          </ac:cxnSpMkLst>
        </pc:cxnChg>
        <pc:cxnChg chg="mod">
          <ac:chgData name="Phillip Kaufman" userId="c001b2a046940d7c" providerId="LiveId" clId="{5CB25B10-5B1C-4017-B167-ED3104435743}" dt="2024-05-20T00:43:45.070" v="3654"/>
          <ac:cxnSpMkLst>
            <pc:docMk/>
            <pc:sldMk cId="1191637253" sldId="975"/>
            <ac:cxnSpMk id="476" creationId="{D0283726-D9AB-BD6F-F44B-A15DB9B97EB0}"/>
          </ac:cxnSpMkLst>
        </pc:cxnChg>
        <pc:cxnChg chg="mod">
          <ac:chgData name="Phillip Kaufman" userId="c001b2a046940d7c" providerId="LiveId" clId="{5CB25B10-5B1C-4017-B167-ED3104435743}" dt="2024-05-20T00:43:45.070" v="3654"/>
          <ac:cxnSpMkLst>
            <pc:docMk/>
            <pc:sldMk cId="1191637253" sldId="975"/>
            <ac:cxnSpMk id="477" creationId="{858C8CAB-D322-C421-4873-2108010077C9}"/>
          </ac:cxnSpMkLst>
        </pc:cxnChg>
        <pc:cxnChg chg="mod">
          <ac:chgData name="Phillip Kaufman" userId="c001b2a046940d7c" providerId="LiveId" clId="{5CB25B10-5B1C-4017-B167-ED3104435743}" dt="2024-05-20T00:43:45.070" v="3654"/>
          <ac:cxnSpMkLst>
            <pc:docMk/>
            <pc:sldMk cId="1191637253" sldId="975"/>
            <ac:cxnSpMk id="478" creationId="{0860EFD7-CDAC-0541-B1AA-25BE513F7DCC}"/>
          </ac:cxnSpMkLst>
        </pc:cxnChg>
        <pc:cxnChg chg="mod">
          <ac:chgData name="Phillip Kaufman" userId="c001b2a046940d7c" providerId="LiveId" clId="{5CB25B10-5B1C-4017-B167-ED3104435743}" dt="2024-05-20T00:43:45.070" v="3654"/>
          <ac:cxnSpMkLst>
            <pc:docMk/>
            <pc:sldMk cId="1191637253" sldId="975"/>
            <ac:cxnSpMk id="479" creationId="{37D6993A-6B64-5C9C-78BE-AF29AC4474D7}"/>
          </ac:cxnSpMkLst>
        </pc:cxnChg>
        <pc:cxnChg chg="mod">
          <ac:chgData name="Phillip Kaufman" userId="c001b2a046940d7c" providerId="LiveId" clId="{5CB25B10-5B1C-4017-B167-ED3104435743}" dt="2024-05-20T00:43:45.070" v="3654"/>
          <ac:cxnSpMkLst>
            <pc:docMk/>
            <pc:sldMk cId="1191637253" sldId="975"/>
            <ac:cxnSpMk id="480" creationId="{6FBB8344-B454-03F1-B09C-6815383D62D3}"/>
          </ac:cxnSpMkLst>
        </pc:cxnChg>
        <pc:cxnChg chg="mod">
          <ac:chgData name="Phillip Kaufman" userId="c001b2a046940d7c" providerId="LiveId" clId="{5CB25B10-5B1C-4017-B167-ED3104435743}" dt="2024-05-20T00:43:45.070" v="3654"/>
          <ac:cxnSpMkLst>
            <pc:docMk/>
            <pc:sldMk cId="1191637253" sldId="975"/>
            <ac:cxnSpMk id="481" creationId="{13351313-FCFB-AE40-8566-38F1AC230AC8}"/>
          </ac:cxnSpMkLst>
        </pc:cxnChg>
        <pc:cxnChg chg="mod">
          <ac:chgData name="Phillip Kaufman" userId="c001b2a046940d7c" providerId="LiveId" clId="{5CB25B10-5B1C-4017-B167-ED3104435743}" dt="2024-05-20T00:43:45.070" v="3654"/>
          <ac:cxnSpMkLst>
            <pc:docMk/>
            <pc:sldMk cId="1191637253" sldId="975"/>
            <ac:cxnSpMk id="482" creationId="{B17E684B-F3D1-94B7-718E-2F99094209CC}"/>
          </ac:cxnSpMkLst>
        </pc:cxnChg>
        <pc:cxnChg chg="mod">
          <ac:chgData name="Phillip Kaufman" userId="c001b2a046940d7c" providerId="LiveId" clId="{5CB25B10-5B1C-4017-B167-ED3104435743}" dt="2024-05-20T00:43:45.070" v="3654"/>
          <ac:cxnSpMkLst>
            <pc:docMk/>
            <pc:sldMk cId="1191637253" sldId="975"/>
            <ac:cxnSpMk id="483" creationId="{56F5B413-50EB-A50A-C431-0B0418B01F4B}"/>
          </ac:cxnSpMkLst>
        </pc:cxnChg>
        <pc:cxnChg chg="mod">
          <ac:chgData name="Phillip Kaufman" userId="c001b2a046940d7c" providerId="LiveId" clId="{5CB25B10-5B1C-4017-B167-ED3104435743}" dt="2024-05-20T00:43:45.070" v="3654"/>
          <ac:cxnSpMkLst>
            <pc:docMk/>
            <pc:sldMk cId="1191637253" sldId="975"/>
            <ac:cxnSpMk id="484" creationId="{2F40EDCB-3BD8-480D-A04B-AC1E0BB4E1DE}"/>
          </ac:cxnSpMkLst>
        </pc:cxnChg>
        <pc:cxnChg chg="mod">
          <ac:chgData name="Phillip Kaufman" userId="c001b2a046940d7c" providerId="LiveId" clId="{5CB25B10-5B1C-4017-B167-ED3104435743}" dt="2024-05-20T00:43:45.070" v="3654"/>
          <ac:cxnSpMkLst>
            <pc:docMk/>
            <pc:sldMk cId="1191637253" sldId="975"/>
            <ac:cxnSpMk id="485" creationId="{9B460BB6-57DE-D2CE-E68B-0249E5C42765}"/>
          </ac:cxnSpMkLst>
        </pc:cxnChg>
        <pc:cxnChg chg="mod">
          <ac:chgData name="Phillip Kaufman" userId="c001b2a046940d7c" providerId="LiveId" clId="{5CB25B10-5B1C-4017-B167-ED3104435743}" dt="2024-05-20T00:43:45.070" v="3654"/>
          <ac:cxnSpMkLst>
            <pc:docMk/>
            <pc:sldMk cId="1191637253" sldId="975"/>
            <ac:cxnSpMk id="486" creationId="{1B63325F-55F7-48AE-BB08-572FC54DDE78}"/>
          </ac:cxnSpMkLst>
        </pc:cxnChg>
        <pc:cxnChg chg="mod">
          <ac:chgData name="Phillip Kaufman" userId="c001b2a046940d7c" providerId="LiveId" clId="{5CB25B10-5B1C-4017-B167-ED3104435743}" dt="2024-05-20T00:43:45.070" v="3654"/>
          <ac:cxnSpMkLst>
            <pc:docMk/>
            <pc:sldMk cId="1191637253" sldId="975"/>
            <ac:cxnSpMk id="487" creationId="{2E614540-B95C-61DE-946A-55CA7FE27353}"/>
          </ac:cxnSpMkLst>
        </pc:cxnChg>
        <pc:cxnChg chg="mod">
          <ac:chgData name="Phillip Kaufman" userId="c001b2a046940d7c" providerId="LiveId" clId="{5CB25B10-5B1C-4017-B167-ED3104435743}" dt="2024-05-20T00:43:45.070" v="3654"/>
          <ac:cxnSpMkLst>
            <pc:docMk/>
            <pc:sldMk cId="1191637253" sldId="975"/>
            <ac:cxnSpMk id="488" creationId="{D6A1EB62-CFE0-A7EC-9910-921E76F66490}"/>
          </ac:cxnSpMkLst>
        </pc:cxnChg>
        <pc:cxnChg chg="mod">
          <ac:chgData name="Phillip Kaufman" userId="c001b2a046940d7c" providerId="LiveId" clId="{5CB25B10-5B1C-4017-B167-ED3104435743}" dt="2024-05-20T00:43:45.070" v="3654"/>
          <ac:cxnSpMkLst>
            <pc:docMk/>
            <pc:sldMk cId="1191637253" sldId="975"/>
            <ac:cxnSpMk id="489" creationId="{30D1D10F-52D9-1794-7A50-48C7EA2D03AB}"/>
          </ac:cxnSpMkLst>
        </pc:cxnChg>
        <pc:cxnChg chg="mod">
          <ac:chgData name="Phillip Kaufman" userId="c001b2a046940d7c" providerId="LiveId" clId="{5CB25B10-5B1C-4017-B167-ED3104435743}" dt="2024-05-20T00:43:45.070" v="3654"/>
          <ac:cxnSpMkLst>
            <pc:docMk/>
            <pc:sldMk cId="1191637253" sldId="975"/>
            <ac:cxnSpMk id="490" creationId="{815874CD-F7AB-8F24-8BE7-E5EA26BF1821}"/>
          </ac:cxnSpMkLst>
        </pc:cxnChg>
        <pc:cxnChg chg="mod">
          <ac:chgData name="Phillip Kaufman" userId="c001b2a046940d7c" providerId="LiveId" clId="{5CB25B10-5B1C-4017-B167-ED3104435743}" dt="2024-05-20T00:43:45.070" v="3654"/>
          <ac:cxnSpMkLst>
            <pc:docMk/>
            <pc:sldMk cId="1191637253" sldId="975"/>
            <ac:cxnSpMk id="491" creationId="{6033972E-70F6-045B-14CF-7C0AA4125631}"/>
          </ac:cxnSpMkLst>
        </pc:cxnChg>
        <pc:cxnChg chg="mod">
          <ac:chgData name="Phillip Kaufman" userId="c001b2a046940d7c" providerId="LiveId" clId="{5CB25B10-5B1C-4017-B167-ED3104435743}" dt="2024-05-20T00:43:45.070" v="3654"/>
          <ac:cxnSpMkLst>
            <pc:docMk/>
            <pc:sldMk cId="1191637253" sldId="975"/>
            <ac:cxnSpMk id="492" creationId="{BFD1D338-8341-D060-4A69-661860069890}"/>
          </ac:cxnSpMkLst>
        </pc:cxnChg>
        <pc:cxnChg chg="mod">
          <ac:chgData name="Phillip Kaufman" userId="c001b2a046940d7c" providerId="LiveId" clId="{5CB25B10-5B1C-4017-B167-ED3104435743}" dt="2024-05-20T00:43:45.070" v="3654"/>
          <ac:cxnSpMkLst>
            <pc:docMk/>
            <pc:sldMk cId="1191637253" sldId="975"/>
            <ac:cxnSpMk id="493" creationId="{8A458F43-8F03-ACC9-8271-8E0A9389D11C}"/>
          </ac:cxnSpMkLst>
        </pc:cxnChg>
        <pc:cxnChg chg="mod">
          <ac:chgData name="Phillip Kaufman" userId="c001b2a046940d7c" providerId="LiveId" clId="{5CB25B10-5B1C-4017-B167-ED3104435743}" dt="2024-05-20T00:43:45.070" v="3654"/>
          <ac:cxnSpMkLst>
            <pc:docMk/>
            <pc:sldMk cId="1191637253" sldId="975"/>
            <ac:cxnSpMk id="494" creationId="{18ECE3A8-F41B-2CD9-98E9-8E9DA793AA09}"/>
          </ac:cxnSpMkLst>
        </pc:cxnChg>
        <pc:cxnChg chg="mod">
          <ac:chgData name="Phillip Kaufman" userId="c001b2a046940d7c" providerId="LiveId" clId="{5CB25B10-5B1C-4017-B167-ED3104435743}" dt="2024-05-20T00:43:45.070" v="3654"/>
          <ac:cxnSpMkLst>
            <pc:docMk/>
            <pc:sldMk cId="1191637253" sldId="975"/>
            <ac:cxnSpMk id="495" creationId="{5CFCE99E-BC77-C109-9E00-B27A59C49876}"/>
          </ac:cxnSpMkLst>
        </pc:cxnChg>
        <pc:cxnChg chg="mod">
          <ac:chgData name="Phillip Kaufman" userId="c001b2a046940d7c" providerId="LiveId" clId="{5CB25B10-5B1C-4017-B167-ED3104435743}" dt="2024-05-20T00:43:45.070" v="3654"/>
          <ac:cxnSpMkLst>
            <pc:docMk/>
            <pc:sldMk cId="1191637253" sldId="975"/>
            <ac:cxnSpMk id="496" creationId="{4DBB3905-1779-9940-B6F3-825830BDEF3E}"/>
          </ac:cxnSpMkLst>
        </pc:cxnChg>
        <pc:cxnChg chg="mod">
          <ac:chgData name="Phillip Kaufman" userId="c001b2a046940d7c" providerId="LiveId" clId="{5CB25B10-5B1C-4017-B167-ED3104435743}" dt="2024-05-20T00:43:45.070" v="3654"/>
          <ac:cxnSpMkLst>
            <pc:docMk/>
            <pc:sldMk cId="1191637253" sldId="975"/>
            <ac:cxnSpMk id="497" creationId="{8D4B4FDB-B3AF-E5AB-BD2F-7824214807ED}"/>
          </ac:cxnSpMkLst>
        </pc:cxnChg>
        <pc:cxnChg chg="mod">
          <ac:chgData name="Phillip Kaufman" userId="c001b2a046940d7c" providerId="LiveId" clId="{5CB25B10-5B1C-4017-B167-ED3104435743}" dt="2024-05-20T00:43:45.070" v="3654"/>
          <ac:cxnSpMkLst>
            <pc:docMk/>
            <pc:sldMk cId="1191637253" sldId="975"/>
            <ac:cxnSpMk id="498" creationId="{95FAD110-0009-BBDC-F338-968F4EBBC684}"/>
          </ac:cxnSpMkLst>
        </pc:cxnChg>
        <pc:cxnChg chg="mod">
          <ac:chgData name="Phillip Kaufman" userId="c001b2a046940d7c" providerId="LiveId" clId="{5CB25B10-5B1C-4017-B167-ED3104435743}" dt="2024-05-20T00:43:45.070" v="3654"/>
          <ac:cxnSpMkLst>
            <pc:docMk/>
            <pc:sldMk cId="1191637253" sldId="975"/>
            <ac:cxnSpMk id="499" creationId="{E85D94EE-2270-FABC-73C0-43AC0B77DB16}"/>
          </ac:cxnSpMkLst>
        </pc:cxnChg>
        <pc:cxnChg chg="mod">
          <ac:chgData name="Phillip Kaufman" userId="c001b2a046940d7c" providerId="LiveId" clId="{5CB25B10-5B1C-4017-B167-ED3104435743}" dt="2024-05-20T00:43:45.070" v="3654"/>
          <ac:cxnSpMkLst>
            <pc:docMk/>
            <pc:sldMk cId="1191637253" sldId="975"/>
            <ac:cxnSpMk id="500" creationId="{85598E69-2BD8-2E35-FC19-2A973BF41E6C}"/>
          </ac:cxnSpMkLst>
        </pc:cxnChg>
        <pc:cxnChg chg="mod">
          <ac:chgData name="Phillip Kaufman" userId="c001b2a046940d7c" providerId="LiveId" clId="{5CB25B10-5B1C-4017-B167-ED3104435743}" dt="2024-05-20T00:43:45.070" v="3654"/>
          <ac:cxnSpMkLst>
            <pc:docMk/>
            <pc:sldMk cId="1191637253" sldId="975"/>
            <ac:cxnSpMk id="501" creationId="{E386B384-26F6-10B8-15AD-57A8B9AE21BA}"/>
          </ac:cxnSpMkLst>
        </pc:cxnChg>
        <pc:cxnChg chg="mod">
          <ac:chgData name="Phillip Kaufman" userId="c001b2a046940d7c" providerId="LiveId" clId="{5CB25B10-5B1C-4017-B167-ED3104435743}" dt="2024-05-20T00:43:45.070" v="3654"/>
          <ac:cxnSpMkLst>
            <pc:docMk/>
            <pc:sldMk cId="1191637253" sldId="975"/>
            <ac:cxnSpMk id="502" creationId="{D9C4133B-7443-764E-1FDF-EBB6AD3CE756}"/>
          </ac:cxnSpMkLst>
        </pc:cxnChg>
        <pc:cxnChg chg="mod">
          <ac:chgData name="Phillip Kaufman" userId="c001b2a046940d7c" providerId="LiveId" clId="{5CB25B10-5B1C-4017-B167-ED3104435743}" dt="2024-05-20T00:43:45.070" v="3654"/>
          <ac:cxnSpMkLst>
            <pc:docMk/>
            <pc:sldMk cId="1191637253" sldId="975"/>
            <ac:cxnSpMk id="503" creationId="{EAE3B83E-6EB8-D21B-2D61-84C9D7BC7CC8}"/>
          </ac:cxnSpMkLst>
        </pc:cxnChg>
        <pc:cxnChg chg="mod">
          <ac:chgData name="Phillip Kaufman" userId="c001b2a046940d7c" providerId="LiveId" clId="{5CB25B10-5B1C-4017-B167-ED3104435743}" dt="2024-05-20T00:43:45.070" v="3654"/>
          <ac:cxnSpMkLst>
            <pc:docMk/>
            <pc:sldMk cId="1191637253" sldId="975"/>
            <ac:cxnSpMk id="504" creationId="{D03EFB7E-EBA7-2399-33DD-080D20B86FB4}"/>
          </ac:cxnSpMkLst>
        </pc:cxnChg>
        <pc:cxnChg chg="mod">
          <ac:chgData name="Phillip Kaufman" userId="c001b2a046940d7c" providerId="LiveId" clId="{5CB25B10-5B1C-4017-B167-ED3104435743}" dt="2024-05-20T00:43:45.070" v="3654"/>
          <ac:cxnSpMkLst>
            <pc:docMk/>
            <pc:sldMk cId="1191637253" sldId="975"/>
            <ac:cxnSpMk id="508" creationId="{818ADCCE-2D0C-E4DC-1AE8-9B9313C33ED8}"/>
          </ac:cxnSpMkLst>
        </pc:cxnChg>
        <pc:cxnChg chg="mod">
          <ac:chgData name="Phillip Kaufman" userId="c001b2a046940d7c" providerId="LiveId" clId="{5CB25B10-5B1C-4017-B167-ED3104435743}" dt="2024-05-20T00:43:45.070" v="3654"/>
          <ac:cxnSpMkLst>
            <pc:docMk/>
            <pc:sldMk cId="1191637253" sldId="975"/>
            <ac:cxnSpMk id="509" creationId="{5E77A4CF-BD67-84D0-541F-3EC1739C5494}"/>
          </ac:cxnSpMkLst>
        </pc:cxnChg>
        <pc:cxnChg chg="mod">
          <ac:chgData name="Phillip Kaufman" userId="c001b2a046940d7c" providerId="LiveId" clId="{5CB25B10-5B1C-4017-B167-ED3104435743}" dt="2024-05-20T00:47:25.545" v="3690"/>
          <ac:cxnSpMkLst>
            <pc:docMk/>
            <pc:sldMk cId="1191637253" sldId="975"/>
            <ac:cxnSpMk id="518" creationId="{0A9DF74C-9590-C158-BD6E-4C0855847B0B}"/>
          </ac:cxnSpMkLst>
        </pc:cxnChg>
        <pc:cxnChg chg="mod">
          <ac:chgData name="Phillip Kaufman" userId="c001b2a046940d7c" providerId="LiveId" clId="{5CB25B10-5B1C-4017-B167-ED3104435743}" dt="2024-05-20T00:47:25.545" v="3690"/>
          <ac:cxnSpMkLst>
            <pc:docMk/>
            <pc:sldMk cId="1191637253" sldId="975"/>
            <ac:cxnSpMk id="519" creationId="{ECB50168-7D80-2133-B903-08DCCC0B2CE8}"/>
          </ac:cxnSpMkLst>
        </pc:cxnChg>
        <pc:cxnChg chg="mod">
          <ac:chgData name="Phillip Kaufman" userId="c001b2a046940d7c" providerId="LiveId" clId="{5CB25B10-5B1C-4017-B167-ED3104435743}" dt="2024-05-20T00:44:39.122" v="3668" actId="165"/>
          <ac:cxnSpMkLst>
            <pc:docMk/>
            <pc:sldMk cId="1191637253" sldId="975"/>
            <ac:cxnSpMk id="524" creationId="{E29479D5-4B60-16C8-CFDE-BDFAA73B2853}"/>
          </ac:cxnSpMkLst>
        </pc:cxnChg>
        <pc:cxnChg chg="mod">
          <ac:chgData name="Phillip Kaufman" userId="c001b2a046940d7c" providerId="LiveId" clId="{5CB25B10-5B1C-4017-B167-ED3104435743}" dt="2024-05-20T00:52:50.089" v="3746" actId="1035"/>
          <ac:cxnSpMkLst>
            <pc:docMk/>
            <pc:sldMk cId="1191637253" sldId="975"/>
            <ac:cxnSpMk id="525" creationId="{723B81A8-E652-FF3B-5C5B-A2C97239D009}"/>
          </ac:cxnSpMkLst>
        </pc:cxnChg>
        <pc:cxnChg chg="mod">
          <ac:chgData name="Phillip Kaufman" userId="c001b2a046940d7c" providerId="LiveId" clId="{5CB25B10-5B1C-4017-B167-ED3104435743}" dt="2024-05-20T00:44:39.122" v="3668" actId="165"/>
          <ac:cxnSpMkLst>
            <pc:docMk/>
            <pc:sldMk cId="1191637253" sldId="975"/>
            <ac:cxnSpMk id="526" creationId="{1691F1DD-F3B6-9E3F-8454-35331B651C00}"/>
          </ac:cxnSpMkLst>
        </pc:cxnChg>
        <pc:cxnChg chg="mod">
          <ac:chgData name="Phillip Kaufman" userId="c001b2a046940d7c" providerId="LiveId" clId="{5CB25B10-5B1C-4017-B167-ED3104435743}" dt="2024-05-20T00:44:39.122" v="3668" actId="165"/>
          <ac:cxnSpMkLst>
            <pc:docMk/>
            <pc:sldMk cId="1191637253" sldId="975"/>
            <ac:cxnSpMk id="527" creationId="{7F0D02FA-B18F-2125-1FAD-CD9BDBAA4605}"/>
          </ac:cxnSpMkLst>
        </pc:cxnChg>
        <pc:cxnChg chg="mod">
          <ac:chgData name="Phillip Kaufman" userId="c001b2a046940d7c" providerId="LiveId" clId="{5CB25B10-5B1C-4017-B167-ED3104435743}" dt="2024-05-20T00:44:39.122" v="3668" actId="165"/>
          <ac:cxnSpMkLst>
            <pc:docMk/>
            <pc:sldMk cId="1191637253" sldId="975"/>
            <ac:cxnSpMk id="528" creationId="{427FE690-3E30-1B4E-EE13-B8236A127D5E}"/>
          </ac:cxnSpMkLst>
        </pc:cxnChg>
        <pc:cxnChg chg="mod">
          <ac:chgData name="Phillip Kaufman" userId="c001b2a046940d7c" providerId="LiveId" clId="{5CB25B10-5B1C-4017-B167-ED3104435743}" dt="2024-05-20T00:44:39.122" v="3668" actId="165"/>
          <ac:cxnSpMkLst>
            <pc:docMk/>
            <pc:sldMk cId="1191637253" sldId="975"/>
            <ac:cxnSpMk id="529" creationId="{1034FC5C-9399-9C8F-D6A3-7B2C52F8D1B5}"/>
          </ac:cxnSpMkLst>
        </pc:cxnChg>
        <pc:cxnChg chg="mod">
          <ac:chgData name="Phillip Kaufman" userId="c001b2a046940d7c" providerId="LiveId" clId="{5CB25B10-5B1C-4017-B167-ED3104435743}" dt="2024-05-20T00:44:39.122" v="3668" actId="165"/>
          <ac:cxnSpMkLst>
            <pc:docMk/>
            <pc:sldMk cId="1191637253" sldId="975"/>
            <ac:cxnSpMk id="530" creationId="{363CDF8E-183C-4253-F702-541D896976C1}"/>
          </ac:cxnSpMkLst>
        </pc:cxnChg>
        <pc:cxnChg chg="mod">
          <ac:chgData name="Phillip Kaufman" userId="c001b2a046940d7c" providerId="LiveId" clId="{5CB25B10-5B1C-4017-B167-ED3104435743}" dt="2024-05-20T00:44:39.122" v="3668" actId="165"/>
          <ac:cxnSpMkLst>
            <pc:docMk/>
            <pc:sldMk cId="1191637253" sldId="975"/>
            <ac:cxnSpMk id="531" creationId="{286CCF7B-5BBF-8C03-62AC-955D4AEC6C7A}"/>
          </ac:cxnSpMkLst>
        </pc:cxnChg>
        <pc:cxnChg chg="mod">
          <ac:chgData name="Phillip Kaufman" userId="c001b2a046940d7c" providerId="LiveId" clId="{5CB25B10-5B1C-4017-B167-ED3104435743}" dt="2024-05-20T00:44:39.122" v="3668" actId="165"/>
          <ac:cxnSpMkLst>
            <pc:docMk/>
            <pc:sldMk cId="1191637253" sldId="975"/>
            <ac:cxnSpMk id="532" creationId="{89AE6F90-E5C0-0C21-849C-5DC7E07A3DD9}"/>
          </ac:cxnSpMkLst>
        </pc:cxnChg>
        <pc:cxnChg chg="mod">
          <ac:chgData name="Phillip Kaufman" userId="c001b2a046940d7c" providerId="LiveId" clId="{5CB25B10-5B1C-4017-B167-ED3104435743}" dt="2024-05-20T00:44:39.122" v="3668" actId="165"/>
          <ac:cxnSpMkLst>
            <pc:docMk/>
            <pc:sldMk cId="1191637253" sldId="975"/>
            <ac:cxnSpMk id="533" creationId="{2C0F3556-2203-08D3-1381-34F0695F87B6}"/>
          </ac:cxnSpMkLst>
        </pc:cxnChg>
        <pc:cxnChg chg="mod">
          <ac:chgData name="Phillip Kaufman" userId="c001b2a046940d7c" providerId="LiveId" clId="{5CB25B10-5B1C-4017-B167-ED3104435743}" dt="2024-05-20T00:44:39.122" v="3668" actId="165"/>
          <ac:cxnSpMkLst>
            <pc:docMk/>
            <pc:sldMk cId="1191637253" sldId="975"/>
            <ac:cxnSpMk id="534" creationId="{54F2F0D4-A7AC-51FA-8A15-06A8DA995606}"/>
          </ac:cxnSpMkLst>
        </pc:cxnChg>
        <pc:cxnChg chg="mod">
          <ac:chgData name="Phillip Kaufman" userId="c001b2a046940d7c" providerId="LiveId" clId="{5CB25B10-5B1C-4017-B167-ED3104435743}" dt="2024-05-20T00:44:39.122" v="3668" actId="165"/>
          <ac:cxnSpMkLst>
            <pc:docMk/>
            <pc:sldMk cId="1191637253" sldId="975"/>
            <ac:cxnSpMk id="535" creationId="{E2000CA0-B050-85AF-3143-CC9982152D9E}"/>
          </ac:cxnSpMkLst>
        </pc:cxnChg>
        <pc:cxnChg chg="mod">
          <ac:chgData name="Phillip Kaufman" userId="c001b2a046940d7c" providerId="LiveId" clId="{5CB25B10-5B1C-4017-B167-ED3104435743}" dt="2024-05-20T00:44:39.122" v="3668" actId="165"/>
          <ac:cxnSpMkLst>
            <pc:docMk/>
            <pc:sldMk cId="1191637253" sldId="975"/>
            <ac:cxnSpMk id="536" creationId="{AD86BA47-61C0-BAEB-E9C7-1C497F562321}"/>
          </ac:cxnSpMkLst>
        </pc:cxnChg>
        <pc:cxnChg chg="mod">
          <ac:chgData name="Phillip Kaufman" userId="c001b2a046940d7c" providerId="LiveId" clId="{5CB25B10-5B1C-4017-B167-ED3104435743}" dt="2024-05-20T00:44:39.122" v="3668" actId="165"/>
          <ac:cxnSpMkLst>
            <pc:docMk/>
            <pc:sldMk cId="1191637253" sldId="975"/>
            <ac:cxnSpMk id="537" creationId="{D5F09429-5A29-A94F-7B65-A8647663BD89}"/>
          </ac:cxnSpMkLst>
        </pc:cxnChg>
        <pc:cxnChg chg="mod">
          <ac:chgData name="Phillip Kaufman" userId="c001b2a046940d7c" providerId="LiveId" clId="{5CB25B10-5B1C-4017-B167-ED3104435743}" dt="2024-05-20T00:44:39.122" v="3668" actId="165"/>
          <ac:cxnSpMkLst>
            <pc:docMk/>
            <pc:sldMk cId="1191637253" sldId="975"/>
            <ac:cxnSpMk id="538" creationId="{A008B5DE-A540-B44A-D7D9-ECDE2083D9F0}"/>
          </ac:cxnSpMkLst>
        </pc:cxnChg>
        <pc:cxnChg chg="mod">
          <ac:chgData name="Phillip Kaufman" userId="c001b2a046940d7c" providerId="LiveId" clId="{5CB25B10-5B1C-4017-B167-ED3104435743}" dt="2024-05-20T00:44:39.122" v="3668" actId="165"/>
          <ac:cxnSpMkLst>
            <pc:docMk/>
            <pc:sldMk cId="1191637253" sldId="975"/>
            <ac:cxnSpMk id="539" creationId="{F438CFB2-9F85-D279-C85E-CEA052596204}"/>
          </ac:cxnSpMkLst>
        </pc:cxnChg>
        <pc:cxnChg chg="mod">
          <ac:chgData name="Phillip Kaufman" userId="c001b2a046940d7c" providerId="LiveId" clId="{5CB25B10-5B1C-4017-B167-ED3104435743}" dt="2024-05-20T00:44:39.122" v="3668" actId="165"/>
          <ac:cxnSpMkLst>
            <pc:docMk/>
            <pc:sldMk cId="1191637253" sldId="975"/>
            <ac:cxnSpMk id="540" creationId="{996514FE-F31B-4D3C-C221-D549927CE91D}"/>
          </ac:cxnSpMkLst>
        </pc:cxnChg>
        <pc:cxnChg chg="mod">
          <ac:chgData name="Phillip Kaufman" userId="c001b2a046940d7c" providerId="LiveId" clId="{5CB25B10-5B1C-4017-B167-ED3104435743}" dt="2024-05-20T00:44:39.122" v="3668" actId="165"/>
          <ac:cxnSpMkLst>
            <pc:docMk/>
            <pc:sldMk cId="1191637253" sldId="975"/>
            <ac:cxnSpMk id="541" creationId="{BB40C9A5-155B-A5E4-77AD-23BD0D5004C1}"/>
          </ac:cxnSpMkLst>
        </pc:cxnChg>
        <pc:cxnChg chg="mod">
          <ac:chgData name="Phillip Kaufman" userId="c001b2a046940d7c" providerId="LiveId" clId="{5CB25B10-5B1C-4017-B167-ED3104435743}" dt="2024-05-20T00:44:39.122" v="3668" actId="165"/>
          <ac:cxnSpMkLst>
            <pc:docMk/>
            <pc:sldMk cId="1191637253" sldId="975"/>
            <ac:cxnSpMk id="542" creationId="{3128BF66-AD1C-CE02-3D40-862567EC38D8}"/>
          </ac:cxnSpMkLst>
        </pc:cxnChg>
        <pc:cxnChg chg="mod">
          <ac:chgData name="Phillip Kaufman" userId="c001b2a046940d7c" providerId="LiveId" clId="{5CB25B10-5B1C-4017-B167-ED3104435743}" dt="2024-05-20T00:44:39.122" v="3668" actId="165"/>
          <ac:cxnSpMkLst>
            <pc:docMk/>
            <pc:sldMk cId="1191637253" sldId="975"/>
            <ac:cxnSpMk id="543" creationId="{BF3F0FC0-9628-53A3-AA1A-68EADD2CDAAB}"/>
          </ac:cxnSpMkLst>
        </pc:cxnChg>
        <pc:cxnChg chg="mod">
          <ac:chgData name="Phillip Kaufman" userId="c001b2a046940d7c" providerId="LiveId" clId="{5CB25B10-5B1C-4017-B167-ED3104435743}" dt="2024-05-20T00:44:39.122" v="3668" actId="165"/>
          <ac:cxnSpMkLst>
            <pc:docMk/>
            <pc:sldMk cId="1191637253" sldId="975"/>
            <ac:cxnSpMk id="544" creationId="{88C8D0ED-B8FF-7CD2-F791-38EA72A5FB4F}"/>
          </ac:cxnSpMkLst>
        </pc:cxnChg>
        <pc:cxnChg chg="mod">
          <ac:chgData name="Phillip Kaufman" userId="c001b2a046940d7c" providerId="LiveId" clId="{5CB25B10-5B1C-4017-B167-ED3104435743}" dt="2024-05-20T00:44:39.122" v="3668" actId="165"/>
          <ac:cxnSpMkLst>
            <pc:docMk/>
            <pc:sldMk cId="1191637253" sldId="975"/>
            <ac:cxnSpMk id="545" creationId="{623DEF43-29C7-55E3-CC3D-721B5736F50C}"/>
          </ac:cxnSpMkLst>
        </pc:cxnChg>
        <pc:cxnChg chg="mod">
          <ac:chgData name="Phillip Kaufman" userId="c001b2a046940d7c" providerId="LiveId" clId="{5CB25B10-5B1C-4017-B167-ED3104435743}" dt="2024-05-20T00:43:26.324" v="3648" actId="478"/>
          <ac:cxnSpMkLst>
            <pc:docMk/>
            <pc:sldMk cId="1191637253" sldId="975"/>
            <ac:cxnSpMk id="611" creationId="{BAEF4EFF-9855-800A-274C-187D0C75785F}"/>
          </ac:cxnSpMkLst>
        </pc:cxnChg>
        <pc:cxnChg chg="mod">
          <ac:chgData name="Phillip Kaufman" userId="c001b2a046940d7c" providerId="LiveId" clId="{5CB25B10-5B1C-4017-B167-ED3104435743}" dt="2024-05-20T00:43:26.324" v="3648" actId="478"/>
          <ac:cxnSpMkLst>
            <pc:docMk/>
            <pc:sldMk cId="1191637253" sldId="975"/>
            <ac:cxnSpMk id="612" creationId="{2169F094-5B54-ABD8-281C-00B16CCBE4DE}"/>
          </ac:cxnSpMkLst>
        </pc:cxnChg>
        <pc:cxnChg chg="mod">
          <ac:chgData name="Phillip Kaufman" userId="c001b2a046940d7c" providerId="LiveId" clId="{5CB25B10-5B1C-4017-B167-ED3104435743}" dt="2024-05-20T00:43:07.308" v="3641" actId="165"/>
          <ac:cxnSpMkLst>
            <pc:docMk/>
            <pc:sldMk cId="1191637253" sldId="975"/>
            <ac:cxnSpMk id="620" creationId="{2248ADDE-4576-B84B-A728-535BB8DE648A}"/>
          </ac:cxnSpMkLst>
        </pc:cxnChg>
        <pc:cxnChg chg="mod">
          <ac:chgData name="Phillip Kaufman" userId="c001b2a046940d7c" providerId="LiveId" clId="{5CB25B10-5B1C-4017-B167-ED3104435743}" dt="2024-05-20T00:43:07.308" v="3641" actId="165"/>
          <ac:cxnSpMkLst>
            <pc:docMk/>
            <pc:sldMk cId="1191637253" sldId="975"/>
            <ac:cxnSpMk id="621" creationId="{D2453BE3-7CA6-D2C7-9290-DB1D1E3474A2}"/>
          </ac:cxnSpMkLst>
        </pc:cxnChg>
        <pc:cxnChg chg="mod">
          <ac:chgData name="Phillip Kaufman" userId="c001b2a046940d7c" providerId="LiveId" clId="{5CB25B10-5B1C-4017-B167-ED3104435743}" dt="2024-05-20T00:44:39.122" v="3668" actId="165"/>
          <ac:cxnSpMkLst>
            <pc:docMk/>
            <pc:sldMk cId="1191637253" sldId="975"/>
            <ac:cxnSpMk id="623" creationId="{1E240D37-B366-0146-0A76-B1C8AB5632A4}"/>
          </ac:cxnSpMkLst>
        </pc:cxnChg>
        <pc:cxnChg chg="mod">
          <ac:chgData name="Phillip Kaufman" userId="c001b2a046940d7c" providerId="LiveId" clId="{5CB25B10-5B1C-4017-B167-ED3104435743}" dt="2024-05-20T00:44:39.122" v="3668" actId="165"/>
          <ac:cxnSpMkLst>
            <pc:docMk/>
            <pc:sldMk cId="1191637253" sldId="975"/>
            <ac:cxnSpMk id="624" creationId="{CC756737-6272-0FAA-0D1C-64720FA0CB9B}"/>
          </ac:cxnSpMkLst>
        </pc:cxnChg>
        <pc:cxnChg chg="mod">
          <ac:chgData name="Phillip Kaufman" userId="c001b2a046940d7c" providerId="LiveId" clId="{5CB25B10-5B1C-4017-B167-ED3104435743}" dt="2024-05-20T00:44:39.122" v="3668" actId="165"/>
          <ac:cxnSpMkLst>
            <pc:docMk/>
            <pc:sldMk cId="1191637253" sldId="975"/>
            <ac:cxnSpMk id="625" creationId="{4B5CCA70-6419-C7E1-6825-C00F82DB2FE2}"/>
          </ac:cxnSpMkLst>
        </pc:cxnChg>
        <pc:cxnChg chg="mod">
          <ac:chgData name="Phillip Kaufman" userId="c001b2a046940d7c" providerId="LiveId" clId="{5CB25B10-5B1C-4017-B167-ED3104435743}" dt="2024-05-20T00:44:39.122" v="3668" actId="165"/>
          <ac:cxnSpMkLst>
            <pc:docMk/>
            <pc:sldMk cId="1191637253" sldId="975"/>
            <ac:cxnSpMk id="626" creationId="{CE2C55FF-DB00-216D-3A9A-0B757060B945}"/>
          </ac:cxnSpMkLst>
        </pc:cxnChg>
        <pc:cxnChg chg="mod">
          <ac:chgData name="Phillip Kaufman" userId="c001b2a046940d7c" providerId="LiveId" clId="{5CB25B10-5B1C-4017-B167-ED3104435743}" dt="2024-05-20T00:44:39.122" v="3668" actId="165"/>
          <ac:cxnSpMkLst>
            <pc:docMk/>
            <pc:sldMk cId="1191637253" sldId="975"/>
            <ac:cxnSpMk id="627" creationId="{B06BF291-52E7-9F46-A035-5185DD7EB9D1}"/>
          </ac:cxnSpMkLst>
        </pc:cxnChg>
        <pc:cxnChg chg="mod">
          <ac:chgData name="Phillip Kaufman" userId="c001b2a046940d7c" providerId="LiveId" clId="{5CB25B10-5B1C-4017-B167-ED3104435743}" dt="2024-05-20T00:44:39.122" v="3668" actId="165"/>
          <ac:cxnSpMkLst>
            <pc:docMk/>
            <pc:sldMk cId="1191637253" sldId="975"/>
            <ac:cxnSpMk id="631" creationId="{A4B3666C-8DCC-455D-5C69-C825FB3AA622}"/>
          </ac:cxnSpMkLst>
        </pc:cxnChg>
        <pc:cxnChg chg="mod">
          <ac:chgData name="Phillip Kaufman" userId="c001b2a046940d7c" providerId="LiveId" clId="{5CB25B10-5B1C-4017-B167-ED3104435743}" dt="2024-05-20T00:44:39.122" v="3668" actId="165"/>
          <ac:cxnSpMkLst>
            <pc:docMk/>
            <pc:sldMk cId="1191637253" sldId="975"/>
            <ac:cxnSpMk id="633" creationId="{760204C9-76AA-DF6B-4CCE-C5CB3930B2E2}"/>
          </ac:cxnSpMkLst>
        </pc:cxnChg>
        <pc:cxnChg chg="mod">
          <ac:chgData name="Phillip Kaufman" userId="c001b2a046940d7c" providerId="LiveId" clId="{5CB25B10-5B1C-4017-B167-ED3104435743}" dt="2024-05-20T00:44:42.361" v="3669" actId="165"/>
          <ac:cxnSpMkLst>
            <pc:docMk/>
            <pc:sldMk cId="1191637253" sldId="975"/>
            <ac:cxnSpMk id="640" creationId="{FE5F92B0-222D-C861-180B-08578FD922B0}"/>
          </ac:cxnSpMkLst>
        </pc:cxnChg>
        <pc:cxnChg chg="mod">
          <ac:chgData name="Phillip Kaufman" userId="c001b2a046940d7c" providerId="LiveId" clId="{5CB25B10-5B1C-4017-B167-ED3104435743}" dt="2024-05-20T00:44:42.361" v="3669" actId="165"/>
          <ac:cxnSpMkLst>
            <pc:docMk/>
            <pc:sldMk cId="1191637253" sldId="975"/>
            <ac:cxnSpMk id="641" creationId="{9D3F9EDF-8D2E-024A-3F90-429805DB72E1}"/>
          </ac:cxnSpMkLst>
        </pc:cxnChg>
        <pc:cxnChg chg="mod">
          <ac:chgData name="Phillip Kaufman" userId="c001b2a046940d7c" providerId="LiveId" clId="{5CB25B10-5B1C-4017-B167-ED3104435743}" dt="2024-05-20T00:44:42.361" v="3669" actId="165"/>
          <ac:cxnSpMkLst>
            <pc:docMk/>
            <pc:sldMk cId="1191637253" sldId="975"/>
            <ac:cxnSpMk id="642" creationId="{E2A6B6A0-06C7-3A9B-7785-88B4A524F298}"/>
          </ac:cxnSpMkLst>
        </pc:cxnChg>
        <pc:cxnChg chg="mod">
          <ac:chgData name="Phillip Kaufman" userId="c001b2a046940d7c" providerId="LiveId" clId="{5CB25B10-5B1C-4017-B167-ED3104435743}" dt="2024-05-20T00:44:42.361" v="3669" actId="165"/>
          <ac:cxnSpMkLst>
            <pc:docMk/>
            <pc:sldMk cId="1191637253" sldId="975"/>
            <ac:cxnSpMk id="643" creationId="{468DDC32-D744-96F1-1313-6FC54C6CC91D}"/>
          </ac:cxnSpMkLst>
        </pc:cxnChg>
        <pc:cxnChg chg="mod">
          <ac:chgData name="Phillip Kaufman" userId="c001b2a046940d7c" providerId="LiveId" clId="{5CB25B10-5B1C-4017-B167-ED3104435743}" dt="2024-05-20T00:44:42.361" v="3669" actId="165"/>
          <ac:cxnSpMkLst>
            <pc:docMk/>
            <pc:sldMk cId="1191637253" sldId="975"/>
            <ac:cxnSpMk id="644" creationId="{A1B834EA-FBFA-30C0-F92A-E072F07784F8}"/>
          </ac:cxnSpMkLst>
        </pc:cxnChg>
        <pc:cxnChg chg="mod">
          <ac:chgData name="Phillip Kaufman" userId="c001b2a046940d7c" providerId="LiveId" clId="{5CB25B10-5B1C-4017-B167-ED3104435743}" dt="2024-05-20T00:44:42.361" v="3669" actId="165"/>
          <ac:cxnSpMkLst>
            <pc:docMk/>
            <pc:sldMk cId="1191637253" sldId="975"/>
            <ac:cxnSpMk id="645" creationId="{23E018F0-0A73-7935-D91D-12270A7351DD}"/>
          </ac:cxnSpMkLst>
        </pc:cxnChg>
        <pc:cxnChg chg="mod">
          <ac:chgData name="Phillip Kaufman" userId="c001b2a046940d7c" providerId="LiveId" clId="{5CB25B10-5B1C-4017-B167-ED3104435743}" dt="2024-05-20T00:44:42.361" v="3669" actId="165"/>
          <ac:cxnSpMkLst>
            <pc:docMk/>
            <pc:sldMk cId="1191637253" sldId="975"/>
            <ac:cxnSpMk id="646" creationId="{A4453FFC-4761-536A-96B0-E72072DCF026}"/>
          </ac:cxnSpMkLst>
        </pc:cxnChg>
        <pc:cxnChg chg="mod">
          <ac:chgData name="Phillip Kaufman" userId="c001b2a046940d7c" providerId="LiveId" clId="{5CB25B10-5B1C-4017-B167-ED3104435743}" dt="2024-05-20T00:44:42.361" v="3669" actId="165"/>
          <ac:cxnSpMkLst>
            <pc:docMk/>
            <pc:sldMk cId="1191637253" sldId="975"/>
            <ac:cxnSpMk id="647" creationId="{55B03659-CE13-7C89-4AD2-AE9939B7145F}"/>
          </ac:cxnSpMkLst>
        </pc:cxnChg>
        <pc:cxnChg chg="mod">
          <ac:chgData name="Phillip Kaufman" userId="c001b2a046940d7c" providerId="LiveId" clId="{5CB25B10-5B1C-4017-B167-ED3104435743}" dt="2024-05-20T00:44:42.361" v="3669" actId="165"/>
          <ac:cxnSpMkLst>
            <pc:docMk/>
            <pc:sldMk cId="1191637253" sldId="975"/>
            <ac:cxnSpMk id="648" creationId="{5E18131C-D231-85D7-2485-006FDEC5E3DE}"/>
          </ac:cxnSpMkLst>
        </pc:cxnChg>
        <pc:cxnChg chg="mod">
          <ac:chgData name="Phillip Kaufman" userId="c001b2a046940d7c" providerId="LiveId" clId="{5CB25B10-5B1C-4017-B167-ED3104435743}" dt="2024-05-20T00:44:42.361" v="3669" actId="165"/>
          <ac:cxnSpMkLst>
            <pc:docMk/>
            <pc:sldMk cId="1191637253" sldId="975"/>
            <ac:cxnSpMk id="649" creationId="{DDB0C146-F462-99E9-6DF2-B7966C051D6D}"/>
          </ac:cxnSpMkLst>
        </pc:cxnChg>
        <pc:cxnChg chg="mod">
          <ac:chgData name="Phillip Kaufman" userId="c001b2a046940d7c" providerId="LiveId" clId="{5CB25B10-5B1C-4017-B167-ED3104435743}" dt="2024-05-20T00:44:42.361" v="3669" actId="165"/>
          <ac:cxnSpMkLst>
            <pc:docMk/>
            <pc:sldMk cId="1191637253" sldId="975"/>
            <ac:cxnSpMk id="650" creationId="{95CAC35B-5D07-AD38-C1B5-5E12976682F4}"/>
          </ac:cxnSpMkLst>
        </pc:cxnChg>
        <pc:cxnChg chg="mod">
          <ac:chgData name="Phillip Kaufman" userId="c001b2a046940d7c" providerId="LiveId" clId="{5CB25B10-5B1C-4017-B167-ED3104435743}" dt="2024-05-20T00:44:42.361" v="3669" actId="165"/>
          <ac:cxnSpMkLst>
            <pc:docMk/>
            <pc:sldMk cId="1191637253" sldId="975"/>
            <ac:cxnSpMk id="651" creationId="{7B857A77-EDE6-E000-618A-73D34899C7F4}"/>
          </ac:cxnSpMkLst>
        </pc:cxnChg>
        <pc:cxnChg chg="mod">
          <ac:chgData name="Phillip Kaufman" userId="c001b2a046940d7c" providerId="LiveId" clId="{5CB25B10-5B1C-4017-B167-ED3104435743}" dt="2024-05-20T00:44:42.361" v="3669" actId="165"/>
          <ac:cxnSpMkLst>
            <pc:docMk/>
            <pc:sldMk cId="1191637253" sldId="975"/>
            <ac:cxnSpMk id="652" creationId="{26AFF7BF-6DB4-029D-B146-CCF2AD774FCB}"/>
          </ac:cxnSpMkLst>
        </pc:cxnChg>
        <pc:cxnChg chg="mod">
          <ac:chgData name="Phillip Kaufman" userId="c001b2a046940d7c" providerId="LiveId" clId="{5CB25B10-5B1C-4017-B167-ED3104435743}" dt="2024-05-20T00:44:42.361" v="3669" actId="165"/>
          <ac:cxnSpMkLst>
            <pc:docMk/>
            <pc:sldMk cId="1191637253" sldId="975"/>
            <ac:cxnSpMk id="653" creationId="{8E296F6D-CC04-E5DB-DB23-1E4197698A0E}"/>
          </ac:cxnSpMkLst>
        </pc:cxnChg>
        <pc:cxnChg chg="mod">
          <ac:chgData name="Phillip Kaufman" userId="c001b2a046940d7c" providerId="LiveId" clId="{5CB25B10-5B1C-4017-B167-ED3104435743}" dt="2024-05-20T00:44:42.361" v="3669" actId="165"/>
          <ac:cxnSpMkLst>
            <pc:docMk/>
            <pc:sldMk cId="1191637253" sldId="975"/>
            <ac:cxnSpMk id="654" creationId="{A05309F1-B0CF-6FBA-D707-D8CE6EDF2D2F}"/>
          </ac:cxnSpMkLst>
        </pc:cxnChg>
        <pc:cxnChg chg="mod">
          <ac:chgData name="Phillip Kaufman" userId="c001b2a046940d7c" providerId="LiveId" clId="{5CB25B10-5B1C-4017-B167-ED3104435743}" dt="2024-05-20T00:44:42.361" v="3669" actId="165"/>
          <ac:cxnSpMkLst>
            <pc:docMk/>
            <pc:sldMk cId="1191637253" sldId="975"/>
            <ac:cxnSpMk id="655" creationId="{0E747407-B0FB-971D-F64D-83B56B94B337}"/>
          </ac:cxnSpMkLst>
        </pc:cxnChg>
        <pc:cxnChg chg="mod">
          <ac:chgData name="Phillip Kaufman" userId="c001b2a046940d7c" providerId="LiveId" clId="{5CB25B10-5B1C-4017-B167-ED3104435743}" dt="2024-05-20T00:44:42.361" v="3669" actId="165"/>
          <ac:cxnSpMkLst>
            <pc:docMk/>
            <pc:sldMk cId="1191637253" sldId="975"/>
            <ac:cxnSpMk id="656" creationId="{08995E32-BB1F-C40F-A01C-1FD4BE6C655A}"/>
          </ac:cxnSpMkLst>
        </pc:cxnChg>
        <pc:cxnChg chg="mod">
          <ac:chgData name="Phillip Kaufman" userId="c001b2a046940d7c" providerId="LiveId" clId="{5CB25B10-5B1C-4017-B167-ED3104435743}" dt="2024-05-20T00:44:42.361" v="3669" actId="165"/>
          <ac:cxnSpMkLst>
            <pc:docMk/>
            <pc:sldMk cId="1191637253" sldId="975"/>
            <ac:cxnSpMk id="657" creationId="{7191713A-1B5D-9B46-DDA8-6A4B9F4A4C32}"/>
          </ac:cxnSpMkLst>
        </pc:cxnChg>
        <pc:cxnChg chg="mod">
          <ac:chgData name="Phillip Kaufman" userId="c001b2a046940d7c" providerId="LiveId" clId="{5CB25B10-5B1C-4017-B167-ED3104435743}" dt="2024-05-20T00:44:42.361" v="3669" actId="165"/>
          <ac:cxnSpMkLst>
            <pc:docMk/>
            <pc:sldMk cId="1191637253" sldId="975"/>
            <ac:cxnSpMk id="658" creationId="{1D781915-4B4F-522C-BF68-A6B767312171}"/>
          </ac:cxnSpMkLst>
        </pc:cxnChg>
        <pc:cxnChg chg="mod">
          <ac:chgData name="Phillip Kaufman" userId="c001b2a046940d7c" providerId="LiveId" clId="{5CB25B10-5B1C-4017-B167-ED3104435743}" dt="2024-05-20T00:44:42.361" v="3669" actId="165"/>
          <ac:cxnSpMkLst>
            <pc:docMk/>
            <pc:sldMk cId="1191637253" sldId="975"/>
            <ac:cxnSpMk id="659" creationId="{48066C33-017F-A9D7-1325-D95188375144}"/>
          </ac:cxnSpMkLst>
        </pc:cxnChg>
        <pc:cxnChg chg="mod">
          <ac:chgData name="Phillip Kaufman" userId="c001b2a046940d7c" providerId="LiveId" clId="{5CB25B10-5B1C-4017-B167-ED3104435743}" dt="2024-05-20T00:44:42.361" v="3669" actId="165"/>
          <ac:cxnSpMkLst>
            <pc:docMk/>
            <pc:sldMk cId="1191637253" sldId="975"/>
            <ac:cxnSpMk id="660" creationId="{F3CB6E71-15B7-95A0-DA08-B8F336647E1E}"/>
          </ac:cxnSpMkLst>
        </pc:cxnChg>
        <pc:cxnChg chg="mod">
          <ac:chgData name="Phillip Kaufman" userId="c001b2a046940d7c" providerId="LiveId" clId="{5CB25B10-5B1C-4017-B167-ED3104435743}" dt="2024-05-20T00:44:42.361" v="3669" actId="165"/>
          <ac:cxnSpMkLst>
            <pc:docMk/>
            <pc:sldMk cId="1191637253" sldId="975"/>
            <ac:cxnSpMk id="661" creationId="{8AD29CA5-DC53-E8F7-CFD6-CD1D63F1219F}"/>
          </ac:cxnSpMkLst>
        </pc:cxnChg>
        <pc:cxnChg chg="mod">
          <ac:chgData name="Phillip Kaufman" userId="c001b2a046940d7c" providerId="LiveId" clId="{5CB25B10-5B1C-4017-B167-ED3104435743}" dt="2024-05-20T00:44:42.361" v="3669" actId="165"/>
          <ac:cxnSpMkLst>
            <pc:docMk/>
            <pc:sldMk cId="1191637253" sldId="975"/>
            <ac:cxnSpMk id="662" creationId="{46DD12A7-F20E-E69B-D259-D78D2A197A57}"/>
          </ac:cxnSpMkLst>
        </pc:cxnChg>
        <pc:cxnChg chg="mod">
          <ac:chgData name="Phillip Kaufman" userId="c001b2a046940d7c" providerId="LiveId" clId="{5CB25B10-5B1C-4017-B167-ED3104435743}" dt="2024-05-20T00:44:42.361" v="3669" actId="165"/>
          <ac:cxnSpMkLst>
            <pc:docMk/>
            <pc:sldMk cId="1191637253" sldId="975"/>
            <ac:cxnSpMk id="663" creationId="{499FB965-F0E5-B0A9-CF26-F6D93175EBEA}"/>
          </ac:cxnSpMkLst>
        </pc:cxnChg>
        <pc:cxnChg chg="mod">
          <ac:chgData name="Phillip Kaufman" userId="c001b2a046940d7c" providerId="LiveId" clId="{5CB25B10-5B1C-4017-B167-ED3104435743}" dt="2024-05-20T00:44:42.361" v="3669" actId="165"/>
          <ac:cxnSpMkLst>
            <pc:docMk/>
            <pc:sldMk cId="1191637253" sldId="975"/>
            <ac:cxnSpMk id="664" creationId="{72CD6940-0088-3104-C0C7-9F209F191844}"/>
          </ac:cxnSpMkLst>
        </pc:cxnChg>
        <pc:cxnChg chg="mod">
          <ac:chgData name="Phillip Kaufman" userId="c001b2a046940d7c" providerId="LiveId" clId="{5CB25B10-5B1C-4017-B167-ED3104435743}" dt="2024-05-20T00:44:42.361" v="3669" actId="165"/>
          <ac:cxnSpMkLst>
            <pc:docMk/>
            <pc:sldMk cId="1191637253" sldId="975"/>
            <ac:cxnSpMk id="668" creationId="{0533E93C-EC91-4823-070C-3B84722A408B}"/>
          </ac:cxnSpMkLst>
        </pc:cxnChg>
        <pc:cxnChg chg="mod">
          <ac:chgData name="Phillip Kaufman" userId="c001b2a046940d7c" providerId="LiveId" clId="{5CB25B10-5B1C-4017-B167-ED3104435743}" dt="2024-05-20T00:44:42.361" v="3669" actId="165"/>
          <ac:cxnSpMkLst>
            <pc:docMk/>
            <pc:sldMk cId="1191637253" sldId="975"/>
            <ac:cxnSpMk id="669" creationId="{58FD1C1E-E12C-D3B5-47A1-8B8EB9AB0902}"/>
          </ac:cxnSpMkLst>
        </pc:cxnChg>
        <pc:cxnChg chg="mod">
          <ac:chgData name="Phillip Kaufman" userId="c001b2a046940d7c" providerId="LiveId" clId="{5CB25B10-5B1C-4017-B167-ED3104435743}" dt="2024-05-20T00:44:47.534" v="3671" actId="165"/>
          <ac:cxnSpMkLst>
            <pc:docMk/>
            <pc:sldMk cId="1191637253" sldId="975"/>
            <ac:cxnSpMk id="680" creationId="{AFE78651-BD09-BE6F-A67F-FA433029F88F}"/>
          </ac:cxnSpMkLst>
        </pc:cxnChg>
        <pc:cxnChg chg="mod">
          <ac:chgData name="Phillip Kaufman" userId="c001b2a046940d7c" providerId="LiveId" clId="{5CB25B10-5B1C-4017-B167-ED3104435743}" dt="2024-05-20T00:44:47.534" v="3671" actId="165"/>
          <ac:cxnSpMkLst>
            <pc:docMk/>
            <pc:sldMk cId="1191637253" sldId="975"/>
            <ac:cxnSpMk id="681" creationId="{5B6B6077-8C16-8DE7-7781-727FBF5EAEAE}"/>
          </ac:cxnSpMkLst>
        </pc:cxnChg>
        <pc:cxnChg chg="mod">
          <ac:chgData name="Phillip Kaufman" userId="c001b2a046940d7c" providerId="LiveId" clId="{5CB25B10-5B1C-4017-B167-ED3104435743}" dt="2024-05-20T00:44:47.534" v="3671" actId="165"/>
          <ac:cxnSpMkLst>
            <pc:docMk/>
            <pc:sldMk cId="1191637253" sldId="975"/>
            <ac:cxnSpMk id="686" creationId="{85BF0001-3075-4FE5-4CDC-AFAC6B88A076}"/>
          </ac:cxnSpMkLst>
        </pc:cxnChg>
        <pc:cxnChg chg="mod">
          <ac:chgData name="Phillip Kaufman" userId="c001b2a046940d7c" providerId="LiveId" clId="{5CB25B10-5B1C-4017-B167-ED3104435743}" dt="2024-05-20T00:44:47.534" v="3671" actId="165"/>
          <ac:cxnSpMkLst>
            <pc:docMk/>
            <pc:sldMk cId="1191637253" sldId="975"/>
            <ac:cxnSpMk id="687" creationId="{C960C529-70CC-786D-5D6E-3F3E851E138C}"/>
          </ac:cxnSpMkLst>
        </pc:cxnChg>
      </pc:sldChg>
      <pc:sldChg chg="addSp modSp new del mod">
        <pc:chgData name="Phillip Kaufman" userId="c001b2a046940d7c" providerId="LiveId" clId="{5CB25B10-5B1C-4017-B167-ED3104435743}" dt="2024-05-20T00:23:52.541" v="3397" actId="47"/>
        <pc:sldMkLst>
          <pc:docMk/>
          <pc:sldMk cId="3010317598" sldId="975"/>
        </pc:sldMkLst>
        <pc:spChg chg="mod">
          <ac:chgData name="Phillip Kaufman" userId="c001b2a046940d7c" providerId="LiveId" clId="{5CB25B10-5B1C-4017-B167-ED3104435743}" dt="2024-05-20T00:21:41.117" v="3362"/>
          <ac:spMkLst>
            <pc:docMk/>
            <pc:sldMk cId="3010317598" sldId="975"/>
            <ac:spMk id="358" creationId="{43623F15-9E09-91C1-F007-A9B3CFA926E3}"/>
          </ac:spMkLst>
        </pc:spChg>
        <pc:spChg chg="mod">
          <ac:chgData name="Phillip Kaufman" userId="c001b2a046940d7c" providerId="LiveId" clId="{5CB25B10-5B1C-4017-B167-ED3104435743}" dt="2024-05-20T00:21:41.117" v="3362"/>
          <ac:spMkLst>
            <pc:docMk/>
            <pc:sldMk cId="3010317598" sldId="975"/>
            <ac:spMk id="359" creationId="{1CACE9B9-F2A6-23CB-E2A5-97891BE6D282}"/>
          </ac:spMkLst>
        </pc:spChg>
        <pc:spChg chg="add mod">
          <ac:chgData name="Phillip Kaufman" userId="c001b2a046940d7c" providerId="LiveId" clId="{5CB25B10-5B1C-4017-B167-ED3104435743}" dt="2024-05-20T00:22:14.897" v="3380" actId="1076"/>
          <ac:spMkLst>
            <pc:docMk/>
            <pc:sldMk cId="3010317598" sldId="975"/>
            <ac:spMk id="364" creationId="{A2A490BF-26A9-E3EA-CF79-3B7561D1C16F}"/>
          </ac:spMkLst>
        </pc:spChg>
        <pc:spChg chg="mod">
          <ac:chgData name="Phillip Kaufman" userId="c001b2a046940d7c" providerId="LiveId" clId="{5CB25B10-5B1C-4017-B167-ED3104435743}" dt="2024-05-20T00:21:41.117" v="3362"/>
          <ac:spMkLst>
            <pc:docMk/>
            <pc:sldMk cId="3010317598" sldId="975"/>
            <ac:spMk id="582" creationId="{2BC9C81D-D13F-F132-3ADF-7EB592424925}"/>
          </ac:spMkLst>
        </pc:spChg>
        <pc:spChg chg="mod">
          <ac:chgData name="Phillip Kaufman" userId="c001b2a046940d7c" providerId="LiveId" clId="{5CB25B10-5B1C-4017-B167-ED3104435743}" dt="2024-05-20T00:21:41.117" v="3362"/>
          <ac:spMkLst>
            <pc:docMk/>
            <pc:sldMk cId="3010317598" sldId="975"/>
            <ac:spMk id="583" creationId="{7B95EFC9-CC99-40DD-BEFB-7C2A65112459}"/>
          </ac:spMkLst>
        </pc:spChg>
        <pc:spChg chg="mod">
          <ac:chgData name="Phillip Kaufman" userId="c001b2a046940d7c" providerId="LiveId" clId="{5CB25B10-5B1C-4017-B167-ED3104435743}" dt="2024-05-20T00:21:41.117" v="3362"/>
          <ac:spMkLst>
            <pc:docMk/>
            <pc:sldMk cId="3010317598" sldId="975"/>
            <ac:spMk id="589" creationId="{03F017E4-A31A-B270-0EB6-1855B0706686}"/>
          </ac:spMkLst>
        </pc:spChg>
        <pc:spChg chg="mod">
          <ac:chgData name="Phillip Kaufman" userId="c001b2a046940d7c" providerId="LiveId" clId="{5CB25B10-5B1C-4017-B167-ED3104435743}" dt="2024-05-20T00:21:41.117" v="3362"/>
          <ac:spMkLst>
            <pc:docMk/>
            <pc:sldMk cId="3010317598" sldId="975"/>
            <ac:spMk id="590" creationId="{029E5EE6-67CE-4C63-3527-63AAD98557BF}"/>
          </ac:spMkLst>
        </pc:spChg>
        <pc:spChg chg="mod">
          <ac:chgData name="Phillip Kaufman" userId="c001b2a046940d7c" providerId="LiveId" clId="{5CB25B10-5B1C-4017-B167-ED3104435743}" dt="2024-05-20T00:21:41.117" v="3362"/>
          <ac:spMkLst>
            <pc:docMk/>
            <pc:sldMk cId="3010317598" sldId="975"/>
            <ac:spMk id="591" creationId="{0FA40BD6-8180-C174-01B6-E7BE13054450}"/>
          </ac:spMkLst>
        </pc:spChg>
        <pc:spChg chg="mod">
          <ac:chgData name="Phillip Kaufman" userId="c001b2a046940d7c" providerId="LiveId" clId="{5CB25B10-5B1C-4017-B167-ED3104435743}" dt="2024-05-20T00:21:41.117" v="3362"/>
          <ac:spMkLst>
            <pc:docMk/>
            <pc:sldMk cId="3010317598" sldId="975"/>
            <ac:spMk id="592" creationId="{8E306516-6592-9EC8-561C-0B1575C53E59}"/>
          </ac:spMkLst>
        </pc:spChg>
        <pc:spChg chg="mod">
          <ac:chgData name="Phillip Kaufman" userId="c001b2a046940d7c" providerId="LiveId" clId="{5CB25B10-5B1C-4017-B167-ED3104435743}" dt="2024-05-20T00:21:41.117" v="3362"/>
          <ac:spMkLst>
            <pc:docMk/>
            <pc:sldMk cId="3010317598" sldId="975"/>
            <ac:spMk id="595" creationId="{7901E691-C371-567C-B5EB-D0FFEC8C8C1D}"/>
          </ac:spMkLst>
        </pc:spChg>
        <pc:spChg chg="mod">
          <ac:chgData name="Phillip Kaufman" userId="c001b2a046940d7c" providerId="LiveId" clId="{5CB25B10-5B1C-4017-B167-ED3104435743}" dt="2024-05-20T00:21:41.117" v="3362"/>
          <ac:spMkLst>
            <pc:docMk/>
            <pc:sldMk cId="3010317598" sldId="975"/>
            <ac:spMk id="597" creationId="{349D4024-A9BE-B29D-6B56-12B48DD36CDD}"/>
          </ac:spMkLst>
        </pc:spChg>
        <pc:spChg chg="mod">
          <ac:chgData name="Phillip Kaufman" userId="c001b2a046940d7c" providerId="LiveId" clId="{5CB25B10-5B1C-4017-B167-ED3104435743}" dt="2024-05-20T00:21:41.117" v="3362"/>
          <ac:spMkLst>
            <pc:docMk/>
            <pc:sldMk cId="3010317598" sldId="975"/>
            <ac:spMk id="598" creationId="{11A43429-5820-45F8-599A-E5A6D11108CD}"/>
          </ac:spMkLst>
        </pc:spChg>
        <pc:spChg chg="mod">
          <ac:chgData name="Phillip Kaufman" userId="c001b2a046940d7c" providerId="LiveId" clId="{5CB25B10-5B1C-4017-B167-ED3104435743}" dt="2024-05-20T00:21:41.117" v="3362"/>
          <ac:spMkLst>
            <pc:docMk/>
            <pc:sldMk cId="3010317598" sldId="975"/>
            <ac:spMk id="600" creationId="{925C70C8-6919-B2BB-4C80-C8C928F2F4A2}"/>
          </ac:spMkLst>
        </pc:spChg>
        <pc:spChg chg="mod">
          <ac:chgData name="Phillip Kaufman" userId="c001b2a046940d7c" providerId="LiveId" clId="{5CB25B10-5B1C-4017-B167-ED3104435743}" dt="2024-05-20T00:21:41.117" v="3362"/>
          <ac:spMkLst>
            <pc:docMk/>
            <pc:sldMk cId="3010317598" sldId="975"/>
            <ac:spMk id="601" creationId="{89B5FAF3-2C10-E399-67C3-FD1E98F52D19}"/>
          </ac:spMkLst>
        </pc:spChg>
        <pc:spChg chg="mod">
          <ac:chgData name="Phillip Kaufman" userId="c001b2a046940d7c" providerId="LiveId" clId="{5CB25B10-5B1C-4017-B167-ED3104435743}" dt="2024-05-20T00:21:41.117" v="3362"/>
          <ac:spMkLst>
            <pc:docMk/>
            <pc:sldMk cId="3010317598" sldId="975"/>
            <ac:spMk id="604" creationId="{396FC96A-C33B-D2A2-32B4-6EF325FC2F58}"/>
          </ac:spMkLst>
        </pc:spChg>
        <pc:spChg chg="mod">
          <ac:chgData name="Phillip Kaufman" userId="c001b2a046940d7c" providerId="LiveId" clId="{5CB25B10-5B1C-4017-B167-ED3104435743}" dt="2024-05-20T00:21:41.117" v="3362"/>
          <ac:spMkLst>
            <pc:docMk/>
            <pc:sldMk cId="3010317598" sldId="975"/>
            <ac:spMk id="607" creationId="{847B1CB9-7EAA-C8D5-E75A-273FD5817A6E}"/>
          </ac:spMkLst>
        </pc:spChg>
        <pc:spChg chg="mod">
          <ac:chgData name="Phillip Kaufman" userId="c001b2a046940d7c" providerId="LiveId" clId="{5CB25B10-5B1C-4017-B167-ED3104435743}" dt="2024-05-20T00:21:41.117" v="3362"/>
          <ac:spMkLst>
            <pc:docMk/>
            <pc:sldMk cId="3010317598" sldId="975"/>
            <ac:spMk id="608" creationId="{1DBB6AAB-718B-F3CC-FDB1-AD48C85F4038}"/>
          </ac:spMkLst>
        </pc:spChg>
        <pc:spChg chg="mod">
          <ac:chgData name="Phillip Kaufman" userId="c001b2a046940d7c" providerId="LiveId" clId="{5CB25B10-5B1C-4017-B167-ED3104435743}" dt="2024-05-20T00:21:41.117" v="3362"/>
          <ac:spMkLst>
            <pc:docMk/>
            <pc:sldMk cId="3010317598" sldId="975"/>
            <ac:spMk id="609" creationId="{F50C270B-6339-F212-4897-6E4CBF88789D}"/>
          </ac:spMkLst>
        </pc:spChg>
        <pc:spChg chg="mod">
          <ac:chgData name="Phillip Kaufman" userId="c001b2a046940d7c" providerId="LiveId" clId="{5CB25B10-5B1C-4017-B167-ED3104435743}" dt="2024-05-20T00:21:41.117" v="3362"/>
          <ac:spMkLst>
            <pc:docMk/>
            <pc:sldMk cId="3010317598" sldId="975"/>
            <ac:spMk id="610" creationId="{EBBEB0BB-3F7C-E229-EAEF-78B132DF4AC9}"/>
          </ac:spMkLst>
        </pc:spChg>
        <pc:spChg chg="mod">
          <ac:chgData name="Phillip Kaufman" userId="c001b2a046940d7c" providerId="LiveId" clId="{5CB25B10-5B1C-4017-B167-ED3104435743}" dt="2024-05-20T00:21:41.117" v="3362"/>
          <ac:spMkLst>
            <pc:docMk/>
            <pc:sldMk cId="3010317598" sldId="975"/>
            <ac:spMk id="613" creationId="{2A2EF72D-584A-F612-E3F5-551C5B6E60CF}"/>
          </ac:spMkLst>
        </pc:spChg>
        <pc:spChg chg="mod">
          <ac:chgData name="Phillip Kaufman" userId="c001b2a046940d7c" providerId="LiveId" clId="{5CB25B10-5B1C-4017-B167-ED3104435743}" dt="2024-05-20T00:21:41.117" v="3362"/>
          <ac:spMkLst>
            <pc:docMk/>
            <pc:sldMk cId="3010317598" sldId="975"/>
            <ac:spMk id="616" creationId="{D43A318F-1974-70F4-3946-10EA426C399D}"/>
          </ac:spMkLst>
        </pc:spChg>
        <pc:spChg chg="mod">
          <ac:chgData name="Phillip Kaufman" userId="c001b2a046940d7c" providerId="LiveId" clId="{5CB25B10-5B1C-4017-B167-ED3104435743}" dt="2024-05-20T00:21:41.117" v="3362"/>
          <ac:spMkLst>
            <pc:docMk/>
            <pc:sldMk cId="3010317598" sldId="975"/>
            <ac:spMk id="617" creationId="{B9EEE26D-CEAE-0015-705E-B21782F95546}"/>
          </ac:spMkLst>
        </pc:spChg>
        <pc:spChg chg="mod">
          <ac:chgData name="Phillip Kaufman" userId="c001b2a046940d7c" providerId="LiveId" clId="{5CB25B10-5B1C-4017-B167-ED3104435743}" dt="2024-05-20T00:21:41.117" v="3362"/>
          <ac:spMkLst>
            <pc:docMk/>
            <pc:sldMk cId="3010317598" sldId="975"/>
            <ac:spMk id="618" creationId="{5B0C64B5-DDEF-4A27-B2A7-FB758EF870D6}"/>
          </ac:spMkLst>
        </pc:spChg>
        <pc:spChg chg="mod">
          <ac:chgData name="Phillip Kaufman" userId="c001b2a046940d7c" providerId="LiveId" clId="{5CB25B10-5B1C-4017-B167-ED3104435743}" dt="2024-05-20T00:21:41.117" v="3362"/>
          <ac:spMkLst>
            <pc:docMk/>
            <pc:sldMk cId="3010317598" sldId="975"/>
            <ac:spMk id="619" creationId="{34FCD3A0-9AC5-92AD-3A81-9C563C7EC6D2}"/>
          </ac:spMkLst>
        </pc:spChg>
        <pc:spChg chg="mod">
          <ac:chgData name="Phillip Kaufman" userId="c001b2a046940d7c" providerId="LiveId" clId="{5CB25B10-5B1C-4017-B167-ED3104435743}" dt="2024-05-20T00:21:41.117" v="3362"/>
          <ac:spMkLst>
            <pc:docMk/>
            <pc:sldMk cId="3010317598" sldId="975"/>
            <ac:spMk id="622" creationId="{872FBEB3-B5C1-0684-22C7-9C950889A3AC}"/>
          </ac:spMkLst>
        </pc:spChg>
        <pc:grpChg chg="mod">
          <ac:chgData name="Phillip Kaufman" userId="c001b2a046940d7c" providerId="LiveId" clId="{5CB25B10-5B1C-4017-B167-ED3104435743}" dt="2024-05-20T00:21:41.117" v="3362"/>
          <ac:grpSpMkLst>
            <pc:docMk/>
            <pc:sldMk cId="3010317598" sldId="975"/>
            <ac:grpSpMk id="313" creationId="{A86430E6-7272-8941-AE35-F55968A5F140}"/>
          </ac:grpSpMkLst>
        </pc:grpChg>
        <pc:grpChg chg="mod">
          <ac:chgData name="Phillip Kaufman" userId="c001b2a046940d7c" providerId="LiveId" clId="{5CB25B10-5B1C-4017-B167-ED3104435743}" dt="2024-05-20T00:21:41.117" v="3362"/>
          <ac:grpSpMkLst>
            <pc:docMk/>
            <pc:sldMk cId="3010317598" sldId="975"/>
            <ac:grpSpMk id="323" creationId="{252B2DEA-451F-8847-4DE1-E5BDD716DB8F}"/>
          </ac:grpSpMkLst>
        </pc:grpChg>
        <pc:grpChg chg="mod">
          <ac:chgData name="Phillip Kaufman" userId="c001b2a046940d7c" providerId="LiveId" clId="{5CB25B10-5B1C-4017-B167-ED3104435743}" dt="2024-05-20T00:21:41.117" v="3362"/>
          <ac:grpSpMkLst>
            <pc:docMk/>
            <pc:sldMk cId="3010317598" sldId="975"/>
            <ac:grpSpMk id="324" creationId="{379C8ECA-0D5C-9472-60F1-74BA07D6A38C}"/>
          </ac:grpSpMkLst>
        </pc:grpChg>
        <pc:grpChg chg="mod">
          <ac:chgData name="Phillip Kaufman" userId="c001b2a046940d7c" providerId="LiveId" clId="{5CB25B10-5B1C-4017-B167-ED3104435743}" dt="2024-05-20T00:21:41.117" v="3362"/>
          <ac:grpSpMkLst>
            <pc:docMk/>
            <pc:sldMk cId="3010317598" sldId="975"/>
            <ac:grpSpMk id="325" creationId="{5E362D29-CCBB-E4C6-8DEA-8D56DD6A56E4}"/>
          </ac:grpSpMkLst>
        </pc:grpChg>
        <pc:grpChg chg="mod">
          <ac:chgData name="Phillip Kaufman" userId="c001b2a046940d7c" providerId="LiveId" clId="{5CB25B10-5B1C-4017-B167-ED3104435743}" dt="2024-05-20T00:21:41.117" v="3362"/>
          <ac:grpSpMkLst>
            <pc:docMk/>
            <pc:sldMk cId="3010317598" sldId="975"/>
            <ac:grpSpMk id="360" creationId="{0519A962-2CB5-55C4-977C-DE6C9D422D77}"/>
          </ac:grpSpMkLst>
        </pc:grpChg>
        <pc:grpChg chg="mod">
          <ac:chgData name="Phillip Kaufman" userId="c001b2a046940d7c" providerId="LiveId" clId="{5CB25B10-5B1C-4017-B167-ED3104435743}" dt="2024-05-20T00:21:41.117" v="3362"/>
          <ac:grpSpMkLst>
            <pc:docMk/>
            <pc:sldMk cId="3010317598" sldId="975"/>
            <ac:grpSpMk id="546" creationId="{56415B6D-CF28-BA2D-B1B1-A9B3B629DD07}"/>
          </ac:grpSpMkLst>
        </pc:grpChg>
        <pc:grpChg chg="mod">
          <ac:chgData name="Phillip Kaufman" userId="c001b2a046940d7c" providerId="LiveId" clId="{5CB25B10-5B1C-4017-B167-ED3104435743}" dt="2024-05-20T00:21:41.117" v="3362"/>
          <ac:grpSpMkLst>
            <pc:docMk/>
            <pc:sldMk cId="3010317598" sldId="975"/>
            <ac:grpSpMk id="547" creationId="{19B4ABDF-B4F8-4EEE-654D-053A281C8434}"/>
          </ac:grpSpMkLst>
        </pc:grpChg>
        <pc:grpChg chg="mod">
          <ac:chgData name="Phillip Kaufman" userId="c001b2a046940d7c" providerId="LiveId" clId="{5CB25B10-5B1C-4017-B167-ED3104435743}" dt="2024-05-20T00:21:41.117" v="3362"/>
          <ac:grpSpMkLst>
            <pc:docMk/>
            <pc:sldMk cId="3010317598" sldId="975"/>
            <ac:grpSpMk id="548" creationId="{E52EF21A-F4D7-A5B4-8501-B00C939B3399}"/>
          </ac:grpSpMkLst>
        </pc:grpChg>
        <pc:grpChg chg="mod">
          <ac:chgData name="Phillip Kaufman" userId="c001b2a046940d7c" providerId="LiveId" clId="{5CB25B10-5B1C-4017-B167-ED3104435743}" dt="2024-05-20T00:21:41.117" v="3362"/>
          <ac:grpSpMkLst>
            <pc:docMk/>
            <pc:sldMk cId="3010317598" sldId="975"/>
            <ac:grpSpMk id="549" creationId="{B25F13BD-E8EE-FB11-AE37-5438FDDCB1F3}"/>
          </ac:grpSpMkLst>
        </pc:grpChg>
        <pc:grpChg chg="mod">
          <ac:chgData name="Phillip Kaufman" userId="c001b2a046940d7c" providerId="LiveId" clId="{5CB25B10-5B1C-4017-B167-ED3104435743}" dt="2024-05-20T00:21:41.117" v="3362"/>
          <ac:grpSpMkLst>
            <pc:docMk/>
            <pc:sldMk cId="3010317598" sldId="975"/>
            <ac:grpSpMk id="584" creationId="{FA257817-0881-A353-80A9-F81F661E2687}"/>
          </ac:grpSpMkLst>
        </pc:grpChg>
        <pc:grpChg chg="mod">
          <ac:chgData name="Phillip Kaufman" userId="c001b2a046940d7c" providerId="LiveId" clId="{5CB25B10-5B1C-4017-B167-ED3104435743}" dt="2024-05-20T00:21:41.117" v="3362"/>
          <ac:grpSpMkLst>
            <pc:docMk/>
            <pc:sldMk cId="3010317598" sldId="975"/>
            <ac:grpSpMk id="587" creationId="{51CDC310-461A-7B6E-7B55-3743C96C9896}"/>
          </ac:grpSpMkLst>
        </pc:grpChg>
        <pc:grpChg chg="mod">
          <ac:chgData name="Phillip Kaufman" userId="c001b2a046940d7c" providerId="LiveId" clId="{5CB25B10-5B1C-4017-B167-ED3104435743}" dt="2024-05-20T00:21:41.117" v="3362"/>
          <ac:grpSpMkLst>
            <pc:docMk/>
            <pc:sldMk cId="3010317598" sldId="975"/>
            <ac:grpSpMk id="588" creationId="{2704B45B-717C-3C3C-F6CC-C45ACCCD53F3}"/>
          </ac:grpSpMkLst>
        </pc:grpChg>
        <pc:grpChg chg="mod">
          <ac:chgData name="Phillip Kaufman" userId="c001b2a046940d7c" providerId="LiveId" clId="{5CB25B10-5B1C-4017-B167-ED3104435743}" dt="2024-05-20T00:21:41.117" v="3362"/>
          <ac:grpSpMkLst>
            <pc:docMk/>
            <pc:sldMk cId="3010317598" sldId="975"/>
            <ac:grpSpMk id="596" creationId="{A082C0B4-C74A-9671-D6D9-F9D2FB2988DB}"/>
          </ac:grpSpMkLst>
        </pc:grpChg>
        <pc:grpChg chg="mod">
          <ac:chgData name="Phillip Kaufman" userId="c001b2a046940d7c" providerId="LiveId" clId="{5CB25B10-5B1C-4017-B167-ED3104435743}" dt="2024-05-20T00:21:41.117" v="3362"/>
          <ac:grpSpMkLst>
            <pc:docMk/>
            <pc:sldMk cId="3010317598" sldId="975"/>
            <ac:grpSpMk id="599" creationId="{A5708007-E3E4-43A3-614D-F60871DE356D}"/>
          </ac:grpSpMkLst>
        </pc:grpChg>
        <pc:grpChg chg="mod">
          <ac:chgData name="Phillip Kaufman" userId="c001b2a046940d7c" providerId="LiveId" clId="{5CB25B10-5B1C-4017-B167-ED3104435743}" dt="2024-05-20T00:21:41.117" v="3362"/>
          <ac:grpSpMkLst>
            <pc:docMk/>
            <pc:sldMk cId="3010317598" sldId="975"/>
            <ac:grpSpMk id="605" creationId="{BBC164EE-67EE-EB4D-EB38-AAA24C74603D}"/>
          </ac:grpSpMkLst>
        </pc:grpChg>
        <pc:grpChg chg="mod">
          <ac:chgData name="Phillip Kaufman" userId="c001b2a046940d7c" providerId="LiveId" clId="{5CB25B10-5B1C-4017-B167-ED3104435743}" dt="2024-05-20T00:21:41.117" v="3362"/>
          <ac:grpSpMkLst>
            <pc:docMk/>
            <pc:sldMk cId="3010317598" sldId="975"/>
            <ac:grpSpMk id="606" creationId="{4D051CFF-33A5-DAFE-963B-DB0169AADDCA}"/>
          </ac:grpSpMkLst>
        </pc:grpChg>
        <pc:grpChg chg="mod">
          <ac:chgData name="Phillip Kaufman" userId="c001b2a046940d7c" providerId="LiveId" clId="{5CB25B10-5B1C-4017-B167-ED3104435743}" dt="2024-05-20T00:21:41.117" v="3362"/>
          <ac:grpSpMkLst>
            <pc:docMk/>
            <pc:sldMk cId="3010317598" sldId="975"/>
            <ac:grpSpMk id="614" creationId="{0DF76247-1B90-26D5-D2AF-AD9EFD9F9C57}"/>
          </ac:grpSpMkLst>
        </pc:grpChg>
        <pc:grpChg chg="mod">
          <ac:chgData name="Phillip Kaufman" userId="c001b2a046940d7c" providerId="LiveId" clId="{5CB25B10-5B1C-4017-B167-ED3104435743}" dt="2024-05-20T00:21:41.117" v="3362"/>
          <ac:grpSpMkLst>
            <pc:docMk/>
            <pc:sldMk cId="3010317598" sldId="975"/>
            <ac:grpSpMk id="615" creationId="{25B2A80E-3182-48AB-DAE8-66FBDD7412FA}"/>
          </ac:grpSpMkLst>
        </pc:grpChg>
        <pc:grpChg chg="add mod">
          <ac:chgData name="Phillip Kaufman" userId="c001b2a046940d7c" providerId="LiveId" clId="{5CB25B10-5B1C-4017-B167-ED3104435743}" dt="2024-05-20T00:22:14.897" v="3380" actId="1076"/>
          <ac:grpSpMkLst>
            <pc:docMk/>
            <pc:sldMk cId="3010317598" sldId="975"/>
            <ac:grpSpMk id="632" creationId="{D0582AFF-C261-5DD1-A8EC-D45D2174A25F}"/>
          </ac:grpSpMkLst>
        </pc:grpChg>
        <pc:grpChg chg="add mod">
          <ac:chgData name="Phillip Kaufman" userId="c001b2a046940d7c" providerId="LiveId" clId="{5CB25B10-5B1C-4017-B167-ED3104435743}" dt="2024-05-20T00:22:14.897" v="3380" actId="1076"/>
          <ac:grpSpMkLst>
            <pc:docMk/>
            <pc:sldMk cId="3010317598" sldId="975"/>
            <ac:grpSpMk id="674" creationId="{775628A0-6683-E1F3-5AEE-6DE6D363ABC9}"/>
          </ac:grpSpMkLst>
        </pc:grpChg>
        <pc:cxnChg chg="mod">
          <ac:chgData name="Phillip Kaufman" userId="c001b2a046940d7c" providerId="LiveId" clId="{5CB25B10-5B1C-4017-B167-ED3104435743}" dt="2024-05-20T00:21:41.117" v="3362"/>
          <ac:cxnSpMkLst>
            <pc:docMk/>
            <pc:sldMk cId="3010317598" sldId="975"/>
            <ac:cxnSpMk id="326" creationId="{5D56B7C4-86E6-99DD-B861-B1AAACC62759}"/>
          </ac:cxnSpMkLst>
        </pc:cxnChg>
        <pc:cxnChg chg="mod">
          <ac:chgData name="Phillip Kaufman" userId="c001b2a046940d7c" providerId="LiveId" clId="{5CB25B10-5B1C-4017-B167-ED3104435743}" dt="2024-05-20T00:21:41.117" v="3362"/>
          <ac:cxnSpMkLst>
            <pc:docMk/>
            <pc:sldMk cId="3010317598" sldId="975"/>
            <ac:cxnSpMk id="327" creationId="{AB45B450-0789-C850-001B-2A9B6EFAC448}"/>
          </ac:cxnSpMkLst>
        </pc:cxnChg>
        <pc:cxnChg chg="mod">
          <ac:chgData name="Phillip Kaufman" userId="c001b2a046940d7c" providerId="LiveId" clId="{5CB25B10-5B1C-4017-B167-ED3104435743}" dt="2024-05-20T00:21:41.117" v="3362"/>
          <ac:cxnSpMkLst>
            <pc:docMk/>
            <pc:sldMk cId="3010317598" sldId="975"/>
            <ac:cxnSpMk id="328" creationId="{D3E68516-65D3-6467-6AF5-33F0FEE05FF0}"/>
          </ac:cxnSpMkLst>
        </pc:cxnChg>
        <pc:cxnChg chg="mod">
          <ac:chgData name="Phillip Kaufman" userId="c001b2a046940d7c" providerId="LiveId" clId="{5CB25B10-5B1C-4017-B167-ED3104435743}" dt="2024-05-20T00:21:41.117" v="3362"/>
          <ac:cxnSpMkLst>
            <pc:docMk/>
            <pc:sldMk cId="3010317598" sldId="975"/>
            <ac:cxnSpMk id="329" creationId="{C2DFA4A8-D0BC-7093-1FA1-7267208EC1E0}"/>
          </ac:cxnSpMkLst>
        </pc:cxnChg>
        <pc:cxnChg chg="mod">
          <ac:chgData name="Phillip Kaufman" userId="c001b2a046940d7c" providerId="LiveId" clId="{5CB25B10-5B1C-4017-B167-ED3104435743}" dt="2024-05-20T00:21:41.117" v="3362"/>
          <ac:cxnSpMkLst>
            <pc:docMk/>
            <pc:sldMk cId="3010317598" sldId="975"/>
            <ac:cxnSpMk id="330" creationId="{12ACD160-8214-904C-03DA-3FDB53A84A07}"/>
          </ac:cxnSpMkLst>
        </pc:cxnChg>
        <pc:cxnChg chg="mod">
          <ac:chgData name="Phillip Kaufman" userId="c001b2a046940d7c" providerId="LiveId" clId="{5CB25B10-5B1C-4017-B167-ED3104435743}" dt="2024-05-20T00:21:41.117" v="3362"/>
          <ac:cxnSpMkLst>
            <pc:docMk/>
            <pc:sldMk cId="3010317598" sldId="975"/>
            <ac:cxnSpMk id="331" creationId="{A2D1733D-9997-98E9-A6DC-F4995AAFAD72}"/>
          </ac:cxnSpMkLst>
        </pc:cxnChg>
        <pc:cxnChg chg="mod">
          <ac:chgData name="Phillip Kaufman" userId="c001b2a046940d7c" providerId="LiveId" clId="{5CB25B10-5B1C-4017-B167-ED3104435743}" dt="2024-05-20T00:21:41.117" v="3362"/>
          <ac:cxnSpMkLst>
            <pc:docMk/>
            <pc:sldMk cId="3010317598" sldId="975"/>
            <ac:cxnSpMk id="332" creationId="{D35C8177-2872-7F76-4621-885E74E74E82}"/>
          </ac:cxnSpMkLst>
        </pc:cxnChg>
        <pc:cxnChg chg="mod">
          <ac:chgData name="Phillip Kaufman" userId="c001b2a046940d7c" providerId="LiveId" clId="{5CB25B10-5B1C-4017-B167-ED3104435743}" dt="2024-05-20T00:21:41.117" v="3362"/>
          <ac:cxnSpMkLst>
            <pc:docMk/>
            <pc:sldMk cId="3010317598" sldId="975"/>
            <ac:cxnSpMk id="333" creationId="{F7FBF97A-0983-67F0-7936-AE26F5E27CFF}"/>
          </ac:cxnSpMkLst>
        </pc:cxnChg>
        <pc:cxnChg chg="mod">
          <ac:chgData name="Phillip Kaufman" userId="c001b2a046940d7c" providerId="LiveId" clId="{5CB25B10-5B1C-4017-B167-ED3104435743}" dt="2024-05-20T00:21:41.117" v="3362"/>
          <ac:cxnSpMkLst>
            <pc:docMk/>
            <pc:sldMk cId="3010317598" sldId="975"/>
            <ac:cxnSpMk id="334" creationId="{7B73CD14-CE19-5E62-12CC-C4949D605D05}"/>
          </ac:cxnSpMkLst>
        </pc:cxnChg>
        <pc:cxnChg chg="mod">
          <ac:chgData name="Phillip Kaufman" userId="c001b2a046940d7c" providerId="LiveId" clId="{5CB25B10-5B1C-4017-B167-ED3104435743}" dt="2024-05-20T00:21:41.117" v="3362"/>
          <ac:cxnSpMkLst>
            <pc:docMk/>
            <pc:sldMk cId="3010317598" sldId="975"/>
            <ac:cxnSpMk id="335" creationId="{5BBFF23A-FC3E-2C8B-4062-898312CA783F}"/>
          </ac:cxnSpMkLst>
        </pc:cxnChg>
        <pc:cxnChg chg="mod">
          <ac:chgData name="Phillip Kaufman" userId="c001b2a046940d7c" providerId="LiveId" clId="{5CB25B10-5B1C-4017-B167-ED3104435743}" dt="2024-05-20T00:21:41.117" v="3362"/>
          <ac:cxnSpMkLst>
            <pc:docMk/>
            <pc:sldMk cId="3010317598" sldId="975"/>
            <ac:cxnSpMk id="336" creationId="{386F2F0F-2F3A-1D9F-9821-E28EECCD4A90}"/>
          </ac:cxnSpMkLst>
        </pc:cxnChg>
        <pc:cxnChg chg="mod">
          <ac:chgData name="Phillip Kaufman" userId="c001b2a046940d7c" providerId="LiveId" clId="{5CB25B10-5B1C-4017-B167-ED3104435743}" dt="2024-05-20T00:21:41.117" v="3362"/>
          <ac:cxnSpMkLst>
            <pc:docMk/>
            <pc:sldMk cId="3010317598" sldId="975"/>
            <ac:cxnSpMk id="337" creationId="{01182158-411D-06EF-9B32-9C1A3D448D0B}"/>
          </ac:cxnSpMkLst>
        </pc:cxnChg>
        <pc:cxnChg chg="mod">
          <ac:chgData name="Phillip Kaufman" userId="c001b2a046940d7c" providerId="LiveId" clId="{5CB25B10-5B1C-4017-B167-ED3104435743}" dt="2024-05-20T00:21:41.117" v="3362"/>
          <ac:cxnSpMkLst>
            <pc:docMk/>
            <pc:sldMk cId="3010317598" sldId="975"/>
            <ac:cxnSpMk id="338" creationId="{F2AD10D0-0452-45B5-0124-E54E8C4495C1}"/>
          </ac:cxnSpMkLst>
        </pc:cxnChg>
        <pc:cxnChg chg="mod">
          <ac:chgData name="Phillip Kaufman" userId="c001b2a046940d7c" providerId="LiveId" clId="{5CB25B10-5B1C-4017-B167-ED3104435743}" dt="2024-05-20T00:21:41.117" v="3362"/>
          <ac:cxnSpMkLst>
            <pc:docMk/>
            <pc:sldMk cId="3010317598" sldId="975"/>
            <ac:cxnSpMk id="339" creationId="{7B5FA524-0D7D-C04B-C939-14F0EB4797F3}"/>
          </ac:cxnSpMkLst>
        </pc:cxnChg>
        <pc:cxnChg chg="mod">
          <ac:chgData name="Phillip Kaufman" userId="c001b2a046940d7c" providerId="LiveId" clId="{5CB25B10-5B1C-4017-B167-ED3104435743}" dt="2024-05-20T00:21:41.117" v="3362"/>
          <ac:cxnSpMkLst>
            <pc:docMk/>
            <pc:sldMk cId="3010317598" sldId="975"/>
            <ac:cxnSpMk id="340" creationId="{A266C915-0EB6-1AFD-BADC-7B47879F02B7}"/>
          </ac:cxnSpMkLst>
        </pc:cxnChg>
        <pc:cxnChg chg="mod">
          <ac:chgData name="Phillip Kaufman" userId="c001b2a046940d7c" providerId="LiveId" clId="{5CB25B10-5B1C-4017-B167-ED3104435743}" dt="2024-05-20T00:21:41.117" v="3362"/>
          <ac:cxnSpMkLst>
            <pc:docMk/>
            <pc:sldMk cId="3010317598" sldId="975"/>
            <ac:cxnSpMk id="341" creationId="{EFEC0AF1-7C14-401A-F5FA-B48AA265FFF9}"/>
          </ac:cxnSpMkLst>
        </pc:cxnChg>
        <pc:cxnChg chg="mod">
          <ac:chgData name="Phillip Kaufman" userId="c001b2a046940d7c" providerId="LiveId" clId="{5CB25B10-5B1C-4017-B167-ED3104435743}" dt="2024-05-20T00:21:41.117" v="3362"/>
          <ac:cxnSpMkLst>
            <pc:docMk/>
            <pc:sldMk cId="3010317598" sldId="975"/>
            <ac:cxnSpMk id="342" creationId="{0D96C057-2B1D-6494-80EE-AA0BE7B1AC35}"/>
          </ac:cxnSpMkLst>
        </pc:cxnChg>
        <pc:cxnChg chg="mod">
          <ac:chgData name="Phillip Kaufman" userId="c001b2a046940d7c" providerId="LiveId" clId="{5CB25B10-5B1C-4017-B167-ED3104435743}" dt="2024-05-20T00:21:41.117" v="3362"/>
          <ac:cxnSpMkLst>
            <pc:docMk/>
            <pc:sldMk cId="3010317598" sldId="975"/>
            <ac:cxnSpMk id="343" creationId="{76A22465-DB9C-A883-CC21-0930C3249440}"/>
          </ac:cxnSpMkLst>
        </pc:cxnChg>
        <pc:cxnChg chg="mod">
          <ac:chgData name="Phillip Kaufman" userId="c001b2a046940d7c" providerId="LiveId" clId="{5CB25B10-5B1C-4017-B167-ED3104435743}" dt="2024-05-20T00:21:41.117" v="3362"/>
          <ac:cxnSpMkLst>
            <pc:docMk/>
            <pc:sldMk cId="3010317598" sldId="975"/>
            <ac:cxnSpMk id="344" creationId="{A7ADA8AF-F677-3EED-21C0-3EFACDCFCA28}"/>
          </ac:cxnSpMkLst>
        </pc:cxnChg>
        <pc:cxnChg chg="mod">
          <ac:chgData name="Phillip Kaufman" userId="c001b2a046940d7c" providerId="LiveId" clId="{5CB25B10-5B1C-4017-B167-ED3104435743}" dt="2024-05-20T00:21:41.117" v="3362"/>
          <ac:cxnSpMkLst>
            <pc:docMk/>
            <pc:sldMk cId="3010317598" sldId="975"/>
            <ac:cxnSpMk id="345" creationId="{A18E1166-761E-1D19-1255-7EA571BB20A8}"/>
          </ac:cxnSpMkLst>
        </pc:cxnChg>
        <pc:cxnChg chg="mod">
          <ac:chgData name="Phillip Kaufman" userId="c001b2a046940d7c" providerId="LiveId" clId="{5CB25B10-5B1C-4017-B167-ED3104435743}" dt="2024-05-20T00:21:41.117" v="3362"/>
          <ac:cxnSpMkLst>
            <pc:docMk/>
            <pc:sldMk cId="3010317598" sldId="975"/>
            <ac:cxnSpMk id="346" creationId="{00FC75BF-DFE5-CAC8-31C7-C681C064ACAD}"/>
          </ac:cxnSpMkLst>
        </pc:cxnChg>
        <pc:cxnChg chg="mod">
          <ac:chgData name="Phillip Kaufman" userId="c001b2a046940d7c" providerId="LiveId" clId="{5CB25B10-5B1C-4017-B167-ED3104435743}" dt="2024-05-20T00:21:41.117" v="3362"/>
          <ac:cxnSpMkLst>
            <pc:docMk/>
            <pc:sldMk cId="3010317598" sldId="975"/>
            <ac:cxnSpMk id="347" creationId="{4D16C672-7D11-102B-A09D-0FF839455F6C}"/>
          </ac:cxnSpMkLst>
        </pc:cxnChg>
        <pc:cxnChg chg="mod">
          <ac:chgData name="Phillip Kaufman" userId="c001b2a046940d7c" providerId="LiveId" clId="{5CB25B10-5B1C-4017-B167-ED3104435743}" dt="2024-05-20T00:21:41.117" v="3362"/>
          <ac:cxnSpMkLst>
            <pc:docMk/>
            <pc:sldMk cId="3010317598" sldId="975"/>
            <ac:cxnSpMk id="348" creationId="{E4B0C728-CE41-8478-EEB7-A12C8EEE7D2B}"/>
          </ac:cxnSpMkLst>
        </pc:cxnChg>
        <pc:cxnChg chg="mod">
          <ac:chgData name="Phillip Kaufman" userId="c001b2a046940d7c" providerId="LiveId" clId="{5CB25B10-5B1C-4017-B167-ED3104435743}" dt="2024-05-20T00:21:41.117" v="3362"/>
          <ac:cxnSpMkLst>
            <pc:docMk/>
            <pc:sldMk cId="3010317598" sldId="975"/>
            <ac:cxnSpMk id="349" creationId="{1FC30368-B443-9053-AC23-34F0D71A0542}"/>
          </ac:cxnSpMkLst>
        </pc:cxnChg>
        <pc:cxnChg chg="mod">
          <ac:chgData name="Phillip Kaufman" userId="c001b2a046940d7c" providerId="LiveId" clId="{5CB25B10-5B1C-4017-B167-ED3104435743}" dt="2024-05-20T00:21:41.117" v="3362"/>
          <ac:cxnSpMkLst>
            <pc:docMk/>
            <pc:sldMk cId="3010317598" sldId="975"/>
            <ac:cxnSpMk id="350" creationId="{F20AD6E7-AECB-6CC2-5F63-B6383A93D7B4}"/>
          </ac:cxnSpMkLst>
        </pc:cxnChg>
        <pc:cxnChg chg="mod">
          <ac:chgData name="Phillip Kaufman" userId="c001b2a046940d7c" providerId="LiveId" clId="{5CB25B10-5B1C-4017-B167-ED3104435743}" dt="2024-05-20T00:21:41.117" v="3362"/>
          <ac:cxnSpMkLst>
            <pc:docMk/>
            <pc:sldMk cId="3010317598" sldId="975"/>
            <ac:cxnSpMk id="351" creationId="{FD87E5B1-187D-2BEB-7519-968111BA2B4C}"/>
          </ac:cxnSpMkLst>
        </pc:cxnChg>
        <pc:cxnChg chg="mod">
          <ac:chgData name="Phillip Kaufman" userId="c001b2a046940d7c" providerId="LiveId" clId="{5CB25B10-5B1C-4017-B167-ED3104435743}" dt="2024-05-20T00:21:41.117" v="3362"/>
          <ac:cxnSpMkLst>
            <pc:docMk/>
            <pc:sldMk cId="3010317598" sldId="975"/>
            <ac:cxnSpMk id="352" creationId="{27CB5921-DDC1-2995-5D07-8D4D563E8F5C}"/>
          </ac:cxnSpMkLst>
        </pc:cxnChg>
        <pc:cxnChg chg="mod">
          <ac:chgData name="Phillip Kaufman" userId="c001b2a046940d7c" providerId="LiveId" clId="{5CB25B10-5B1C-4017-B167-ED3104435743}" dt="2024-05-20T00:21:41.117" v="3362"/>
          <ac:cxnSpMkLst>
            <pc:docMk/>
            <pc:sldMk cId="3010317598" sldId="975"/>
            <ac:cxnSpMk id="353" creationId="{54A133D7-315C-B34E-F4A5-E05F36255EAA}"/>
          </ac:cxnSpMkLst>
        </pc:cxnChg>
        <pc:cxnChg chg="mod">
          <ac:chgData name="Phillip Kaufman" userId="c001b2a046940d7c" providerId="LiveId" clId="{5CB25B10-5B1C-4017-B167-ED3104435743}" dt="2024-05-20T00:21:41.117" v="3362"/>
          <ac:cxnSpMkLst>
            <pc:docMk/>
            <pc:sldMk cId="3010317598" sldId="975"/>
            <ac:cxnSpMk id="354" creationId="{80E737B2-37FF-DC45-A3FA-F1D0E48C0794}"/>
          </ac:cxnSpMkLst>
        </pc:cxnChg>
        <pc:cxnChg chg="mod">
          <ac:chgData name="Phillip Kaufman" userId="c001b2a046940d7c" providerId="LiveId" clId="{5CB25B10-5B1C-4017-B167-ED3104435743}" dt="2024-05-20T00:21:41.117" v="3362"/>
          <ac:cxnSpMkLst>
            <pc:docMk/>
            <pc:sldMk cId="3010317598" sldId="975"/>
            <ac:cxnSpMk id="355" creationId="{C36C3F08-2F63-D14E-070C-4592734A555F}"/>
          </ac:cxnSpMkLst>
        </pc:cxnChg>
        <pc:cxnChg chg="mod">
          <ac:chgData name="Phillip Kaufman" userId="c001b2a046940d7c" providerId="LiveId" clId="{5CB25B10-5B1C-4017-B167-ED3104435743}" dt="2024-05-20T00:21:41.117" v="3362"/>
          <ac:cxnSpMkLst>
            <pc:docMk/>
            <pc:sldMk cId="3010317598" sldId="975"/>
            <ac:cxnSpMk id="356" creationId="{96192880-FC4E-7447-9A85-275A3918E9A6}"/>
          </ac:cxnSpMkLst>
        </pc:cxnChg>
        <pc:cxnChg chg="mod">
          <ac:chgData name="Phillip Kaufman" userId="c001b2a046940d7c" providerId="LiveId" clId="{5CB25B10-5B1C-4017-B167-ED3104435743}" dt="2024-05-20T00:21:41.117" v="3362"/>
          <ac:cxnSpMkLst>
            <pc:docMk/>
            <pc:sldMk cId="3010317598" sldId="975"/>
            <ac:cxnSpMk id="357" creationId="{3EA95B82-7AC1-1429-1D9E-07DE7F0C8D36}"/>
          </ac:cxnSpMkLst>
        </pc:cxnChg>
        <pc:cxnChg chg="mod">
          <ac:chgData name="Phillip Kaufman" userId="c001b2a046940d7c" providerId="LiveId" clId="{5CB25B10-5B1C-4017-B167-ED3104435743}" dt="2024-05-20T00:21:41.117" v="3362"/>
          <ac:cxnSpMkLst>
            <pc:docMk/>
            <pc:sldMk cId="3010317598" sldId="975"/>
            <ac:cxnSpMk id="361" creationId="{5D200E86-2E81-4D2D-D01B-646916B23043}"/>
          </ac:cxnSpMkLst>
        </pc:cxnChg>
        <pc:cxnChg chg="mod">
          <ac:chgData name="Phillip Kaufman" userId="c001b2a046940d7c" providerId="LiveId" clId="{5CB25B10-5B1C-4017-B167-ED3104435743}" dt="2024-05-20T00:21:41.117" v="3362"/>
          <ac:cxnSpMkLst>
            <pc:docMk/>
            <pc:sldMk cId="3010317598" sldId="975"/>
            <ac:cxnSpMk id="362" creationId="{1BBDAB46-2F3C-F448-3B38-A048D1E0843B}"/>
          </ac:cxnSpMkLst>
        </pc:cxnChg>
        <pc:cxnChg chg="mod">
          <ac:chgData name="Phillip Kaufman" userId="c001b2a046940d7c" providerId="LiveId" clId="{5CB25B10-5B1C-4017-B167-ED3104435743}" dt="2024-05-20T00:21:41.117" v="3362"/>
          <ac:cxnSpMkLst>
            <pc:docMk/>
            <pc:sldMk cId="3010317598" sldId="975"/>
            <ac:cxnSpMk id="550" creationId="{D26AF5A5-B341-C6D5-D727-6C7C5A855451}"/>
          </ac:cxnSpMkLst>
        </pc:cxnChg>
        <pc:cxnChg chg="mod">
          <ac:chgData name="Phillip Kaufman" userId="c001b2a046940d7c" providerId="LiveId" clId="{5CB25B10-5B1C-4017-B167-ED3104435743}" dt="2024-05-20T00:21:41.117" v="3362"/>
          <ac:cxnSpMkLst>
            <pc:docMk/>
            <pc:sldMk cId="3010317598" sldId="975"/>
            <ac:cxnSpMk id="551" creationId="{8A72858B-CA9F-4BCC-2C4E-758F1876A085}"/>
          </ac:cxnSpMkLst>
        </pc:cxnChg>
        <pc:cxnChg chg="mod">
          <ac:chgData name="Phillip Kaufman" userId="c001b2a046940d7c" providerId="LiveId" clId="{5CB25B10-5B1C-4017-B167-ED3104435743}" dt="2024-05-20T00:21:41.117" v="3362"/>
          <ac:cxnSpMkLst>
            <pc:docMk/>
            <pc:sldMk cId="3010317598" sldId="975"/>
            <ac:cxnSpMk id="552" creationId="{32516947-4764-CDF3-6497-76869572AB39}"/>
          </ac:cxnSpMkLst>
        </pc:cxnChg>
        <pc:cxnChg chg="mod">
          <ac:chgData name="Phillip Kaufman" userId="c001b2a046940d7c" providerId="LiveId" clId="{5CB25B10-5B1C-4017-B167-ED3104435743}" dt="2024-05-20T00:21:41.117" v="3362"/>
          <ac:cxnSpMkLst>
            <pc:docMk/>
            <pc:sldMk cId="3010317598" sldId="975"/>
            <ac:cxnSpMk id="553" creationId="{92AAB59C-5863-EB90-F46A-4B9B655876F8}"/>
          </ac:cxnSpMkLst>
        </pc:cxnChg>
        <pc:cxnChg chg="mod">
          <ac:chgData name="Phillip Kaufman" userId="c001b2a046940d7c" providerId="LiveId" clId="{5CB25B10-5B1C-4017-B167-ED3104435743}" dt="2024-05-20T00:21:41.117" v="3362"/>
          <ac:cxnSpMkLst>
            <pc:docMk/>
            <pc:sldMk cId="3010317598" sldId="975"/>
            <ac:cxnSpMk id="554" creationId="{A7327E6C-0CEB-BB22-1FD8-1D217518F08B}"/>
          </ac:cxnSpMkLst>
        </pc:cxnChg>
        <pc:cxnChg chg="mod">
          <ac:chgData name="Phillip Kaufman" userId="c001b2a046940d7c" providerId="LiveId" clId="{5CB25B10-5B1C-4017-B167-ED3104435743}" dt="2024-05-20T00:21:41.117" v="3362"/>
          <ac:cxnSpMkLst>
            <pc:docMk/>
            <pc:sldMk cId="3010317598" sldId="975"/>
            <ac:cxnSpMk id="555" creationId="{84F502B5-8894-9764-A1BE-C62299C72F55}"/>
          </ac:cxnSpMkLst>
        </pc:cxnChg>
        <pc:cxnChg chg="mod">
          <ac:chgData name="Phillip Kaufman" userId="c001b2a046940d7c" providerId="LiveId" clId="{5CB25B10-5B1C-4017-B167-ED3104435743}" dt="2024-05-20T00:21:41.117" v="3362"/>
          <ac:cxnSpMkLst>
            <pc:docMk/>
            <pc:sldMk cId="3010317598" sldId="975"/>
            <ac:cxnSpMk id="556" creationId="{5CBCC2C4-E170-1FA6-D6DD-B15444D2C413}"/>
          </ac:cxnSpMkLst>
        </pc:cxnChg>
        <pc:cxnChg chg="mod">
          <ac:chgData name="Phillip Kaufman" userId="c001b2a046940d7c" providerId="LiveId" clId="{5CB25B10-5B1C-4017-B167-ED3104435743}" dt="2024-05-20T00:21:41.117" v="3362"/>
          <ac:cxnSpMkLst>
            <pc:docMk/>
            <pc:sldMk cId="3010317598" sldId="975"/>
            <ac:cxnSpMk id="557" creationId="{92DC4AFC-7117-6126-2F06-17634BF9F264}"/>
          </ac:cxnSpMkLst>
        </pc:cxnChg>
        <pc:cxnChg chg="mod">
          <ac:chgData name="Phillip Kaufman" userId="c001b2a046940d7c" providerId="LiveId" clId="{5CB25B10-5B1C-4017-B167-ED3104435743}" dt="2024-05-20T00:21:41.117" v="3362"/>
          <ac:cxnSpMkLst>
            <pc:docMk/>
            <pc:sldMk cId="3010317598" sldId="975"/>
            <ac:cxnSpMk id="558" creationId="{62FAA9E3-B594-6B35-2871-BA7BAE62498E}"/>
          </ac:cxnSpMkLst>
        </pc:cxnChg>
        <pc:cxnChg chg="mod">
          <ac:chgData name="Phillip Kaufman" userId="c001b2a046940d7c" providerId="LiveId" clId="{5CB25B10-5B1C-4017-B167-ED3104435743}" dt="2024-05-20T00:21:41.117" v="3362"/>
          <ac:cxnSpMkLst>
            <pc:docMk/>
            <pc:sldMk cId="3010317598" sldId="975"/>
            <ac:cxnSpMk id="559" creationId="{27DBFAB3-775A-B0FC-F41A-482C8FB17286}"/>
          </ac:cxnSpMkLst>
        </pc:cxnChg>
        <pc:cxnChg chg="mod">
          <ac:chgData name="Phillip Kaufman" userId="c001b2a046940d7c" providerId="LiveId" clId="{5CB25B10-5B1C-4017-B167-ED3104435743}" dt="2024-05-20T00:21:41.117" v="3362"/>
          <ac:cxnSpMkLst>
            <pc:docMk/>
            <pc:sldMk cId="3010317598" sldId="975"/>
            <ac:cxnSpMk id="560" creationId="{61131DB9-9927-AEFD-C5A9-B160A747C517}"/>
          </ac:cxnSpMkLst>
        </pc:cxnChg>
        <pc:cxnChg chg="mod">
          <ac:chgData name="Phillip Kaufman" userId="c001b2a046940d7c" providerId="LiveId" clId="{5CB25B10-5B1C-4017-B167-ED3104435743}" dt="2024-05-20T00:21:41.117" v="3362"/>
          <ac:cxnSpMkLst>
            <pc:docMk/>
            <pc:sldMk cId="3010317598" sldId="975"/>
            <ac:cxnSpMk id="561" creationId="{79EF42AB-A777-109B-60DC-9357DFDD5A98}"/>
          </ac:cxnSpMkLst>
        </pc:cxnChg>
        <pc:cxnChg chg="mod">
          <ac:chgData name="Phillip Kaufman" userId="c001b2a046940d7c" providerId="LiveId" clId="{5CB25B10-5B1C-4017-B167-ED3104435743}" dt="2024-05-20T00:21:41.117" v="3362"/>
          <ac:cxnSpMkLst>
            <pc:docMk/>
            <pc:sldMk cId="3010317598" sldId="975"/>
            <ac:cxnSpMk id="562" creationId="{8FDEBBFD-C24B-69D5-4B61-7CA19ADEAF63}"/>
          </ac:cxnSpMkLst>
        </pc:cxnChg>
        <pc:cxnChg chg="mod">
          <ac:chgData name="Phillip Kaufman" userId="c001b2a046940d7c" providerId="LiveId" clId="{5CB25B10-5B1C-4017-B167-ED3104435743}" dt="2024-05-20T00:21:41.117" v="3362"/>
          <ac:cxnSpMkLst>
            <pc:docMk/>
            <pc:sldMk cId="3010317598" sldId="975"/>
            <ac:cxnSpMk id="563" creationId="{27CA190E-85BB-FF49-AAC9-67019CBB4451}"/>
          </ac:cxnSpMkLst>
        </pc:cxnChg>
        <pc:cxnChg chg="mod">
          <ac:chgData name="Phillip Kaufman" userId="c001b2a046940d7c" providerId="LiveId" clId="{5CB25B10-5B1C-4017-B167-ED3104435743}" dt="2024-05-20T00:21:41.117" v="3362"/>
          <ac:cxnSpMkLst>
            <pc:docMk/>
            <pc:sldMk cId="3010317598" sldId="975"/>
            <ac:cxnSpMk id="564" creationId="{5C6234AC-89BA-A9FD-C69C-182606D39913}"/>
          </ac:cxnSpMkLst>
        </pc:cxnChg>
        <pc:cxnChg chg="mod">
          <ac:chgData name="Phillip Kaufman" userId="c001b2a046940d7c" providerId="LiveId" clId="{5CB25B10-5B1C-4017-B167-ED3104435743}" dt="2024-05-20T00:21:41.117" v="3362"/>
          <ac:cxnSpMkLst>
            <pc:docMk/>
            <pc:sldMk cId="3010317598" sldId="975"/>
            <ac:cxnSpMk id="565" creationId="{2A90A938-FAC3-B326-1026-B718B87F33E5}"/>
          </ac:cxnSpMkLst>
        </pc:cxnChg>
        <pc:cxnChg chg="mod">
          <ac:chgData name="Phillip Kaufman" userId="c001b2a046940d7c" providerId="LiveId" clId="{5CB25B10-5B1C-4017-B167-ED3104435743}" dt="2024-05-20T00:21:41.117" v="3362"/>
          <ac:cxnSpMkLst>
            <pc:docMk/>
            <pc:sldMk cId="3010317598" sldId="975"/>
            <ac:cxnSpMk id="566" creationId="{6BAF20DA-0DBF-D5CD-1A4E-993A395FC334}"/>
          </ac:cxnSpMkLst>
        </pc:cxnChg>
        <pc:cxnChg chg="mod">
          <ac:chgData name="Phillip Kaufman" userId="c001b2a046940d7c" providerId="LiveId" clId="{5CB25B10-5B1C-4017-B167-ED3104435743}" dt="2024-05-20T00:21:41.117" v="3362"/>
          <ac:cxnSpMkLst>
            <pc:docMk/>
            <pc:sldMk cId="3010317598" sldId="975"/>
            <ac:cxnSpMk id="567" creationId="{9734CECD-FB40-8B22-B918-BA9D8AB02272}"/>
          </ac:cxnSpMkLst>
        </pc:cxnChg>
        <pc:cxnChg chg="mod">
          <ac:chgData name="Phillip Kaufman" userId="c001b2a046940d7c" providerId="LiveId" clId="{5CB25B10-5B1C-4017-B167-ED3104435743}" dt="2024-05-20T00:21:41.117" v="3362"/>
          <ac:cxnSpMkLst>
            <pc:docMk/>
            <pc:sldMk cId="3010317598" sldId="975"/>
            <ac:cxnSpMk id="568" creationId="{E5EF2E96-DDE4-DEBC-0065-13456DEFFF7D}"/>
          </ac:cxnSpMkLst>
        </pc:cxnChg>
        <pc:cxnChg chg="mod">
          <ac:chgData name="Phillip Kaufman" userId="c001b2a046940d7c" providerId="LiveId" clId="{5CB25B10-5B1C-4017-B167-ED3104435743}" dt="2024-05-20T00:21:41.117" v="3362"/>
          <ac:cxnSpMkLst>
            <pc:docMk/>
            <pc:sldMk cId="3010317598" sldId="975"/>
            <ac:cxnSpMk id="569" creationId="{097C0613-8C66-D2FA-5EFA-1CF4AB7264F8}"/>
          </ac:cxnSpMkLst>
        </pc:cxnChg>
        <pc:cxnChg chg="mod">
          <ac:chgData name="Phillip Kaufman" userId="c001b2a046940d7c" providerId="LiveId" clId="{5CB25B10-5B1C-4017-B167-ED3104435743}" dt="2024-05-20T00:21:41.117" v="3362"/>
          <ac:cxnSpMkLst>
            <pc:docMk/>
            <pc:sldMk cId="3010317598" sldId="975"/>
            <ac:cxnSpMk id="570" creationId="{7DB6108A-E113-264B-1BB8-6C2B45410562}"/>
          </ac:cxnSpMkLst>
        </pc:cxnChg>
        <pc:cxnChg chg="mod">
          <ac:chgData name="Phillip Kaufman" userId="c001b2a046940d7c" providerId="LiveId" clId="{5CB25B10-5B1C-4017-B167-ED3104435743}" dt="2024-05-20T00:21:41.117" v="3362"/>
          <ac:cxnSpMkLst>
            <pc:docMk/>
            <pc:sldMk cId="3010317598" sldId="975"/>
            <ac:cxnSpMk id="571" creationId="{5F0089A8-8484-C013-7FE8-D1963E7FBE48}"/>
          </ac:cxnSpMkLst>
        </pc:cxnChg>
        <pc:cxnChg chg="mod">
          <ac:chgData name="Phillip Kaufman" userId="c001b2a046940d7c" providerId="LiveId" clId="{5CB25B10-5B1C-4017-B167-ED3104435743}" dt="2024-05-20T00:21:41.117" v="3362"/>
          <ac:cxnSpMkLst>
            <pc:docMk/>
            <pc:sldMk cId="3010317598" sldId="975"/>
            <ac:cxnSpMk id="572" creationId="{7A1CD435-4DDF-0D16-B0C1-ABF6815AA190}"/>
          </ac:cxnSpMkLst>
        </pc:cxnChg>
        <pc:cxnChg chg="mod">
          <ac:chgData name="Phillip Kaufman" userId="c001b2a046940d7c" providerId="LiveId" clId="{5CB25B10-5B1C-4017-B167-ED3104435743}" dt="2024-05-20T00:21:41.117" v="3362"/>
          <ac:cxnSpMkLst>
            <pc:docMk/>
            <pc:sldMk cId="3010317598" sldId="975"/>
            <ac:cxnSpMk id="573" creationId="{AEA563B3-9416-8C38-DC94-298F9E1CA9A5}"/>
          </ac:cxnSpMkLst>
        </pc:cxnChg>
        <pc:cxnChg chg="mod">
          <ac:chgData name="Phillip Kaufman" userId="c001b2a046940d7c" providerId="LiveId" clId="{5CB25B10-5B1C-4017-B167-ED3104435743}" dt="2024-05-20T00:21:41.117" v="3362"/>
          <ac:cxnSpMkLst>
            <pc:docMk/>
            <pc:sldMk cId="3010317598" sldId="975"/>
            <ac:cxnSpMk id="574" creationId="{A27AD655-9CED-8E41-B1D7-B4F09F2C92F3}"/>
          </ac:cxnSpMkLst>
        </pc:cxnChg>
        <pc:cxnChg chg="mod">
          <ac:chgData name="Phillip Kaufman" userId="c001b2a046940d7c" providerId="LiveId" clId="{5CB25B10-5B1C-4017-B167-ED3104435743}" dt="2024-05-20T00:21:41.117" v="3362"/>
          <ac:cxnSpMkLst>
            <pc:docMk/>
            <pc:sldMk cId="3010317598" sldId="975"/>
            <ac:cxnSpMk id="575" creationId="{2B95C742-43EF-55CD-E579-90284E60B3F5}"/>
          </ac:cxnSpMkLst>
        </pc:cxnChg>
        <pc:cxnChg chg="mod">
          <ac:chgData name="Phillip Kaufman" userId="c001b2a046940d7c" providerId="LiveId" clId="{5CB25B10-5B1C-4017-B167-ED3104435743}" dt="2024-05-20T00:21:41.117" v="3362"/>
          <ac:cxnSpMkLst>
            <pc:docMk/>
            <pc:sldMk cId="3010317598" sldId="975"/>
            <ac:cxnSpMk id="576" creationId="{C585771B-0E4F-F8F3-4159-532B14DB86D6}"/>
          </ac:cxnSpMkLst>
        </pc:cxnChg>
        <pc:cxnChg chg="mod">
          <ac:chgData name="Phillip Kaufman" userId="c001b2a046940d7c" providerId="LiveId" clId="{5CB25B10-5B1C-4017-B167-ED3104435743}" dt="2024-05-20T00:21:41.117" v="3362"/>
          <ac:cxnSpMkLst>
            <pc:docMk/>
            <pc:sldMk cId="3010317598" sldId="975"/>
            <ac:cxnSpMk id="577" creationId="{50A39C5B-55F1-FA7B-1EA4-05C72878D71C}"/>
          </ac:cxnSpMkLst>
        </pc:cxnChg>
        <pc:cxnChg chg="mod">
          <ac:chgData name="Phillip Kaufman" userId="c001b2a046940d7c" providerId="LiveId" clId="{5CB25B10-5B1C-4017-B167-ED3104435743}" dt="2024-05-20T00:21:41.117" v="3362"/>
          <ac:cxnSpMkLst>
            <pc:docMk/>
            <pc:sldMk cId="3010317598" sldId="975"/>
            <ac:cxnSpMk id="578" creationId="{1F5A72F1-667A-04B4-5014-D17D52C57A19}"/>
          </ac:cxnSpMkLst>
        </pc:cxnChg>
        <pc:cxnChg chg="mod">
          <ac:chgData name="Phillip Kaufman" userId="c001b2a046940d7c" providerId="LiveId" clId="{5CB25B10-5B1C-4017-B167-ED3104435743}" dt="2024-05-20T00:21:41.117" v="3362"/>
          <ac:cxnSpMkLst>
            <pc:docMk/>
            <pc:sldMk cId="3010317598" sldId="975"/>
            <ac:cxnSpMk id="579" creationId="{D9E600BC-1BE0-9613-99EB-66E693EB6CB8}"/>
          </ac:cxnSpMkLst>
        </pc:cxnChg>
        <pc:cxnChg chg="mod">
          <ac:chgData name="Phillip Kaufman" userId="c001b2a046940d7c" providerId="LiveId" clId="{5CB25B10-5B1C-4017-B167-ED3104435743}" dt="2024-05-20T00:21:41.117" v="3362"/>
          <ac:cxnSpMkLst>
            <pc:docMk/>
            <pc:sldMk cId="3010317598" sldId="975"/>
            <ac:cxnSpMk id="580" creationId="{25A9576E-C19B-E664-0EE2-B388340B02BB}"/>
          </ac:cxnSpMkLst>
        </pc:cxnChg>
        <pc:cxnChg chg="mod">
          <ac:chgData name="Phillip Kaufman" userId="c001b2a046940d7c" providerId="LiveId" clId="{5CB25B10-5B1C-4017-B167-ED3104435743}" dt="2024-05-20T00:21:41.117" v="3362"/>
          <ac:cxnSpMkLst>
            <pc:docMk/>
            <pc:sldMk cId="3010317598" sldId="975"/>
            <ac:cxnSpMk id="581" creationId="{09FA9C4F-4CFF-7871-F4A1-7FA41AA358B0}"/>
          </ac:cxnSpMkLst>
        </pc:cxnChg>
        <pc:cxnChg chg="mod">
          <ac:chgData name="Phillip Kaufman" userId="c001b2a046940d7c" providerId="LiveId" clId="{5CB25B10-5B1C-4017-B167-ED3104435743}" dt="2024-05-20T00:21:41.117" v="3362"/>
          <ac:cxnSpMkLst>
            <pc:docMk/>
            <pc:sldMk cId="3010317598" sldId="975"/>
            <ac:cxnSpMk id="585" creationId="{E69EB396-A9B0-864E-2926-C37095BFC6E7}"/>
          </ac:cxnSpMkLst>
        </pc:cxnChg>
        <pc:cxnChg chg="mod">
          <ac:chgData name="Phillip Kaufman" userId="c001b2a046940d7c" providerId="LiveId" clId="{5CB25B10-5B1C-4017-B167-ED3104435743}" dt="2024-05-20T00:21:41.117" v="3362"/>
          <ac:cxnSpMkLst>
            <pc:docMk/>
            <pc:sldMk cId="3010317598" sldId="975"/>
            <ac:cxnSpMk id="586" creationId="{C83A6EE2-AF04-A4D9-2FF2-5C8E24419E76}"/>
          </ac:cxnSpMkLst>
        </pc:cxnChg>
        <pc:cxnChg chg="mod">
          <ac:chgData name="Phillip Kaufman" userId="c001b2a046940d7c" providerId="LiveId" clId="{5CB25B10-5B1C-4017-B167-ED3104435743}" dt="2024-05-20T00:21:41.117" v="3362"/>
          <ac:cxnSpMkLst>
            <pc:docMk/>
            <pc:sldMk cId="3010317598" sldId="975"/>
            <ac:cxnSpMk id="593" creationId="{3ED8B13A-97E0-231E-74D3-3C9004716E78}"/>
          </ac:cxnSpMkLst>
        </pc:cxnChg>
        <pc:cxnChg chg="mod">
          <ac:chgData name="Phillip Kaufman" userId="c001b2a046940d7c" providerId="LiveId" clId="{5CB25B10-5B1C-4017-B167-ED3104435743}" dt="2024-05-20T00:21:41.117" v="3362"/>
          <ac:cxnSpMkLst>
            <pc:docMk/>
            <pc:sldMk cId="3010317598" sldId="975"/>
            <ac:cxnSpMk id="594" creationId="{B41E890E-E938-450B-E8D4-CEB1DD332D98}"/>
          </ac:cxnSpMkLst>
        </pc:cxnChg>
        <pc:cxnChg chg="mod">
          <ac:chgData name="Phillip Kaufman" userId="c001b2a046940d7c" providerId="LiveId" clId="{5CB25B10-5B1C-4017-B167-ED3104435743}" dt="2024-05-20T00:21:41.117" v="3362"/>
          <ac:cxnSpMkLst>
            <pc:docMk/>
            <pc:sldMk cId="3010317598" sldId="975"/>
            <ac:cxnSpMk id="602" creationId="{7ED8D333-8628-40EE-FFD8-CCACB63EDA0A}"/>
          </ac:cxnSpMkLst>
        </pc:cxnChg>
        <pc:cxnChg chg="mod">
          <ac:chgData name="Phillip Kaufman" userId="c001b2a046940d7c" providerId="LiveId" clId="{5CB25B10-5B1C-4017-B167-ED3104435743}" dt="2024-05-20T00:21:41.117" v="3362"/>
          <ac:cxnSpMkLst>
            <pc:docMk/>
            <pc:sldMk cId="3010317598" sldId="975"/>
            <ac:cxnSpMk id="603" creationId="{01590271-C103-7E4A-4202-96C15E23AA92}"/>
          </ac:cxnSpMkLst>
        </pc:cxnChg>
        <pc:cxnChg chg="mod">
          <ac:chgData name="Phillip Kaufman" userId="c001b2a046940d7c" providerId="LiveId" clId="{5CB25B10-5B1C-4017-B167-ED3104435743}" dt="2024-05-20T00:21:41.117" v="3362"/>
          <ac:cxnSpMkLst>
            <pc:docMk/>
            <pc:sldMk cId="3010317598" sldId="975"/>
            <ac:cxnSpMk id="611" creationId="{BAEF4EFF-9855-800A-274C-187D0C75785F}"/>
          </ac:cxnSpMkLst>
        </pc:cxnChg>
        <pc:cxnChg chg="mod">
          <ac:chgData name="Phillip Kaufman" userId="c001b2a046940d7c" providerId="LiveId" clId="{5CB25B10-5B1C-4017-B167-ED3104435743}" dt="2024-05-20T00:21:41.117" v="3362"/>
          <ac:cxnSpMkLst>
            <pc:docMk/>
            <pc:sldMk cId="3010317598" sldId="975"/>
            <ac:cxnSpMk id="612" creationId="{2169F094-5B54-ABD8-281C-00B16CCBE4DE}"/>
          </ac:cxnSpMkLst>
        </pc:cxnChg>
        <pc:cxnChg chg="mod">
          <ac:chgData name="Phillip Kaufman" userId="c001b2a046940d7c" providerId="LiveId" clId="{5CB25B10-5B1C-4017-B167-ED3104435743}" dt="2024-05-20T00:21:41.117" v="3362"/>
          <ac:cxnSpMkLst>
            <pc:docMk/>
            <pc:sldMk cId="3010317598" sldId="975"/>
            <ac:cxnSpMk id="620" creationId="{2248ADDE-4576-B84B-A728-535BB8DE648A}"/>
          </ac:cxnSpMkLst>
        </pc:cxnChg>
        <pc:cxnChg chg="mod">
          <ac:chgData name="Phillip Kaufman" userId="c001b2a046940d7c" providerId="LiveId" clId="{5CB25B10-5B1C-4017-B167-ED3104435743}" dt="2024-05-20T00:21:41.117" v="3362"/>
          <ac:cxnSpMkLst>
            <pc:docMk/>
            <pc:sldMk cId="3010317598" sldId="975"/>
            <ac:cxnSpMk id="621" creationId="{D2453BE3-7CA6-D2C7-9290-DB1D1E3474A2}"/>
          </ac:cxnSpMkLst>
        </pc:cxnChg>
      </pc:sldChg>
      <pc:sldChg chg="addSp delSp modSp add mod">
        <pc:chgData name="Phillip Kaufman" userId="c001b2a046940d7c" providerId="LiveId" clId="{5CB25B10-5B1C-4017-B167-ED3104435743}" dt="2024-05-21T04:52:35.712" v="5313" actId="1038"/>
        <pc:sldMkLst>
          <pc:docMk/>
          <pc:sldMk cId="2154024183" sldId="976"/>
        </pc:sldMkLst>
        <pc:spChg chg="mod">
          <ac:chgData name="Phillip Kaufman" userId="c001b2a046940d7c" providerId="LiveId" clId="{5CB25B10-5B1C-4017-B167-ED3104435743}" dt="2024-05-21T01:35:35.077" v="4171"/>
          <ac:spMkLst>
            <pc:docMk/>
            <pc:sldMk cId="2154024183" sldId="976"/>
            <ac:spMk id="6" creationId="{6F5B0DBD-3706-00DD-D0EA-33D936D2EDBF}"/>
          </ac:spMkLst>
        </pc:spChg>
        <pc:spChg chg="mod">
          <ac:chgData name="Phillip Kaufman" userId="c001b2a046940d7c" providerId="LiveId" clId="{5CB25B10-5B1C-4017-B167-ED3104435743}" dt="2024-05-21T01:35:35.077" v="4171"/>
          <ac:spMkLst>
            <pc:docMk/>
            <pc:sldMk cId="2154024183" sldId="976"/>
            <ac:spMk id="7" creationId="{9614602E-7F81-51C7-5145-F62B252914AE}"/>
          </ac:spMkLst>
        </pc:spChg>
        <pc:spChg chg="mod">
          <ac:chgData name="Phillip Kaufman" userId="c001b2a046940d7c" providerId="LiveId" clId="{5CB25B10-5B1C-4017-B167-ED3104435743}" dt="2024-05-21T01:35:35.077" v="4171"/>
          <ac:spMkLst>
            <pc:docMk/>
            <pc:sldMk cId="2154024183" sldId="976"/>
            <ac:spMk id="8" creationId="{71C8AC4F-1705-0AB5-712F-5AC935D820D7}"/>
          </ac:spMkLst>
        </pc:spChg>
        <pc:spChg chg="mod">
          <ac:chgData name="Phillip Kaufman" userId="c001b2a046940d7c" providerId="LiveId" clId="{5CB25B10-5B1C-4017-B167-ED3104435743}" dt="2024-05-21T01:35:35.077" v="4171"/>
          <ac:spMkLst>
            <pc:docMk/>
            <pc:sldMk cId="2154024183" sldId="976"/>
            <ac:spMk id="9" creationId="{E9A93D7A-9357-F0C7-0EC4-8992641A9DA0}"/>
          </ac:spMkLst>
        </pc:spChg>
        <pc:spChg chg="mod">
          <ac:chgData name="Phillip Kaufman" userId="c001b2a046940d7c" providerId="LiveId" clId="{5CB25B10-5B1C-4017-B167-ED3104435743}" dt="2024-05-21T01:35:35.077" v="4171"/>
          <ac:spMkLst>
            <pc:docMk/>
            <pc:sldMk cId="2154024183" sldId="976"/>
            <ac:spMk id="12" creationId="{E9EFCBEA-2D76-96AB-2B4D-E751ED6F6E1C}"/>
          </ac:spMkLst>
        </pc:spChg>
        <pc:spChg chg="mod">
          <ac:chgData name="Phillip Kaufman" userId="c001b2a046940d7c" providerId="LiveId" clId="{5CB25B10-5B1C-4017-B167-ED3104435743}" dt="2024-05-21T04:21:12.558" v="5246"/>
          <ac:spMkLst>
            <pc:docMk/>
            <pc:sldMk cId="2154024183" sldId="976"/>
            <ac:spMk id="18" creationId="{4A7FC100-E90A-B10F-7113-EB46FAD0DD3C}"/>
          </ac:spMkLst>
        </pc:spChg>
        <pc:spChg chg="mod">
          <ac:chgData name="Phillip Kaufman" userId="c001b2a046940d7c" providerId="LiveId" clId="{5CB25B10-5B1C-4017-B167-ED3104435743}" dt="2024-05-21T04:21:12.558" v="5246"/>
          <ac:spMkLst>
            <pc:docMk/>
            <pc:sldMk cId="2154024183" sldId="976"/>
            <ac:spMk id="19" creationId="{0CF59267-91CE-2ABD-6169-4F0258AA0817}"/>
          </ac:spMkLst>
        </pc:spChg>
        <pc:spChg chg="mod">
          <ac:chgData name="Phillip Kaufman" userId="c001b2a046940d7c" providerId="LiveId" clId="{5CB25B10-5B1C-4017-B167-ED3104435743}" dt="2024-05-21T04:21:12.558" v="5246"/>
          <ac:spMkLst>
            <pc:docMk/>
            <pc:sldMk cId="2154024183" sldId="976"/>
            <ac:spMk id="21" creationId="{AA52BF73-2B3F-4BDF-A0E4-98A953F5781D}"/>
          </ac:spMkLst>
        </pc:spChg>
        <pc:spChg chg="mod">
          <ac:chgData name="Phillip Kaufman" userId="c001b2a046940d7c" providerId="LiveId" clId="{5CB25B10-5B1C-4017-B167-ED3104435743}" dt="2024-05-21T04:21:12.558" v="5246"/>
          <ac:spMkLst>
            <pc:docMk/>
            <pc:sldMk cId="2154024183" sldId="976"/>
            <ac:spMk id="22" creationId="{641C77B4-5349-8A03-CCB7-19CF28B70036}"/>
          </ac:spMkLst>
        </pc:spChg>
        <pc:spChg chg="mod">
          <ac:chgData name="Phillip Kaufman" userId="c001b2a046940d7c" providerId="LiveId" clId="{5CB25B10-5B1C-4017-B167-ED3104435743}" dt="2024-05-21T04:21:12.558" v="5246"/>
          <ac:spMkLst>
            <pc:docMk/>
            <pc:sldMk cId="2154024183" sldId="976"/>
            <ac:spMk id="25" creationId="{09400600-9E8A-C946-7E3B-47314583F4E2}"/>
          </ac:spMkLst>
        </pc:spChg>
        <pc:spChg chg="mod">
          <ac:chgData name="Phillip Kaufman" userId="c001b2a046940d7c" providerId="LiveId" clId="{5CB25B10-5B1C-4017-B167-ED3104435743}" dt="2024-05-21T04:21:12.558" v="5246"/>
          <ac:spMkLst>
            <pc:docMk/>
            <pc:sldMk cId="2154024183" sldId="976"/>
            <ac:spMk id="27" creationId="{8BD745ED-834C-4560-F07D-787BB88F37B0}"/>
          </ac:spMkLst>
        </pc:spChg>
        <pc:spChg chg="mod">
          <ac:chgData name="Phillip Kaufman" userId="c001b2a046940d7c" providerId="LiveId" clId="{5CB25B10-5B1C-4017-B167-ED3104435743}" dt="2024-05-21T04:21:12.558" v="5246"/>
          <ac:spMkLst>
            <pc:docMk/>
            <pc:sldMk cId="2154024183" sldId="976"/>
            <ac:spMk id="28" creationId="{7CD32ED0-C1F2-D02D-F104-906C0FFCC299}"/>
          </ac:spMkLst>
        </pc:spChg>
        <pc:spChg chg="mod">
          <ac:chgData name="Phillip Kaufman" userId="c001b2a046940d7c" providerId="LiveId" clId="{5CB25B10-5B1C-4017-B167-ED3104435743}" dt="2024-05-21T04:21:12.558" v="5246"/>
          <ac:spMkLst>
            <pc:docMk/>
            <pc:sldMk cId="2154024183" sldId="976"/>
            <ac:spMk id="29" creationId="{107E012E-55E8-6B7E-891D-C236C95996B2}"/>
          </ac:spMkLst>
        </pc:spChg>
        <pc:spChg chg="mod">
          <ac:chgData name="Phillip Kaufman" userId="c001b2a046940d7c" providerId="LiveId" clId="{5CB25B10-5B1C-4017-B167-ED3104435743}" dt="2024-05-21T04:21:12.558" v="5246"/>
          <ac:spMkLst>
            <pc:docMk/>
            <pc:sldMk cId="2154024183" sldId="976"/>
            <ac:spMk id="30" creationId="{E8BAFAF7-0CF4-B339-CD7E-F0E8849719C1}"/>
          </ac:spMkLst>
        </pc:spChg>
        <pc:spChg chg="mod">
          <ac:chgData name="Phillip Kaufman" userId="c001b2a046940d7c" providerId="LiveId" clId="{5CB25B10-5B1C-4017-B167-ED3104435743}" dt="2024-05-21T04:21:12.558" v="5246"/>
          <ac:spMkLst>
            <pc:docMk/>
            <pc:sldMk cId="2154024183" sldId="976"/>
            <ac:spMk id="33" creationId="{69B6F350-2023-DB8F-A25B-7F4432881FCD}"/>
          </ac:spMkLst>
        </pc:spChg>
        <pc:spChg chg="mod">
          <ac:chgData name="Phillip Kaufman" userId="c001b2a046940d7c" providerId="LiveId" clId="{5CB25B10-5B1C-4017-B167-ED3104435743}" dt="2024-05-20T00:56:13.563" v="3788"/>
          <ac:spMkLst>
            <pc:docMk/>
            <pc:sldMk cId="2154024183" sldId="976"/>
            <ac:spMk id="42" creationId="{3B05C899-FFA4-0EBA-537C-58561664C1CB}"/>
          </ac:spMkLst>
        </pc:spChg>
        <pc:spChg chg="mod">
          <ac:chgData name="Phillip Kaufman" userId="c001b2a046940d7c" providerId="LiveId" clId="{5CB25B10-5B1C-4017-B167-ED3104435743}" dt="2024-05-20T00:56:13.563" v="3788"/>
          <ac:spMkLst>
            <pc:docMk/>
            <pc:sldMk cId="2154024183" sldId="976"/>
            <ac:spMk id="43" creationId="{0EECF962-256A-D61B-8A0F-E6B16ADE2347}"/>
          </ac:spMkLst>
        </pc:spChg>
        <pc:spChg chg="add mod">
          <ac:chgData name="Phillip Kaufman" userId="c001b2a046940d7c" providerId="LiveId" clId="{5CB25B10-5B1C-4017-B167-ED3104435743}" dt="2024-05-21T04:52:35.712" v="5313" actId="1038"/>
          <ac:spMkLst>
            <pc:docMk/>
            <pc:sldMk cId="2154024183" sldId="976"/>
            <ac:spMk id="83" creationId="{F0C7DBB0-4CA2-3237-45E0-3D68A19756FD}"/>
          </ac:spMkLst>
        </pc:spChg>
        <pc:spChg chg="add mod">
          <ac:chgData name="Phillip Kaufman" userId="c001b2a046940d7c" providerId="LiveId" clId="{5CB25B10-5B1C-4017-B167-ED3104435743}" dt="2024-05-21T01:30:16.697" v="4053" actId="20577"/>
          <ac:spMkLst>
            <pc:docMk/>
            <pc:sldMk cId="2154024183" sldId="976"/>
            <ac:spMk id="84" creationId="{46B2C45A-5D8E-9EB8-E705-45DDFADAFCF7}"/>
          </ac:spMkLst>
        </pc:spChg>
        <pc:spChg chg="mod">
          <ac:chgData name="Phillip Kaufman" userId="c001b2a046940d7c" providerId="LiveId" clId="{5CB25B10-5B1C-4017-B167-ED3104435743}" dt="2024-05-20T00:58:13.080" v="3818"/>
          <ac:spMkLst>
            <pc:docMk/>
            <pc:sldMk cId="2154024183" sldId="976"/>
            <ac:spMk id="89" creationId="{B6492CA3-1A0B-7988-3A2F-CA03A5701B5A}"/>
          </ac:spMkLst>
        </pc:spChg>
        <pc:spChg chg="mod">
          <ac:chgData name="Phillip Kaufman" userId="c001b2a046940d7c" providerId="LiveId" clId="{5CB25B10-5B1C-4017-B167-ED3104435743}" dt="2024-05-20T00:58:13.080" v="3818"/>
          <ac:spMkLst>
            <pc:docMk/>
            <pc:sldMk cId="2154024183" sldId="976"/>
            <ac:spMk id="90" creationId="{DF7EC316-D6C5-0F38-7B43-F043D4FEBE33}"/>
          </ac:spMkLst>
        </pc:spChg>
        <pc:spChg chg="mod">
          <ac:chgData name="Phillip Kaufman" userId="c001b2a046940d7c" providerId="LiveId" clId="{5CB25B10-5B1C-4017-B167-ED3104435743}" dt="2024-05-20T00:58:13.080" v="3818"/>
          <ac:spMkLst>
            <pc:docMk/>
            <pc:sldMk cId="2154024183" sldId="976"/>
            <ac:spMk id="92" creationId="{2F8C47FD-66BE-FC4F-0409-C9E791DBD7C3}"/>
          </ac:spMkLst>
        </pc:spChg>
        <pc:spChg chg="mod">
          <ac:chgData name="Phillip Kaufman" userId="c001b2a046940d7c" providerId="LiveId" clId="{5CB25B10-5B1C-4017-B167-ED3104435743}" dt="2024-05-20T00:58:13.080" v="3818"/>
          <ac:spMkLst>
            <pc:docMk/>
            <pc:sldMk cId="2154024183" sldId="976"/>
            <ac:spMk id="93" creationId="{AEB5712B-7CC8-4B38-168B-C3125E8A7DB3}"/>
          </ac:spMkLst>
        </pc:spChg>
        <pc:spChg chg="mod">
          <ac:chgData name="Phillip Kaufman" userId="c001b2a046940d7c" providerId="LiveId" clId="{5CB25B10-5B1C-4017-B167-ED3104435743}" dt="2024-05-20T00:58:13.080" v="3818"/>
          <ac:spMkLst>
            <pc:docMk/>
            <pc:sldMk cId="2154024183" sldId="976"/>
            <ac:spMk id="96" creationId="{9C1210DD-33DF-458C-2F47-32E6DBB01164}"/>
          </ac:spMkLst>
        </pc:spChg>
        <pc:spChg chg="mod">
          <ac:chgData name="Phillip Kaufman" userId="c001b2a046940d7c" providerId="LiveId" clId="{5CB25B10-5B1C-4017-B167-ED3104435743}" dt="2024-05-20T00:58:13.080" v="3818"/>
          <ac:spMkLst>
            <pc:docMk/>
            <pc:sldMk cId="2154024183" sldId="976"/>
            <ac:spMk id="98" creationId="{2D2615F5-F7CC-DD5E-A626-4CBA3CD1B652}"/>
          </ac:spMkLst>
        </pc:spChg>
        <pc:spChg chg="mod">
          <ac:chgData name="Phillip Kaufman" userId="c001b2a046940d7c" providerId="LiveId" clId="{5CB25B10-5B1C-4017-B167-ED3104435743}" dt="2024-05-20T00:58:13.080" v="3818"/>
          <ac:spMkLst>
            <pc:docMk/>
            <pc:sldMk cId="2154024183" sldId="976"/>
            <ac:spMk id="99" creationId="{B39DAA53-D459-EEF7-4C35-0172DB1E53AC}"/>
          </ac:spMkLst>
        </pc:spChg>
        <pc:spChg chg="mod">
          <ac:chgData name="Phillip Kaufman" userId="c001b2a046940d7c" providerId="LiveId" clId="{5CB25B10-5B1C-4017-B167-ED3104435743}" dt="2024-05-20T00:58:13.080" v="3818"/>
          <ac:spMkLst>
            <pc:docMk/>
            <pc:sldMk cId="2154024183" sldId="976"/>
            <ac:spMk id="100" creationId="{FA4E8FF7-08D3-6F8C-D2F8-BDEAFA1FFB3D}"/>
          </ac:spMkLst>
        </pc:spChg>
        <pc:spChg chg="mod">
          <ac:chgData name="Phillip Kaufman" userId="c001b2a046940d7c" providerId="LiveId" clId="{5CB25B10-5B1C-4017-B167-ED3104435743}" dt="2024-05-20T00:58:13.080" v="3818"/>
          <ac:spMkLst>
            <pc:docMk/>
            <pc:sldMk cId="2154024183" sldId="976"/>
            <ac:spMk id="101" creationId="{69E0E089-026F-706A-2047-7CB1291E9BCD}"/>
          </ac:spMkLst>
        </pc:spChg>
        <pc:spChg chg="mod">
          <ac:chgData name="Phillip Kaufman" userId="c001b2a046940d7c" providerId="LiveId" clId="{5CB25B10-5B1C-4017-B167-ED3104435743}" dt="2024-05-20T00:58:13.080" v="3818"/>
          <ac:spMkLst>
            <pc:docMk/>
            <pc:sldMk cId="2154024183" sldId="976"/>
            <ac:spMk id="104" creationId="{B0D5AC43-0E51-ED6E-16E5-D2C9B54438F8}"/>
          </ac:spMkLst>
        </pc:spChg>
        <pc:spChg chg="mod">
          <ac:chgData name="Phillip Kaufman" userId="c001b2a046940d7c" providerId="LiveId" clId="{5CB25B10-5B1C-4017-B167-ED3104435743}" dt="2024-05-21T04:22:00.282" v="5249" actId="165"/>
          <ac:spMkLst>
            <pc:docMk/>
            <pc:sldMk cId="2154024183" sldId="976"/>
            <ac:spMk id="331" creationId="{8D664D84-1A68-C49F-FD95-8F4E2760B9A9}"/>
          </ac:spMkLst>
        </pc:spChg>
        <pc:spChg chg="mod">
          <ac:chgData name="Phillip Kaufman" userId="c001b2a046940d7c" providerId="LiveId" clId="{5CB25B10-5B1C-4017-B167-ED3104435743}" dt="2024-05-21T04:22:00.282" v="5249" actId="165"/>
          <ac:spMkLst>
            <pc:docMk/>
            <pc:sldMk cId="2154024183" sldId="976"/>
            <ac:spMk id="332" creationId="{2FA2AC22-7A4B-849B-2881-8A72F70806CF}"/>
          </ac:spMkLst>
        </pc:spChg>
        <pc:spChg chg="mod">
          <ac:chgData name="Phillip Kaufman" userId="c001b2a046940d7c" providerId="LiveId" clId="{5CB25B10-5B1C-4017-B167-ED3104435743}" dt="2024-05-21T04:22:00.282" v="5249" actId="165"/>
          <ac:spMkLst>
            <pc:docMk/>
            <pc:sldMk cId="2154024183" sldId="976"/>
            <ac:spMk id="333" creationId="{BA56875E-7265-D45A-E784-AADD51C623D3}"/>
          </ac:spMkLst>
        </pc:spChg>
        <pc:spChg chg="mod">
          <ac:chgData name="Phillip Kaufman" userId="c001b2a046940d7c" providerId="LiveId" clId="{5CB25B10-5B1C-4017-B167-ED3104435743}" dt="2024-05-21T04:22:00.282" v="5249" actId="165"/>
          <ac:spMkLst>
            <pc:docMk/>
            <pc:sldMk cId="2154024183" sldId="976"/>
            <ac:spMk id="334" creationId="{BA20E327-6E92-EE50-0161-FA470B225295}"/>
          </ac:spMkLst>
        </pc:spChg>
        <pc:spChg chg="mod">
          <ac:chgData name="Phillip Kaufman" userId="c001b2a046940d7c" providerId="LiveId" clId="{5CB25B10-5B1C-4017-B167-ED3104435743}" dt="2024-05-21T04:22:00.282" v="5249" actId="165"/>
          <ac:spMkLst>
            <pc:docMk/>
            <pc:sldMk cId="2154024183" sldId="976"/>
            <ac:spMk id="337" creationId="{3AB5A8BE-BF5F-C414-C88F-0BFFE752378F}"/>
          </ac:spMkLst>
        </pc:spChg>
        <pc:spChg chg="del">
          <ac:chgData name="Phillip Kaufman" userId="c001b2a046940d7c" providerId="LiveId" clId="{5CB25B10-5B1C-4017-B167-ED3104435743}" dt="2024-05-20T00:56:12.486" v="3787" actId="478"/>
          <ac:spMkLst>
            <pc:docMk/>
            <pc:sldMk cId="2154024183" sldId="976"/>
            <ac:spMk id="363" creationId="{0650A188-C0BF-3DA7-1F46-91E01950351B}"/>
          </ac:spMkLst>
        </pc:spChg>
        <pc:spChg chg="del">
          <ac:chgData name="Phillip Kaufman" userId="c001b2a046940d7c" providerId="LiveId" clId="{5CB25B10-5B1C-4017-B167-ED3104435743}" dt="2024-05-20T00:56:12.486" v="3787" actId="478"/>
          <ac:spMkLst>
            <pc:docMk/>
            <pc:sldMk cId="2154024183" sldId="976"/>
            <ac:spMk id="364" creationId="{A2A490BF-26A9-E3EA-CF79-3B7561D1C16F}"/>
          </ac:spMkLst>
        </pc:spChg>
        <pc:spChg chg="mod">
          <ac:chgData name="Phillip Kaufman" userId="c001b2a046940d7c" providerId="LiveId" clId="{5CB25B10-5B1C-4017-B167-ED3104435743}" dt="2024-05-21T04:22:00.282" v="5249" actId="165"/>
          <ac:spMkLst>
            <pc:docMk/>
            <pc:sldMk cId="2154024183" sldId="976"/>
            <ac:spMk id="404" creationId="{7333C488-4E9D-3A54-0FA8-45FCA752850E}"/>
          </ac:spMkLst>
        </pc:spChg>
        <pc:spChg chg="mod">
          <ac:chgData name="Phillip Kaufman" userId="c001b2a046940d7c" providerId="LiveId" clId="{5CB25B10-5B1C-4017-B167-ED3104435743}" dt="2024-05-20T01:04:20.669" v="3892" actId="165"/>
          <ac:spMkLst>
            <pc:docMk/>
            <pc:sldMk cId="2154024183" sldId="976"/>
            <ac:spMk id="484" creationId="{CAFEFF7B-9615-F7C6-C649-21531CEFD9CF}"/>
          </ac:spMkLst>
        </pc:spChg>
        <pc:spChg chg="mod">
          <ac:chgData name="Phillip Kaufman" userId="c001b2a046940d7c" providerId="LiveId" clId="{5CB25B10-5B1C-4017-B167-ED3104435743}" dt="2024-05-20T01:04:20.669" v="3892" actId="165"/>
          <ac:spMkLst>
            <pc:docMk/>
            <pc:sldMk cId="2154024183" sldId="976"/>
            <ac:spMk id="485" creationId="{D947AAB0-B9B5-3C1A-B54E-FBF563C948D0}"/>
          </ac:spMkLst>
        </pc:spChg>
        <pc:spChg chg="mod">
          <ac:chgData name="Phillip Kaufman" userId="c001b2a046940d7c" providerId="LiveId" clId="{5CB25B10-5B1C-4017-B167-ED3104435743}" dt="2024-05-20T01:04:20.669" v="3892" actId="165"/>
          <ac:spMkLst>
            <pc:docMk/>
            <pc:sldMk cId="2154024183" sldId="976"/>
            <ac:spMk id="491" creationId="{E1EFE669-B460-4E03-F9EC-527DAE7457DC}"/>
          </ac:spMkLst>
        </pc:spChg>
        <pc:spChg chg="mod">
          <ac:chgData name="Phillip Kaufman" userId="c001b2a046940d7c" providerId="LiveId" clId="{5CB25B10-5B1C-4017-B167-ED3104435743}" dt="2024-05-20T01:04:20.669" v="3892" actId="165"/>
          <ac:spMkLst>
            <pc:docMk/>
            <pc:sldMk cId="2154024183" sldId="976"/>
            <ac:spMk id="492" creationId="{A228B207-C02B-39CA-CB80-0B9AB82CCE70}"/>
          </ac:spMkLst>
        </pc:spChg>
        <pc:spChg chg="mod">
          <ac:chgData name="Phillip Kaufman" userId="c001b2a046940d7c" providerId="LiveId" clId="{5CB25B10-5B1C-4017-B167-ED3104435743}" dt="2024-05-20T01:04:20.669" v="3892" actId="165"/>
          <ac:spMkLst>
            <pc:docMk/>
            <pc:sldMk cId="2154024183" sldId="976"/>
            <ac:spMk id="493" creationId="{A5F2535F-A947-E2D3-9FC1-EABC92E0C775}"/>
          </ac:spMkLst>
        </pc:spChg>
        <pc:spChg chg="mod">
          <ac:chgData name="Phillip Kaufman" userId="c001b2a046940d7c" providerId="LiveId" clId="{5CB25B10-5B1C-4017-B167-ED3104435743}" dt="2024-05-20T01:04:20.669" v="3892" actId="165"/>
          <ac:spMkLst>
            <pc:docMk/>
            <pc:sldMk cId="2154024183" sldId="976"/>
            <ac:spMk id="494" creationId="{4426215F-C347-982A-BC17-8DE9EF9A6D31}"/>
          </ac:spMkLst>
        </pc:spChg>
        <pc:spChg chg="mod">
          <ac:chgData name="Phillip Kaufman" userId="c001b2a046940d7c" providerId="LiveId" clId="{5CB25B10-5B1C-4017-B167-ED3104435743}" dt="2024-05-20T01:04:20.669" v="3892" actId="165"/>
          <ac:spMkLst>
            <pc:docMk/>
            <pc:sldMk cId="2154024183" sldId="976"/>
            <ac:spMk id="497" creationId="{8B22E223-F4F1-4E8C-EB60-8299B27E4352}"/>
          </ac:spMkLst>
        </pc:spChg>
        <pc:spChg chg="del mod topLvl">
          <ac:chgData name="Phillip Kaufman" userId="c001b2a046940d7c" providerId="LiveId" clId="{5CB25B10-5B1C-4017-B167-ED3104435743}" dt="2024-05-20T01:08:35.201" v="3982" actId="478"/>
          <ac:spMkLst>
            <pc:docMk/>
            <pc:sldMk cId="2154024183" sldId="976"/>
            <ac:spMk id="499" creationId="{B256B422-1FAD-CB44-5F17-2ECB02CE79E6}"/>
          </ac:spMkLst>
        </pc:spChg>
        <pc:spChg chg="add del mod topLvl">
          <ac:chgData name="Phillip Kaufman" userId="c001b2a046940d7c" providerId="LiveId" clId="{5CB25B10-5B1C-4017-B167-ED3104435743}" dt="2024-05-20T01:08:37.648" v="3983" actId="478"/>
          <ac:spMkLst>
            <pc:docMk/>
            <pc:sldMk cId="2154024183" sldId="976"/>
            <ac:spMk id="500" creationId="{4E431CF2-828E-7155-BA27-DB797BD30380}"/>
          </ac:spMkLst>
        </pc:spChg>
        <pc:spChg chg="add del mod">
          <ac:chgData name="Phillip Kaufman" userId="c001b2a046940d7c" providerId="LiveId" clId="{5CB25B10-5B1C-4017-B167-ED3104435743}" dt="2024-05-20T01:08:17.651" v="3978" actId="478"/>
          <ac:spMkLst>
            <pc:docMk/>
            <pc:sldMk cId="2154024183" sldId="976"/>
            <ac:spMk id="502" creationId="{197BAC0D-B362-D3CC-295C-CCA628BD48A8}"/>
          </ac:spMkLst>
        </pc:spChg>
        <pc:spChg chg="add del mod">
          <ac:chgData name="Phillip Kaufman" userId="c001b2a046940d7c" providerId="LiveId" clId="{5CB25B10-5B1C-4017-B167-ED3104435743}" dt="2024-05-20T01:08:19.847" v="3979" actId="478"/>
          <ac:spMkLst>
            <pc:docMk/>
            <pc:sldMk cId="2154024183" sldId="976"/>
            <ac:spMk id="503" creationId="{51F91451-73DB-D8B0-B2BE-A7E6B7101621}"/>
          </ac:spMkLst>
        </pc:spChg>
        <pc:spChg chg="add del mod ord topLvl">
          <ac:chgData name="Phillip Kaufman" userId="c001b2a046940d7c" providerId="LiveId" clId="{5CB25B10-5B1C-4017-B167-ED3104435743}" dt="2024-05-21T01:35:33.549" v="4170" actId="478"/>
          <ac:spMkLst>
            <pc:docMk/>
            <pc:sldMk cId="2154024183" sldId="976"/>
            <ac:spMk id="506" creationId="{C5492570-68E0-B7FF-9E8E-47CAA941CAF7}"/>
          </ac:spMkLst>
        </pc:spChg>
        <pc:spChg chg="mod">
          <ac:chgData name="Phillip Kaufman" userId="c001b2a046940d7c" providerId="LiveId" clId="{5CB25B10-5B1C-4017-B167-ED3104435743}" dt="2024-05-20T00:58:13.080" v="3818"/>
          <ac:spMkLst>
            <pc:docMk/>
            <pc:sldMk cId="2154024183" sldId="976"/>
            <ac:spMk id="705" creationId="{DE44760F-AEBE-4C22-2383-78FD577F05B3}"/>
          </ac:spMkLst>
        </pc:spChg>
        <pc:spChg chg="mod">
          <ac:chgData name="Phillip Kaufman" userId="c001b2a046940d7c" providerId="LiveId" clId="{5CB25B10-5B1C-4017-B167-ED3104435743}" dt="2024-05-20T00:58:13.080" v="3818"/>
          <ac:spMkLst>
            <pc:docMk/>
            <pc:sldMk cId="2154024183" sldId="976"/>
            <ac:spMk id="706" creationId="{E001D1F4-DAB1-13A1-F71D-5C5AD95A2F58}"/>
          </ac:spMkLst>
        </pc:spChg>
        <pc:spChg chg="mod">
          <ac:chgData name="Phillip Kaufman" userId="c001b2a046940d7c" providerId="LiveId" clId="{5CB25B10-5B1C-4017-B167-ED3104435743}" dt="2024-05-20T00:58:21.092" v="3821" actId="165"/>
          <ac:spMkLst>
            <pc:docMk/>
            <pc:sldMk cId="2154024183" sldId="976"/>
            <ac:spMk id="715" creationId="{CA322904-BFFF-1611-4C4E-BA7E4D568E88}"/>
          </ac:spMkLst>
        </pc:spChg>
        <pc:spChg chg="mod">
          <ac:chgData name="Phillip Kaufman" userId="c001b2a046940d7c" providerId="LiveId" clId="{5CB25B10-5B1C-4017-B167-ED3104435743}" dt="2024-05-20T00:58:21.092" v="3821" actId="165"/>
          <ac:spMkLst>
            <pc:docMk/>
            <pc:sldMk cId="2154024183" sldId="976"/>
            <ac:spMk id="716" creationId="{0E7A0494-2897-4C67-4A25-E968A8D82400}"/>
          </ac:spMkLst>
        </pc:spChg>
        <pc:spChg chg="mod">
          <ac:chgData name="Phillip Kaufman" userId="c001b2a046940d7c" providerId="LiveId" clId="{5CB25B10-5B1C-4017-B167-ED3104435743}" dt="2024-05-20T00:58:21.092" v="3821" actId="165"/>
          <ac:spMkLst>
            <pc:docMk/>
            <pc:sldMk cId="2154024183" sldId="976"/>
            <ac:spMk id="718" creationId="{F609C198-DE32-B3B5-4A97-6AB069914FBF}"/>
          </ac:spMkLst>
        </pc:spChg>
        <pc:spChg chg="mod">
          <ac:chgData name="Phillip Kaufman" userId="c001b2a046940d7c" providerId="LiveId" clId="{5CB25B10-5B1C-4017-B167-ED3104435743}" dt="2024-05-20T00:58:21.092" v="3821" actId="165"/>
          <ac:spMkLst>
            <pc:docMk/>
            <pc:sldMk cId="2154024183" sldId="976"/>
            <ac:spMk id="719" creationId="{8E9B5CDF-6441-DC61-8DD3-B5B65295A377}"/>
          </ac:spMkLst>
        </pc:spChg>
        <pc:spChg chg="mod">
          <ac:chgData name="Phillip Kaufman" userId="c001b2a046940d7c" providerId="LiveId" clId="{5CB25B10-5B1C-4017-B167-ED3104435743}" dt="2024-05-20T00:58:21.092" v="3821" actId="165"/>
          <ac:spMkLst>
            <pc:docMk/>
            <pc:sldMk cId="2154024183" sldId="976"/>
            <ac:spMk id="722" creationId="{62B7462F-5E89-A0CB-7EA6-8E8FABBCFDA0}"/>
          </ac:spMkLst>
        </pc:spChg>
        <pc:spChg chg="mod">
          <ac:chgData name="Phillip Kaufman" userId="c001b2a046940d7c" providerId="LiveId" clId="{5CB25B10-5B1C-4017-B167-ED3104435743}" dt="2024-05-20T00:59:59.557" v="3839" actId="165"/>
          <ac:spMkLst>
            <pc:docMk/>
            <pc:sldMk cId="2154024183" sldId="976"/>
            <ac:spMk id="724" creationId="{7C23354C-86B9-CD75-C326-63DDCDA1CA25}"/>
          </ac:spMkLst>
        </pc:spChg>
        <pc:spChg chg="mod">
          <ac:chgData name="Phillip Kaufman" userId="c001b2a046940d7c" providerId="LiveId" clId="{5CB25B10-5B1C-4017-B167-ED3104435743}" dt="2024-05-20T00:59:59.557" v="3839" actId="165"/>
          <ac:spMkLst>
            <pc:docMk/>
            <pc:sldMk cId="2154024183" sldId="976"/>
            <ac:spMk id="725" creationId="{5DFFCFCD-93FE-6EFB-799D-700B130E53C9}"/>
          </ac:spMkLst>
        </pc:spChg>
        <pc:spChg chg="mod">
          <ac:chgData name="Phillip Kaufman" userId="c001b2a046940d7c" providerId="LiveId" clId="{5CB25B10-5B1C-4017-B167-ED3104435743}" dt="2024-05-20T00:59:59.557" v="3839" actId="165"/>
          <ac:spMkLst>
            <pc:docMk/>
            <pc:sldMk cId="2154024183" sldId="976"/>
            <ac:spMk id="726" creationId="{15D570E8-D88C-AC72-C7DE-5B08188B622D}"/>
          </ac:spMkLst>
        </pc:spChg>
        <pc:spChg chg="mod">
          <ac:chgData name="Phillip Kaufman" userId="c001b2a046940d7c" providerId="LiveId" clId="{5CB25B10-5B1C-4017-B167-ED3104435743}" dt="2024-05-20T00:59:59.557" v="3839" actId="165"/>
          <ac:spMkLst>
            <pc:docMk/>
            <pc:sldMk cId="2154024183" sldId="976"/>
            <ac:spMk id="727" creationId="{1A29A31B-A617-36F6-19A2-6387EC31009C}"/>
          </ac:spMkLst>
        </pc:spChg>
        <pc:spChg chg="mod">
          <ac:chgData name="Phillip Kaufman" userId="c001b2a046940d7c" providerId="LiveId" clId="{5CB25B10-5B1C-4017-B167-ED3104435743}" dt="2024-05-20T00:59:59.557" v="3839" actId="165"/>
          <ac:spMkLst>
            <pc:docMk/>
            <pc:sldMk cId="2154024183" sldId="976"/>
            <ac:spMk id="730" creationId="{F93A6AD3-7BC6-88D3-4776-23A25CA04AAE}"/>
          </ac:spMkLst>
        </pc:spChg>
        <pc:spChg chg="mod">
          <ac:chgData name="Phillip Kaufman" userId="c001b2a046940d7c" providerId="LiveId" clId="{5CB25B10-5B1C-4017-B167-ED3104435743}" dt="2024-05-20T00:59:59.557" v="3839" actId="165"/>
          <ac:spMkLst>
            <pc:docMk/>
            <pc:sldMk cId="2154024183" sldId="976"/>
            <ac:spMk id="766" creationId="{A5F98F1F-3867-BD3C-47C5-74D927BE4C59}"/>
          </ac:spMkLst>
        </pc:spChg>
        <pc:spChg chg="mod">
          <ac:chgData name="Phillip Kaufman" userId="c001b2a046940d7c" providerId="LiveId" clId="{5CB25B10-5B1C-4017-B167-ED3104435743}" dt="2024-05-20T00:59:59.557" v="3839" actId="165"/>
          <ac:spMkLst>
            <pc:docMk/>
            <pc:sldMk cId="2154024183" sldId="976"/>
            <ac:spMk id="767" creationId="{14B5A0BE-7ADC-48B7-862C-BC497EC1DA57}"/>
          </ac:spMkLst>
        </pc:spChg>
        <pc:spChg chg="mod">
          <ac:chgData name="Phillip Kaufman" userId="c001b2a046940d7c" providerId="LiveId" clId="{5CB25B10-5B1C-4017-B167-ED3104435743}" dt="2024-05-21T04:22:00.282" v="5249" actId="165"/>
          <ac:spMkLst>
            <pc:docMk/>
            <pc:sldMk cId="2154024183" sldId="976"/>
            <ac:spMk id="768" creationId="{5DDDB3AB-6623-DEFA-91AC-991D1FACAFE9}"/>
          </ac:spMkLst>
        </pc:spChg>
        <pc:spChg chg="mod">
          <ac:chgData name="Phillip Kaufman" userId="c001b2a046940d7c" providerId="LiveId" clId="{5CB25B10-5B1C-4017-B167-ED3104435743}" dt="2024-05-20T01:00:04.881" v="3841" actId="165"/>
          <ac:spMkLst>
            <pc:docMk/>
            <pc:sldMk cId="2154024183" sldId="976"/>
            <ac:spMk id="776" creationId="{FF049458-CE02-FD98-FE34-344739775397}"/>
          </ac:spMkLst>
        </pc:spChg>
        <pc:spChg chg="mod">
          <ac:chgData name="Phillip Kaufman" userId="c001b2a046940d7c" providerId="LiveId" clId="{5CB25B10-5B1C-4017-B167-ED3104435743}" dt="2024-05-20T01:00:04.881" v="3841" actId="165"/>
          <ac:spMkLst>
            <pc:docMk/>
            <pc:sldMk cId="2154024183" sldId="976"/>
            <ac:spMk id="777" creationId="{2A799446-EFE9-A5D6-FC7B-1536DB3A7ED8}"/>
          </ac:spMkLst>
        </pc:spChg>
        <pc:spChg chg="mod">
          <ac:chgData name="Phillip Kaufman" userId="c001b2a046940d7c" providerId="LiveId" clId="{5CB25B10-5B1C-4017-B167-ED3104435743}" dt="2024-05-20T01:00:04.881" v="3841" actId="165"/>
          <ac:spMkLst>
            <pc:docMk/>
            <pc:sldMk cId="2154024183" sldId="976"/>
            <ac:spMk id="778" creationId="{FB137525-6979-3BA0-0986-FDB48B9C1597}"/>
          </ac:spMkLst>
        </pc:spChg>
        <pc:spChg chg="mod">
          <ac:chgData name="Phillip Kaufman" userId="c001b2a046940d7c" providerId="LiveId" clId="{5CB25B10-5B1C-4017-B167-ED3104435743}" dt="2024-05-20T01:00:04.881" v="3841" actId="165"/>
          <ac:spMkLst>
            <pc:docMk/>
            <pc:sldMk cId="2154024183" sldId="976"/>
            <ac:spMk id="779" creationId="{ECE1FE72-640D-72F9-6770-270F150F10FD}"/>
          </ac:spMkLst>
        </pc:spChg>
        <pc:spChg chg="mod">
          <ac:chgData name="Phillip Kaufman" userId="c001b2a046940d7c" providerId="LiveId" clId="{5CB25B10-5B1C-4017-B167-ED3104435743}" dt="2024-05-20T01:00:04.881" v="3841" actId="165"/>
          <ac:spMkLst>
            <pc:docMk/>
            <pc:sldMk cId="2154024183" sldId="976"/>
            <ac:spMk id="782" creationId="{CAE49A32-C9A4-9EBD-CFCE-D9D4EAE8CB81}"/>
          </ac:spMkLst>
        </pc:spChg>
        <pc:spChg chg="mod">
          <ac:chgData name="Phillip Kaufman" userId="c001b2a046940d7c" providerId="LiveId" clId="{5CB25B10-5B1C-4017-B167-ED3104435743}" dt="2024-05-20T01:00:04.881" v="3841" actId="165"/>
          <ac:spMkLst>
            <pc:docMk/>
            <pc:sldMk cId="2154024183" sldId="976"/>
            <ac:spMk id="818" creationId="{840FCD3A-57DC-BE2F-EA19-163888AABEF1}"/>
          </ac:spMkLst>
        </pc:spChg>
        <pc:spChg chg="mod">
          <ac:chgData name="Phillip Kaufman" userId="c001b2a046940d7c" providerId="LiveId" clId="{5CB25B10-5B1C-4017-B167-ED3104435743}" dt="2024-05-20T01:00:04.881" v="3841" actId="165"/>
          <ac:spMkLst>
            <pc:docMk/>
            <pc:sldMk cId="2154024183" sldId="976"/>
            <ac:spMk id="819" creationId="{17E1F784-ACB3-B37A-FB24-6D34E1386966}"/>
          </ac:spMkLst>
        </pc:spChg>
        <pc:spChg chg="mod">
          <ac:chgData name="Phillip Kaufman" userId="c001b2a046940d7c" providerId="LiveId" clId="{5CB25B10-5B1C-4017-B167-ED3104435743}" dt="2024-05-21T01:35:28.012" v="4168" actId="165"/>
          <ac:spMkLst>
            <pc:docMk/>
            <pc:sldMk cId="2154024183" sldId="976"/>
            <ac:spMk id="827" creationId="{2DAFFE58-3539-9399-F65A-CBDBF73F1389}"/>
          </ac:spMkLst>
        </pc:spChg>
        <pc:spChg chg="mod">
          <ac:chgData name="Phillip Kaufman" userId="c001b2a046940d7c" providerId="LiveId" clId="{5CB25B10-5B1C-4017-B167-ED3104435743}" dt="2024-05-21T01:35:28.012" v="4168" actId="165"/>
          <ac:spMkLst>
            <pc:docMk/>
            <pc:sldMk cId="2154024183" sldId="976"/>
            <ac:spMk id="828" creationId="{37228480-85FA-7BC3-8C71-400A9BAD719E}"/>
          </ac:spMkLst>
        </pc:spChg>
        <pc:spChg chg="mod">
          <ac:chgData name="Phillip Kaufman" userId="c001b2a046940d7c" providerId="LiveId" clId="{5CB25B10-5B1C-4017-B167-ED3104435743}" dt="2024-05-21T01:35:28.012" v="4168" actId="165"/>
          <ac:spMkLst>
            <pc:docMk/>
            <pc:sldMk cId="2154024183" sldId="976"/>
            <ac:spMk id="829" creationId="{4F10F9A0-2C13-CFBD-959A-2B76EFF0CCCA}"/>
          </ac:spMkLst>
        </pc:spChg>
        <pc:spChg chg="mod">
          <ac:chgData name="Phillip Kaufman" userId="c001b2a046940d7c" providerId="LiveId" clId="{5CB25B10-5B1C-4017-B167-ED3104435743}" dt="2024-05-21T01:35:28.012" v="4168" actId="165"/>
          <ac:spMkLst>
            <pc:docMk/>
            <pc:sldMk cId="2154024183" sldId="976"/>
            <ac:spMk id="830" creationId="{C83A5570-D931-D2E0-9E28-69179DB56706}"/>
          </ac:spMkLst>
        </pc:spChg>
        <pc:spChg chg="mod">
          <ac:chgData name="Phillip Kaufman" userId="c001b2a046940d7c" providerId="LiveId" clId="{5CB25B10-5B1C-4017-B167-ED3104435743}" dt="2024-05-21T01:35:28.012" v="4168" actId="165"/>
          <ac:spMkLst>
            <pc:docMk/>
            <pc:sldMk cId="2154024183" sldId="976"/>
            <ac:spMk id="833" creationId="{B248BA80-B8A0-EFE0-FDD0-E7FCCBB603A9}"/>
          </ac:spMkLst>
        </pc:spChg>
        <pc:spChg chg="mod">
          <ac:chgData name="Phillip Kaufman" userId="c001b2a046940d7c" providerId="LiveId" clId="{5CB25B10-5B1C-4017-B167-ED3104435743}" dt="2024-05-21T01:35:28.012" v="4168" actId="165"/>
          <ac:spMkLst>
            <pc:docMk/>
            <pc:sldMk cId="2154024183" sldId="976"/>
            <ac:spMk id="869" creationId="{377D2ECC-4B56-BD49-E006-DEF7ACC44616}"/>
          </ac:spMkLst>
        </pc:spChg>
        <pc:spChg chg="mod">
          <ac:chgData name="Phillip Kaufman" userId="c001b2a046940d7c" providerId="LiveId" clId="{5CB25B10-5B1C-4017-B167-ED3104435743}" dt="2024-05-21T01:35:28.012" v="4168" actId="165"/>
          <ac:spMkLst>
            <pc:docMk/>
            <pc:sldMk cId="2154024183" sldId="976"/>
            <ac:spMk id="870" creationId="{34F34553-8496-036E-1DA4-B4909AC55A26}"/>
          </ac:spMkLst>
        </pc:spChg>
        <pc:spChg chg="mod">
          <ac:chgData name="Phillip Kaufman" userId="c001b2a046940d7c" providerId="LiveId" clId="{5CB25B10-5B1C-4017-B167-ED3104435743}" dt="2024-05-20T01:00:25.580" v="3844" actId="165"/>
          <ac:spMkLst>
            <pc:docMk/>
            <pc:sldMk cId="2154024183" sldId="976"/>
            <ac:spMk id="876" creationId="{E7125A41-79F9-D787-3527-13558AE7CD6E}"/>
          </ac:spMkLst>
        </pc:spChg>
        <pc:spChg chg="mod">
          <ac:chgData name="Phillip Kaufman" userId="c001b2a046940d7c" providerId="LiveId" clId="{5CB25B10-5B1C-4017-B167-ED3104435743}" dt="2024-05-20T01:00:25.580" v="3844" actId="165"/>
          <ac:spMkLst>
            <pc:docMk/>
            <pc:sldMk cId="2154024183" sldId="976"/>
            <ac:spMk id="877" creationId="{62183A7B-8178-E32A-49D0-09B8324583A0}"/>
          </ac:spMkLst>
        </pc:spChg>
        <pc:spChg chg="mod">
          <ac:chgData name="Phillip Kaufman" userId="c001b2a046940d7c" providerId="LiveId" clId="{5CB25B10-5B1C-4017-B167-ED3104435743}" dt="2024-05-20T01:00:25.580" v="3844" actId="165"/>
          <ac:spMkLst>
            <pc:docMk/>
            <pc:sldMk cId="2154024183" sldId="976"/>
            <ac:spMk id="878" creationId="{245690C9-576E-6F87-DA9F-D4D7DBF6C0F2}"/>
          </ac:spMkLst>
        </pc:spChg>
        <pc:spChg chg="mod">
          <ac:chgData name="Phillip Kaufman" userId="c001b2a046940d7c" providerId="LiveId" clId="{5CB25B10-5B1C-4017-B167-ED3104435743}" dt="2024-05-20T01:00:25.580" v="3844" actId="165"/>
          <ac:spMkLst>
            <pc:docMk/>
            <pc:sldMk cId="2154024183" sldId="976"/>
            <ac:spMk id="879" creationId="{4BC48D38-BEF1-140D-CB7F-EFCD06A4AA8F}"/>
          </ac:spMkLst>
        </pc:spChg>
        <pc:spChg chg="mod">
          <ac:chgData name="Phillip Kaufman" userId="c001b2a046940d7c" providerId="LiveId" clId="{5CB25B10-5B1C-4017-B167-ED3104435743}" dt="2024-05-20T01:00:25.580" v="3844" actId="165"/>
          <ac:spMkLst>
            <pc:docMk/>
            <pc:sldMk cId="2154024183" sldId="976"/>
            <ac:spMk id="882" creationId="{2E445940-49DC-8C7C-64C5-D3371DA0583E}"/>
          </ac:spMkLst>
        </pc:spChg>
        <pc:spChg chg="mod">
          <ac:chgData name="Phillip Kaufman" userId="c001b2a046940d7c" providerId="LiveId" clId="{5CB25B10-5B1C-4017-B167-ED3104435743}" dt="2024-05-21T01:35:28.012" v="4168" actId="165"/>
          <ac:spMkLst>
            <pc:docMk/>
            <pc:sldMk cId="2154024183" sldId="976"/>
            <ac:spMk id="887" creationId="{6F5B0DBD-3706-00DD-D0EA-33D936D2EDBF}"/>
          </ac:spMkLst>
        </pc:spChg>
        <pc:spChg chg="mod">
          <ac:chgData name="Phillip Kaufman" userId="c001b2a046940d7c" providerId="LiveId" clId="{5CB25B10-5B1C-4017-B167-ED3104435743}" dt="2024-05-21T01:35:28.012" v="4168" actId="165"/>
          <ac:spMkLst>
            <pc:docMk/>
            <pc:sldMk cId="2154024183" sldId="976"/>
            <ac:spMk id="888" creationId="{9614602E-7F81-51C7-5145-F62B252914AE}"/>
          </ac:spMkLst>
        </pc:spChg>
        <pc:spChg chg="mod">
          <ac:chgData name="Phillip Kaufman" userId="c001b2a046940d7c" providerId="LiveId" clId="{5CB25B10-5B1C-4017-B167-ED3104435743}" dt="2024-05-21T01:35:28.012" v="4168" actId="165"/>
          <ac:spMkLst>
            <pc:docMk/>
            <pc:sldMk cId="2154024183" sldId="976"/>
            <ac:spMk id="889" creationId="{71C8AC4F-1705-0AB5-712F-5AC935D820D7}"/>
          </ac:spMkLst>
        </pc:spChg>
        <pc:spChg chg="mod">
          <ac:chgData name="Phillip Kaufman" userId="c001b2a046940d7c" providerId="LiveId" clId="{5CB25B10-5B1C-4017-B167-ED3104435743}" dt="2024-05-21T01:35:28.012" v="4168" actId="165"/>
          <ac:spMkLst>
            <pc:docMk/>
            <pc:sldMk cId="2154024183" sldId="976"/>
            <ac:spMk id="890" creationId="{E9A93D7A-9357-F0C7-0EC4-8992641A9DA0}"/>
          </ac:spMkLst>
        </pc:spChg>
        <pc:spChg chg="mod">
          <ac:chgData name="Phillip Kaufman" userId="c001b2a046940d7c" providerId="LiveId" clId="{5CB25B10-5B1C-4017-B167-ED3104435743}" dt="2024-05-21T01:35:28.012" v="4168" actId="165"/>
          <ac:spMkLst>
            <pc:docMk/>
            <pc:sldMk cId="2154024183" sldId="976"/>
            <ac:spMk id="893" creationId="{E9EFCBEA-2D76-96AB-2B4D-E751ED6F6E1C}"/>
          </ac:spMkLst>
        </pc:spChg>
        <pc:spChg chg="mod">
          <ac:chgData name="Phillip Kaufman" userId="c001b2a046940d7c" providerId="LiveId" clId="{5CB25B10-5B1C-4017-B167-ED3104435743}" dt="2024-05-20T01:03:15.503" v="3882" actId="1076"/>
          <ac:spMkLst>
            <pc:docMk/>
            <pc:sldMk cId="2154024183" sldId="976"/>
            <ac:spMk id="896" creationId="{4420E2D2-94FA-1BBC-9F8C-F8425F87BB52}"/>
          </ac:spMkLst>
        </pc:spChg>
        <pc:spChg chg="mod">
          <ac:chgData name="Phillip Kaufman" userId="c001b2a046940d7c" providerId="LiveId" clId="{5CB25B10-5B1C-4017-B167-ED3104435743}" dt="2024-05-20T01:03:22.729" v="3885" actId="1076"/>
          <ac:spMkLst>
            <pc:docMk/>
            <pc:sldMk cId="2154024183" sldId="976"/>
            <ac:spMk id="897" creationId="{1C16615E-E387-13B9-066A-3CBE51AB0DF2}"/>
          </ac:spMkLst>
        </pc:spChg>
        <pc:spChg chg="mod">
          <ac:chgData name="Phillip Kaufman" userId="c001b2a046940d7c" providerId="LiveId" clId="{5CB25B10-5B1C-4017-B167-ED3104435743}" dt="2024-05-20T01:03:18.316" v="3884" actId="1076"/>
          <ac:spMkLst>
            <pc:docMk/>
            <pc:sldMk cId="2154024183" sldId="976"/>
            <ac:spMk id="898" creationId="{039F1DA1-3E08-EED9-551B-6B75FB369A0F}"/>
          </ac:spMkLst>
        </pc:spChg>
        <pc:spChg chg="mod">
          <ac:chgData name="Phillip Kaufman" userId="c001b2a046940d7c" providerId="LiveId" clId="{5CB25B10-5B1C-4017-B167-ED3104435743}" dt="2024-05-20T01:00:58.313" v="3847"/>
          <ac:spMkLst>
            <pc:docMk/>
            <pc:sldMk cId="2154024183" sldId="976"/>
            <ac:spMk id="899" creationId="{8E022565-BF1E-CD2A-FB9F-D16C19A82209}"/>
          </ac:spMkLst>
        </pc:spChg>
        <pc:spChg chg="mod">
          <ac:chgData name="Phillip Kaufman" userId="c001b2a046940d7c" providerId="LiveId" clId="{5CB25B10-5B1C-4017-B167-ED3104435743}" dt="2024-05-20T01:02:01.923" v="3859" actId="1076"/>
          <ac:spMkLst>
            <pc:docMk/>
            <pc:sldMk cId="2154024183" sldId="976"/>
            <ac:spMk id="902" creationId="{4CF0C70D-C978-53F2-D415-596DB146F768}"/>
          </ac:spMkLst>
        </pc:spChg>
        <pc:spChg chg="mod">
          <ac:chgData name="Phillip Kaufman" userId="c001b2a046940d7c" providerId="LiveId" clId="{5CB25B10-5B1C-4017-B167-ED3104435743}" dt="2024-05-21T04:22:00.282" v="5249" actId="165"/>
          <ac:spMkLst>
            <pc:docMk/>
            <pc:sldMk cId="2154024183" sldId="976"/>
            <ac:spMk id="910" creationId="{602E947A-A0E7-119F-7144-DC96FFC82F07}"/>
          </ac:spMkLst>
        </pc:spChg>
        <pc:spChg chg="mod">
          <ac:chgData name="Phillip Kaufman" userId="c001b2a046940d7c" providerId="LiveId" clId="{5CB25B10-5B1C-4017-B167-ED3104435743}" dt="2024-05-21T04:22:00.282" v="5249" actId="165"/>
          <ac:spMkLst>
            <pc:docMk/>
            <pc:sldMk cId="2154024183" sldId="976"/>
            <ac:spMk id="911" creationId="{06C3C700-CF6D-3978-9002-65AC590BD1D4}"/>
          </ac:spMkLst>
        </pc:spChg>
        <pc:spChg chg="mod">
          <ac:chgData name="Phillip Kaufman" userId="c001b2a046940d7c" providerId="LiveId" clId="{5CB25B10-5B1C-4017-B167-ED3104435743}" dt="2024-05-21T04:22:00.282" v="5249" actId="165"/>
          <ac:spMkLst>
            <pc:docMk/>
            <pc:sldMk cId="2154024183" sldId="976"/>
            <ac:spMk id="912" creationId="{41567731-7323-7C7F-88BA-773E7F1003EA}"/>
          </ac:spMkLst>
        </pc:spChg>
        <pc:spChg chg="mod">
          <ac:chgData name="Phillip Kaufman" userId="c001b2a046940d7c" providerId="LiveId" clId="{5CB25B10-5B1C-4017-B167-ED3104435743}" dt="2024-05-21T04:22:00.282" v="5249" actId="165"/>
          <ac:spMkLst>
            <pc:docMk/>
            <pc:sldMk cId="2154024183" sldId="976"/>
            <ac:spMk id="913" creationId="{CD8E0D89-D605-272A-2B9C-07B921240C03}"/>
          </ac:spMkLst>
        </pc:spChg>
        <pc:spChg chg="mod">
          <ac:chgData name="Phillip Kaufman" userId="c001b2a046940d7c" providerId="LiveId" clId="{5CB25B10-5B1C-4017-B167-ED3104435743}" dt="2024-05-21T04:22:00.282" v="5249" actId="165"/>
          <ac:spMkLst>
            <pc:docMk/>
            <pc:sldMk cId="2154024183" sldId="976"/>
            <ac:spMk id="916" creationId="{C02E8C65-D222-B925-F584-FE7992813556}"/>
          </ac:spMkLst>
        </pc:spChg>
        <pc:spChg chg="mod">
          <ac:chgData name="Phillip Kaufman" userId="c001b2a046940d7c" providerId="LiveId" clId="{5CB25B10-5B1C-4017-B167-ED3104435743}" dt="2024-05-20T01:09:12.661" v="3990" actId="20577"/>
          <ac:spMkLst>
            <pc:docMk/>
            <pc:sldMk cId="2154024183" sldId="976"/>
            <ac:spMk id="918" creationId="{CA1DF597-AFC3-2A73-8218-29E20A868FAB}"/>
          </ac:spMkLst>
        </pc:spChg>
        <pc:spChg chg="mod">
          <ac:chgData name="Phillip Kaufman" userId="c001b2a046940d7c" providerId="LiveId" clId="{5CB25B10-5B1C-4017-B167-ED3104435743}" dt="2024-05-20T01:09:12.661" v="3990" actId="20577"/>
          <ac:spMkLst>
            <pc:docMk/>
            <pc:sldMk cId="2154024183" sldId="976"/>
            <ac:spMk id="919" creationId="{5244ED46-1C0C-B74C-62EC-AE1C31C20AAF}"/>
          </ac:spMkLst>
        </pc:spChg>
        <pc:spChg chg="mod">
          <ac:chgData name="Phillip Kaufman" userId="c001b2a046940d7c" providerId="LiveId" clId="{5CB25B10-5B1C-4017-B167-ED3104435743}" dt="2024-05-20T01:09:13.670" v="3991" actId="20577"/>
          <ac:spMkLst>
            <pc:docMk/>
            <pc:sldMk cId="2154024183" sldId="976"/>
            <ac:spMk id="921" creationId="{83EFE330-0340-39E1-01E5-146BDC4FE6A9}"/>
          </ac:spMkLst>
        </pc:spChg>
        <pc:spChg chg="mod">
          <ac:chgData name="Phillip Kaufman" userId="c001b2a046940d7c" providerId="LiveId" clId="{5CB25B10-5B1C-4017-B167-ED3104435743}" dt="2024-05-20T01:09:12.661" v="3990" actId="20577"/>
          <ac:spMkLst>
            <pc:docMk/>
            <pc:sldMk cId="2154024183" sldId="976"/>
            <ac:spMk id="922" creationId="{BAD3451D-3FB7-0510-BCA0-2DB124BBE836}"/>
          </ac:spMkLst>
        </pc:spChg>
        <pc:spChg chg="mod">
          <ac:chgData name="Phillip Kaufman" userId="c001b2a046940d7c" providerId="LiveId" clId="{5CB25B10-5B1C-4017-B167-ED3104435743}" dt="2024-05-20T01:09:12.661" v="3990" actId="20577"/>
          <ac:spMkLst>
            <pc:docMk/>
            <pc:sldMk cId="2154024183" sldId="976"/>
            <ac:spMk id="925" creationId="{E1D53325-4985-23AE-935F-98D3D484A84A}"/>
          </ac:spMkLst>
        </pc:spChg>
        <pc:spChg chg="mod">
          <ac:chgData name="Phillip Kaufman" userId="c001b2a046940d7c" providerId="LiveId" clId="{5CB25B10-5B1C-4017-B167-ED3104435743}" dt="2024-05-20T01:05:57.038" v="3904"/>
          <ac:spMkLst>
            <pc:docMk/>
            <pc:sldMk cId="2154024183" sldId="976"/>
            <ac:spMk id="927" creationId="{B256B422-1FAD-CB44-5F17-2ECB02CE79E6}"/>
          </ac:spMkLst>
        </pc:spChg>
        <pc:spChg chg="mod">
          <ac:chgData name="Phillip Kaufman" userId="c001b2a046940d7c" providerId="LiveId" clId="{5CB25B10-5B1C-4017-B167-ED3104435743}" dt="2024-05-20T01:05:57.038" v="3904"/>
          <ac:spMkLst>
            <pc:docMk/>
            <pc:sldMk cId="2154024183" sldId="976"/>
            <ac:spMk id="928" creationId="{4E431CF2-828E-7155-BA27-DB797BD30380}"/>
          </ac:spMkLst>
        </pc:spChg>
        <pc:spChg chg="mod">
          <ac:chgData name="Phillip Kaufman" userId="c001b2a046940d7c" providerId="LiveId" clId="{5CB25B10-5B1C-4017-B167-ED3104435743}" dt="2024-05-20T01:05:57.038" v="3904"/>
          <ac:spMkLst>
            <pc:docMk/>
            <pc:sldMk cId="2154024183" sldId="976"/>
            <ac:spMk id="930" creationId="{197BAC0D-B362-D3CC-295C-CCA628BD48A8}"/>
          </ac:spMkLst>
        </pc:spChg>
        <pc:spChg chg="mod">
          <ac:chgData name="Phillip Kaufman" userId="c001b2a046940d7c" providerId="LiveId" clId="{5CB25B10-5B1C-4017-B167-ED3104435743}" dt="2024-05-20T01:05:57.038" v="3904"/>
          <ac:spMkLst>
            <pc:docMk/>
            <pc:sldMk cId="2154024183" sldId="976"/>
            <ac:spMk id="931" creationId="{51F91451-73DB-D8B0-B2BE-A7E6B7101621}"/>
          </ac:spMkLst>
        </pc:spChg>
        <pc:spChg chg="mod">
          <ac:chgData name="Phillip Kaufman" userId="c001b2a046940d7c" providerId="LiveId" clId="{5CB25B10-5B1C-4017-B167-ED3104435743}" dt="2024-05-20T01:05:57.038" v="3904"/>
          <ac:spMkLst>
            <pc:docMk/>
            <pc:sldMk cId="2154024183" sldId="976"/>
            <ac:spMk id="934" creationId="{C5492570-68E0-B7FF-9E8E-47CAA941CAF7}"/>
          </ac:spMkLst>
        </pc:spChg>
        <pc:spChg chg="del mod">
          <ac:chgData name="Phillip Kaufman" userId="c001b2a046940d7c" providerId="LiveId" clId="{5CB25B10-5B1C-4017-B167-ED3104435743}" dt="2024-05-20T01:08:03.418" v="3958" actId="478"/>
          <ac:spMkLst>
            <pc:docMk/>
            <pc:sldMk cId="2154024183" sldId="976"/>
            <ac:spMk id="936" creationId="{B256B422-1FAD-CB44-5F17-2ECB02CE79E6}"/>
          </ac:spMkLst>
        </pc:spChg>
        <pc:spChg chg="mod">
          <ac:chgData name="Phillip Kaufman" userId="c001b2a046940d7c" providerId="LiveId" clId="{5CB25B10-5B1C-4017-B167-ED3104435743}" dt="2024-05-20T01:08:01.492" v="3957" actId="20577"/>
          <ac:spMkLst>
            <pc:docMk/>
            <pc:sldMk cId="2154024183" sldId="976"/>
            <ac:spMk id="937" creationId="{4E431CF2-828E-7155-BA27-DB797BD30380}"/>
          </ac:spMkLst>
        </pc:spChg>
        <pc:spChg chg="mod">
          <ac:chgData name="Phillip Kaufman" userId="c001b2a046940d7c" providerId="LiveId" clId="{5CB25B10-5B1C-4017-B167-ED3104435743}" dt="2024-05-20T01:08:01.492" v="3957" actId="20577"/>
          <ac:spMkLst>
            <pc:docMk/>
            <pc:sldMk cId="2154024183" sldId="976"/>
            <ac:spMk id="939" creationId="{197BAC0D-B362-D3CC-295C-CCA628BD48A8}"/>
          </ac:spMkLst>
        </pc:spChg>
        <pc:spChg chg="mod">
          <ac:chgData name="Phillip Kaufman" userId="c001b2a046940d7c" providerId="LiveId" clId="{5CB25B10-5B1C-4017-B167-ED3104435743}" dt="2024-05-20T01:08:01.492" v="3957" actId="20577"/>
          <ac:spMkLst>
            <pc:docMk/>
            <pc:sldMk cId="2154024183" sldId="976"/>
            <ac:spMk id="940" creationId="{51F91451-73DB-D8B0-B2BE-A7E6B7101621}"/>
          </ac:spMkLst>
        </pc:spChg>
        <pc:spChg chg="mod">
          <ac:chgData name="Phillip Kaufman" userId="c001b2a046940d7c" providerId="LiveId" clId="{5CB25B10-5B1C-4017-B167-ED3104435743}" dt="2024-05-21T04:21:12.558" v="5246"/>
          <ac:spMkLst>
            <pc:docMk/>
            <pc:sldMk cId="2154024183" sldId="976"/>
            <ac:spMk id="942" creationId="{833227D9-C819-9E3D-2B19-B1461189112C}"/>
          </ac:spMkLst>
        </pc:spChg>
        <pc:spChg chg="mod">
          <ac:chgData name="Phillip Kaufman" userId="c001b2a046940d7c" providerId="LiveId" clId="{5CB25B10-5B1C-4017-B167-ED3104435743}" dt="2024-05-21T04:21:12.558" v="5246"/>
          <ac:spMkLst>
            <pc:docMk/>
            <pc:sldMk cId="2154024183" sldId="976"/>
            <ac:spMk id="943" creationId="{B69C263D-BE2D-6051-7956-F4F89ABFFCF3}"/>
          </ac:spMkLst>
        </pc:spChg>
        <pc:spChg chg="mod">
          <ac:chgData name="Phillip Kaufman" userId="c001b2a046940d7c" providerId="LiveId" clId="{5CB25B10-5B1C-4017-B167-ED3104435743}" dt="2024-05-20T01:08:01.492" v="3957" actId="20577"/>
          <ac:spMkLst>
            <pc:docMk/>
            <pc:sldMk cId="2154024183" sldId="976"/>
            <ac:spMk id="943" creationId="{C5492570-68E0-B7FF-9E8E-47CAA941CAF7}"/>
          </ac:spMkLst>
        </pc:spChg>
        <pc:spChg chg="mod">
          <ac:chgData name="Phillip Kaufman" userId="c001b2a046940d7c" providerId="LiveId" clId="{5CB25B10-5B1C-4017-B167-ED3104435743}" dt="2024-05-20T01:07:57.821" v="3953" actId="20577"/>
          <ac:spMkLst>
            <pc:docMk/>
            <pc:sldMk cId="2154024183" sldId="976"/>
            <ac:spMk id="945" creationId="{0A069E57-07BC-F2C5-90C1-14E2AC8E7610}"/>
          </ac:spMkLst>
        </pc:spChg>
        <pc:spChg chg="mod">
          <ac:chgData name="Phillip Kaufman" userId="c001b2a046940d7c" providerId="LiveId" clId="{5CB25B10-5B1C-4017-B167-ED3104435743}" dt="2024-05-20T01:07:57.821" v="3953" actId="20577"/>
          <ac:spMkLst>
            <pc:docMk/>
            <pc:sldMk cId="2154024183" sldId="976"/>
            <ac:spMk id="946" creationId="{71B9E63C-0B25-087A-4E41-C3ED22E7544A}"/>
          </ac:spMkLst>
        </pc:spChg>
        <pc:spChg chg="del mod">
          <ac:chgData name="Phillip Kaufman" userId="c001b2a046940d7c" providerId="LiveId" clId="{5CB25B10-5B1C-4017-B167-ED3104435743}" dt="2024-05-20T01:07:58.433" v="3954" actId="478"/>
          <ac:spMkLst>
            <pc:docMk/>
            <pc:sldMk cId="2154024183" sldId="976"/>
            <ac:spMk id="948" creationId="{C8B1604F-425A-E72B-EB7D-833668ABB671}"/>
          </ac:spMkLst>
        </pc:spChg>
        <pc:spChg chg="mod">
          <ac:chgData name="Phillip Kaufman" userId="c001b2a046940d7c" providerId="LiveId" clId="{5CB25B10-5B1C-4017-B167-ED3104435743}" dt="2024-05-20T01:07:57.821" v="3953" actId="20577"/>
          <ac:spMkLst>
            <pc:docMk/>
            <pc:sldMk cId="2154024183" sldId="976"/>
            <ac:spMk id="949" creationId="{7C273EA9-93C5-4D95-5AC8-D2B604FBF3A4}"/>
          </ac:spMkLst>
        </pc:spChg>
        <pc:spChg chg="mod">
          <ac:chgData name="Phillip Kaufman" userId="c001b2a046940d7c" providerId="LiveId" clId="{5CB25B10-5B1C-4017-B167-ED3104435743}" dt="2024-05-20T01:07:57.821" v="3953" actId="20577"/>
          <ac:spMkLst>
            <pc:docMk/>
            <pc:sldMk cId="2154024183" sldId="976"/>
            <ac:spMk id="952" creationId="{39F20053-821B-5D66-7A52-B505BEDB285F}"/>
          </ac:spMkLst>
        </pc:spChg>
        <pc:spChg chg="mod">
          <ac:chgData name="Phillip Kaufman" userId="c001b2a046940d7c" providerId="LiveId" clId="{5CB25B10-5B1C-4017-B167-ED3104435743}" dt="2024-05-20T01:06:33.392" v="3916" actId="20577"/>
          <ac:spMkLst>
            <pc:docMk/>
            <pc:sldMk cId="2154024183" sldId="976"/>
            <ac:spMk id="954" creationId="{1D6BEA4F-7AF0-375B-887D-C7915B673E91}"/>
          </ac:spMkLst>
        </pc:spChg>
        <pc:spChg chg="mod">
          <ac:chgData name="Phillip Kaufman" userId="c001b2a046940d7c" providerId="LiveId" clId="{5CB25B10-5B1C-4017-B167-ED3104435743}" dt="2024-05-20T01:06:33.392" v="3916" actId="20577"/>
          <ac:spMkLst>
            <pc:docMk/>
            <pc:sldMk cId="2154024183" sldId="976"/>
            <ac:spMk id="955" creationId="{16325C4F-5C44-7D3C-F6CB-801BE2456032}"/>
          </ac:spMkLst>
        </pc:spChg>
        <pc:spChg chg="mod">
          <ac:chgData name="Phillip Kaufman" userId="c001b2a046940d7c" providerId="LiveId" clId="{5CB25B10-5B1C-4017-B167-ED3104435743}" dt="2024-05-20T01:06:33.392" v="3916" actId="20577"/>
          <ac:spMkLst>
            <pc:docMk/>
            <pc:sldMk cId="2154024183" sldId="976"/>
            <ac:spMk id="957" creationId="{541E021B-2122-8ABB-90DA-50F649F4E121}"/>
          </ac:spMkLst>
        </pc:spChg>
        <pc:spChg chg="mod">
          <ac:chgData name="Phillip Kaufman" userId="c001b2a046940d7c" providerId="LiveId" clId="{5CB25B10-5B1C-4017-B167-ED3104435743}" dt="2024-05-20T01:06:33.392" v="3916" actId="20577"/>
          <ac:spMkLst>
            <pc:docMk/>
            <pc:sldMk cId="2154024183" sldId="976"/>
            <ac:spMk id="958" creationId="{A20903FA-C339-7C58-6D64-A6614D8C703B}"/>
          </ac:spMkLst>
        </pc:spChg>
        <pc:spChg chg="mod">
          <ac:chgData name="Phillip Kaufman" userId="c001b2a046940d7c" providerId="LiveId" clId="{5CB25B10-5B1C-4017-B167-ED3104435743}" dt="2024-05-20T01:06:33.392" v="3916" actId="20577"/>
          <ac:spMkLst>
            <pc:docMk/>
            <pc:sldMk cId="2154024183" sldId="976"/>
            <ac:spMk id="961" creationId="{64AC2F83-0A03-CE14-2812-B5A702B3B0B5}"/>
          </ac:spMkLst>
        </pc:spChg>
        <pc:spChg chg="mod">
          <ac:chgData name="Phillip Kaufman" userId="c001b2a046940d7c" providerId="LiveId" clId="{5CB25B10-5B1C-4017-B167-ED3104435743}" dt="2024-05-20T01:06:26.466" v="3912"/>
          <ac:spMkLst>
            <pc:docMk/>
            <pc:sldMk cId="2154024183" sldId="976"/>
            <ac:spMk id="963" creationId="{90259CB8-39EE-2C5B-528E-C139641F5072}"/>
          </ac:spMkLst>
        </pc:spChg>
        <pc:spChg chg="mod">
          <ac:chgData name="Phillip Kaufman" userId="c001b2a046940d7c" providerId="LiveId" clId="{5CB25B10-5B1C-4017-B167-ED3104435743}" dt="2024-05-20T01:06:26.466" v="3912"/>
          <ac:spMkLst>
            <pc:docMk/>
            <pc:sldMk cId="2154024183" sldId="976"/>
            <ac:spMk id="964" creationId="{A3555677-1B5A-79F8-2171-A2A5C914D64A}"/>
          </ac:spMkLst>
        </pc:spChg>
        <pc:spChg chg="mod">
          <ac:chgData name="Phillip Kaufman" userId="c001b2a046940d7c" providerId="LiveId" clId="{5CB25B10-5B1C-4017-B167-ED3104435743}" dt="2024-05-20T01:06:26.466" v="3912"/>
          <ac:spMkLst>
            <pc:docMk/>
            <pc:sldMk cId="2154024183" sldId="976"/>
            <ac:spMk id="966" creationId="{EEACA1BD-F027-ED57-5A47-7AB9DEAE1D62}"/>
          </ac:spMkLst>
        </pc:spChg>
        <pc:spChg chg="mod">
          <ac:chgData name="Phillip Kaufman" userId="c001b2a046940d7c" providerId="LiveId" clId="{5CB25B10-5B1C-4017-B167-ED3104435743}" dt="2024-05-20T01:06:26.466" v="3912"/>
          <ac:spMkLst>
            <pc:docMk/>
            <pc:sldMk cId="2154024183" sldId="976"/>
            <ac:spMk id="967" creationId="{27B07D68-4097-8705-79A2-505730198442}"/>
          </ac:spMkLst>
        </pc:spChg>
        <pc:spChg chg="mod">
          <ac:chgData name="Phillip Kaufman" userId="c001b2a046940d7c" providerId="LiveId" clId="{5CB25B10-5B1C-4017-B167-ED3104435743}" dt="2024-05-20T01:06:26.466" v="3912"/>
          <ac:spMkLst>
            <pc:docMk/>
            <pc:sldMk cId="2154024183" sldId="976"/>
            <ac:spMk id="970" creationId="{533339A5-26B1-44E8-3EDD-737DAD79DB23}"/>
          </ac:spMkLst>
        </pc:spChg>
        <pc:spChg chg="mod">
          <ac:chgData name="Phillip Kaufman" userId="c001b2a046940d7c" providerId="LiveId" clId="{5CB25B10-5B1C-4017-B167-ED3104435743}" dt="2024-05-20T01:06:26.653" v="3913"/>
          <ac:spMkLst>
            <pc:docMk/>
            <pc:sldMk cId="2154024183" sldId="976"/>
            <ac:spMk id="972" creationId="{368476A6-5566-FD31-8391-D6BF82E638EF}"/>
          </ac:spMkLst>
        </pc:spChg>
        <pc:spChg chg="mod">
          <ac:chgData name="Phillip Kaufman" userId="c001b2a046940d7c" providerId="LiveId" clId="{5CB25B10-5B1C-4017-B167-ED3104435743}" dt="2024-05-20T01:06:26.653" v="3913"/>
          <ac:spMkLst>
            <pc:docMk/>
            <pc:sldMk cId="2154024183" sldId="976"/>
            <ac:spMk id="973" creationId="{09C0DD7D-5858-9857-1862-CD6D15B79D6F}"/>
          </ac:spMkLst>
        </pc:spChg>
        <pc:spChg chg="mod">
          <ac:chgData name="Phillip Kaufman" userId="c001b2a046940d7c" providerId="LiveId" clId="{5CB25B10-5B1C-4017-B167-ED3104435743}" dt="2024-05-20T01:06:26.653" v="3913"/>
          <ac:spMkLst>
            <pc:docMk/>
            <pc:sldMk cId="2154024183" sldId="976"/>
            <ac:spMk id="975" creationId="{E0E57194-3602-A1EA-0247-C62C0B1FCBD3}"/>
          </ac:spMkLst>
        </pc:spChg>
        <pc:spChg chg="mod">
          <ac:chgData name="Phillip Kaufman" userId="c001b2a046940d7c" providerId="LiveId" clId="{5CB25B10-5B1C-4017-B167-ED3104435743}" dt="2024-05-20T01:06:26.653" v="3913"/>
          <ac:spMkLst>
            <pc:docMk/>
            <pc:sldMk cId="2154024183" sldId="976"/>
            <ac:spMk id="976" creationId="{174A93FD-39D1-2F1E-A90A-6A6429DD8259}"/>
          </ac:spMkLst>
        </pc:spChg>
        <pc:spChg chg="mod">
          <ac:chgData name="Phillip Kaufman" userId="c001b2a046940d7c" providerId="LiveId" clId="{5CB25B10-5B1C-4017-B167-ED3104435743}" dt="2024-05-20T01:06:26.653" v="3913"/>
          <ac:spMkLst>
            <pc:docMk/>
            <pc:sldMk cId="2154024183" sldId="976"/>
            <ac:spMk id="979" creationId="{1BA5D1A4-F6A7-0E17-8EE5-852F4DF2859E}"/>
          </ac:spMkLst>
        </pc:spChg>
        <pc:spChg chg="add mod">
          <ac:chgData name="Phillip Kaufman" userId="c001b2a046940d7c" providerId="LiveId" clId="{5CB25B10-5B1C-4017-B167-ED3104435743}" dt="2024-05-20T01:07:52.884" v="3936" actId="1076"/>
          <ac:spMkLst>
            <pc:docMk/>
            <pc:sldMk cId="2154024183" sldId="976"/>
            <ac:spMk id="980" creationId="{F90ADF1A-1C4D-400F-BAAF-E62F1B35FDCE}"/>
          </ac:spMkLst>
        </pc:spChg>
        <pc:spChg chg="add mod">
          <ac:chgData name="Phillip Kaufman" userId="c001b2a046940d7c" providerId="LiveId" clId="{5CB25B10-5B1C-4017-B167-ED3104435743}" dt="2024-05-20T01:20:19.070" v="4025"/>
          <ac:spMkLst>
            <pc:docMk/>
            <pc:sldMk cId="2154024183" sldId="976"/>
            <ac:spMk id="989" creationId="{C5492570-68E0-B7FF-9E8E-47CAA941CAF7}"/>
          </ac:spMkLst>
        </pc:spChg>
        <pc:spChg chg="add mod">
          <ac:chgData name="Phillip Kaufman" userId="c001b2a046940d7c" providerId="LiveId" clId="{5CB25B10-5B1C-4017-B167-ED3104435743}" dt="2024-05-20T01:20:19.309" v="4026"/>
          <ac:spMkLst>
            <pc:docMk/>
            <pc:sldMk cId="2154024183" sldId="976"/>
            <ac:spMk id="990" creationId="{83B329C8-FE68-89DF-9997-A20511855657}"/>
          </ac:spMkLst>
        </pc:spChg>
        <pc:spChg chg="add mod">
          <ac:chgData name="Phillip Kaufman" userId="c001b2a046940d7c" providerId="LiveId" clId="{5CB25B10-5B1C-4017-B167-ED3104435743}" dt="2024-05-20T01:20:19.518" v="4027"/>
          <ac:spMkLst>
            <pc:docMk/>
            <pc:sldMk cId="2154024183" sldId="976"/>
            <ac:spMk id="991" creationId="{85310022-F4D4-295A-9A54-92BFAB936E03}"/>
          </ac:spMkLst>
        </pc:spChg>
        <pc:grpChg chg="add del mod">
          <ac:chgData name="Phillip Kaufman" userId="c001b2a046940d7c" providerId="LiveId" clId="{5CB25B10-5B1C-4017-B167-ED3104435743}" dt="2024-05-20T00:56:23.929" v="3789" actId="478"/>
          <ac:grpSpMkLst>
            <pc:docMk/>
            <pc:sldMk cId="2154024183" sldId="976"/>
            <ac:grpSpMk id="4" creationId="{585BBE82-0D27-C57F-B6FD-2033ADAA4AA6}"/>
          </ac:grpSpMkLst>
        </pc:grpChg>
        <pc:grpChg chg="add mod">
          <ac:chgData name="Phillip Kaufman" userId="c001b2a046940d7c" providerId="LiveId" clId="{5CB25B10-5B1C-4017-B167-ED3104435743}" dt="2024-05-21T01:35:38.193" v="4172" actId="164"/>
          <ac:grpSpMkLst>
            <pc:docMk/>
            <pc:sldMk cId="2154024183" sldId="976"/>
            <ac:grpSpMk id="4" creationId="{8AAE5E11-8378-6056-A5D0-BEF9B0A7FECA}"/>
          </ac:grpSpMkLst>
        </pc:grpChg>
        <pc:grpChg chg="mod">
          <ac:chgData name="Phillip Kaufman" userId="c001b2a046940d7c" providerId="LiveId" clId="{5CB25B10-5B1C-4017-B167-ED3104435743}" dt="2024-05-21T01:35:35.077" v="4171"/>
          <ac:grpSpMkLst>
            <pc:docMk/>
            <pc:sldMk cId="2154024183" sldId="976"/>
            <ac:grpSpMk id="5" creationId="{12E7964C-C84D-97C4-7F86-FF5403F9997A}"/>
          </ac:grpSpMkLst>
        </pc:grpChg>
        <pc:grpChg chg="mod">
          <ac:chgData name="Phillip Kaufman" userId="c001b2a046940d7c" providerId="LiveId" clId="{5CB25B10-5B1C-4017-B167-ED3104435743}" dt="2024-05-20T00:56:13.563" v="3788"/>
          <ac:grpSpMkLst>
            <pc:docMk/>
            <pc:sldMk cId="2154024183" sldId="976"/>
            <ac:grpSpMk id="5" creationId="{B3C172D1-8FC4-B71E-5375-AFE2D4C1989A}"/>
          </ac:grpSpMkLst>
        </pc:grpChg>
        <pc:grpChg chg="mod">
          <ac:chgData name="Phillip Kaufman" userId="c001b2a046940d7c" providerId="LiveId" clId="{5CB25B10-5B1C-4017-B167-ED3104435743}" dt="2024-05-20T00:56:13.563" v="3788"/>
          <ac:grpSpMkLst>
            <pc:docMk/>
            <pc:sldMk cId="2154024183" sldId="976"/>
            <ac:grpSpMk id="6" creationId="{B4F5D17D-9303-AF5F-0F2B-E1BAEE08D896}"/>
          </ac:grpSpMkLst>
        </pc:grpChg>
        <pc:grpChg chg="del">
          <ac:chgData name="Phillip Kaufman" userId="c001b2a046940d7c" providerId="LiveId" clId="{5CB25B10-5B1C-4017-B167-ED3104435743}" dt="2024-05-20T00:56:12.486" v="3787" actId="478"/>
          <ac:grpSpMkLst>
            <pc:docMk/>
            <pc:sldMk cId="2154024183" sldId="976"/>
            <ac:grpSpMk id="8" creationId="{D7BA1C8E-0A63-1AAA-F9A1-831CA714CFEF}"/>
          </ac:grpSpMkLst>
        </pc:grpChg>
        <pc:grpChg chg="mod">
          <ac:chgData name="Phillip Kaufman" userId="c001b2a046940d7c" providerId="LiveId" clId="{5CB25B10-5B1C-4017-B167-ED3104435743}" dt="2024-05-20T00:56:13.563" v="3788"/>
          <ac:grpSpMkLst>
            <pc:docMk/>
            <pc:sldMk cId="2154024183" sldId="976"/>
            <ac:grpSpMk id="9" creationId="{B04FA7F8-C1A3-95BB-EC08-2C9026941A7F}"/>
          </ac:grpSpMkLst>
        </pc:grpChg>
        <pc:grpChg chg="add mod">
          <ac:chgData name="Phillip Kaufman" userId="c001b2a046940d7c" providerId="LiveId" clId="{5CB25B10-5B1C-4017-B167-ED3104435743}" dt="2024-05-21T01:35:38.193" v="4172" actId="164"/>
          <ac:grpSpMkLst>
            <pc:docMk/>
            <pc:sldMk cId="2154024183" sldId="976"/>
            <ac:grpSpMk id="13" creationId="{973EC0E3-C628-411A-B72F-12E46D792E10}"/>
          </ac:grpSpMkLst>
        </pc:grpChg>
        <pc:grpChg chg="add mod">
          <ac:chgData name="Phillip Kaufman" userId="c001b2a046940d7c" providerId="LiveId" clId="{5CB25B10-5B1C-4017-B167-ED3104435743}" dt="2024-05-21T04:21:12.558" v="5246"/>
          <ac:grpSpMkLst>
            <pc:docMk/>
            <pc:sldMk cId="2154024183" sldId="976"/>
            <ac:grpSpMk id="14" creationId="{4F00F6BD-FEFE-063A-C200-3A6CDC805668}"/>
          </ac:grpSpMkLst>
        </pc:grpChg>
        <pc:grpChg chg="mod">
          <ac:chgData name="Phillip Kaufman" userId="c001b2a046940d7c" providerId="LiveId" clId="{5CB25B10-5B1C-4017-B167-ED3104435743}" dt="2024-05-21T04:21:12.558" v="5246"/>
          <ac:grpSpMkLst>
            <pc:docMk/>
            <pc:sldMk cId="2154024183" sldId="976"/>
            <ac:grpSpMk id="15" creationId="{97AB0119-EC51-5293-3C03-B93A8BAF72F5}"/>
          </ac:grpSpMkLst>
        </pc:grpChg>
        <pc:grpChg chg="mod">
          <ac:chgData name="Phillip Kaufman" userId="c001b2a046940d7c" providerId="LiveId" clId="{5CB25B10-5B1C-4017-B167-ED3104435743}" dt="2024-05-21T04:21:12.558" v="5246"/>
          <ac:grpSpMkLst>
            <pc:docMk/>
            <pc:sldMk cId="2154024183" sldId="976"/>
            <ac:grpSpMk id="16" creationId="{06A280C3-D732-ADFD-3390-3BA03740E993}"/>
          </ac:grpSpMkLst>
        </pc:grpChg>
        <pc:grpChg chg="mod">
          <ac:chgData name="Phillip Kaufman" userId="c001b2a046940d7c" providerId="LiveId" clId="{5CB25B10-5B1C-4017-B167-ED3104435743}" dt="2024-05-21T04:21:12.558" v="5246"/>
          <ac:grpSpMkLst>
            <pc:docMk/>
            <pc:sldMk cId="2154024183" sldId="976"/>
            <ac:grpSpMk id="17" creationId="{1B79F9CA-A8B0-510C-8C71-EB3346249DA3}"/>
          </ac:grpSpMkLst>
        </pc:grpChg>
        <pc:grpChg chg="mod">
          <ac:chgData name="Phillip Kaufman" userId="c001b2a046940d7c" providerId="LiveId" clId="{5CB25B10-5B1C-4017-B167-ED3104435743}" dt="2024-05-21T04:21:12.558" v="5246"/>
          <ac:grpSpMkLst>
            <pc:docMk/>
            <pc:sldMk cId="2154024183" sldId="976"/>
            <ac:grpSpMk id="20" creationId="{AA761FA5-AF54-DDC0-13EB-892767600EF3}"/>
          </ac:grpSpMkLst>
        </pc:grpChg>
        <pc:grpChg chg="mod">
          <ac:chgData name="Phillip Kaufman" userId="c001b2a046940d7c" providerId="LiveId" clId="{5CB25B10-5B1C-4017-B167-ED3104435743}" dt="2024-05-21T04:21:12.558" v="5246"/>
          <ac:grpSpMkLst>
            <pc:docMk/>
            <pc:sldMk cId="2154024183" sldId="976"/>
            <ac:grpSpMk id="26" creationId="{E334AD06-35A9-2661-A8D9-72B8AD8AE097}"/>
          </ac:grpSpMkLst>
        </pc:grpChg>
        <pc:grpChg chg="mod">
          <ac:chgData name="Phillip Kaufman" userId="c001b2a046940d7c" providerId="LiveId" clId="{5CB25B10-5B1C-4017-B167-ED3104435743}" dt="2024-05-21T04:21:12.558" v="5246"/>
          <ac:grpSpMkLst>
            <pc:docMk/>
            <pc:sldMk cId="2154024183" sldId="976"/>
            <ac:grpSpMk id="34" creationId="{E7728679-0EBE-F3AE-C96A-9F253D07F21F}"/>
          </ac:grpSpMkLst>
        </pc:grpChg>
        <pc:grpChg chg="mod">
          <ac:chgData name="Phillip Kaufman" userId="c001b2a046940d7c" providerId="LiveId" clId="{5CB25B10-5B1C-4017-B167-ED3104435743}" dt="2024-05-21T04:21:12.558" v="5246"/>
          <ac:grpSpMkLst>
            <pc:docMk/>
            <pc:sldMk cId="2154024183" sldId="976"/>
            <ac:grpSpMk id="35" creationId="{3769DAED-C607-F4D8-F4AD-E656AEEF8BF7}"/>
          </ac:grpSpMkLst>
        </pc:grpChg>
        <pc:grpChg chg="mod">
          <ac:chgData name="Phillip Kaufman" userId="c001b2a046940d7c" providerId="LiveId" clId="{5CB25B10-5B1C-4017-B167-ED3104435743}" dt="2024-05-21T04:21:12.558" v="5246"/>
          <ac:grpSpMkLst>
            <pc:docMk/>
            <pc:sldMk cId="2154024183" sldId="976"/>
            <ac:grpSpMk id="36" creationId="{3E1E4388-24BE-87C2-B27A-CC7AB5AC8B95}"/>
          </ac:grpSpMkLst>
        </pc:grpChg>
        <pc:grpChg chg="mod">
          <ac:chgData name="Phillip Kaufman" userId="c001b2a046940d7c" providerId="LiveId" clId="{5CB25B10-5B1C-4017-B167-ED3104435743}" dt="2024-05-20T00:56:13.563" v="3788"/>
          <ac:grpSpMkLst>
            <pc:docMk/>
            <pc:sldMk cId="2154024183" sldId="976"/>
            <ac:grpSpMk id="44" creationId="{CF5B0A0A-8C5E-79A9-98F6-781B1111B682}"/>
          </ac:grpSpMkLst>
        </pc:grpChg>
        <pc:grpChg chg="add mod topLvl">
          <ac:chgData name="Phillip Kaufman" userId="c001b2a046940d7c" providerId="LiveId" clId="{5CB25B10-5B1C-4017-B167-ED3104435743}" dt="2024-05-20T01:12:05.638" v="4017" actId="164"/>
          <ac:grpSpMkLst>
            <pc:docMk/>
            <pc:sldMk cId="2154024183" sldId="976"/>
            <ac:grpSpMk id="47" creationId="{A972CAD8-49BC-7B38-F62F-E6347E00A069}"/>
          </ac:grpSpMkLst>
        </pc:grpChg>
        <pc:grpChg chg="mod">
          <ac:chgData name="Phillip Kaufman" userId="c001b2a046940d7c" providerId="LiveId" clId="{5CB25B10-5B1C-4017-B167-ED3104435743}" dt="2024-05-20T01:04:20.669" v="3892" actId="165"/>
          <ac:grpSpMkLst>
            <pc:docMk/>
            <pc:sldMk cId="2154024183" sldId="976"/>
            <ac:grpSpMk id="48" creationId="{3EE15156-6717-BB91-B131-03E13D411C41}"/>
          </ac:grpSpMkLst>
        </pc:grpChg>
        <pc:grpChg chg="mod">
          <ac:chgData name="Phillip Kaufman" userId="c001b2a046940d7c" providerId="LiveId" clId="{5CB25B10-5B1C-4017-B167-ED3104435743}" dt="2024-05-20T01:04:20.669" v="3892" actId="165"/>
          <ac:grpSpMkLst>
            <pc:docMk/>
            <pc:sldMk cId="2154024183" sldId="976"/>
            <ac:grpSpMk id="49" creationId="{EF3EE7BC-DA8E-313E-5300-31F6A085EEDE}"/>
          </ac:grpSpMkLst>
        </pc:grpChg>
        <pc:grpChg chg="mod">
          <ac:chgData name="Phillip Kaufman" userId="c001b2a046940d7c" providerId="LiveId" clId="{5CB25B10-5B1C-4017-B167-ED3104435743}" dt="2024-05-20T01:04:20.669" v="3892" actId="165"/>
          <ac:grpSpMkLst>
            <pc:docMk/>
            <pc:sldMk cId="2154024183" sldId="976"/>
            <ac:grpSpMk id="50" creationId="{2A98FBDE-179B-B167-0760-F4505F96A770}"/>
          </ac:grpSpMkLst>
        </pc:grpChg>
        <pc:grpChg chg="del">
          <ac:chgData name="Phillip Kaufman" userId="c001b2a046940d7c" providerId="LiveId" clId="{5CB25B10-5B1C-4017-B167-ED3104435743}" dt="2024-05-20T00:56:12.486" v="3787" actId="478"/>
          <ac:grpSpMkLst>
            <pc:docMk/>
            <pc:sldMk cId="2154024183" sldId="976"/>
            <ac:grpSpMk id="57" creationId="{34DA5D40-EED2-A7A0-0B52-879470FB1AB2}"/>
          </ac:grpSpMkLst>
        </pc:grpChg>
        <pc:grpChg chg="add mod">
          <ac:chgData name="Phillip Kaufman" userId="c001b2a046940d7c" providerId="LiveId" clId="{5CB25B10-5B1C-4017-B167-ED3104435743}" dt="2024-05-20T00:58:13.080" v="3818"/>
          <ac:grpSpMkLst>
            <pc:docMk/>
            <pc:sldMk cId="2154024183" sldId="976"/>
            <ac:grpSpMk id="85" creationId="{9EE10ED1-2999-3845-88F9-BFE468DA0AEC}"/>
          </ac:grpSpMkLst>
        </pc:grpChg>
        <pc:grpChg chg="mod">
          <ac:chgData name="Phillip Kaufman" userId="c001b2a046940d7c" providerId="LiveId" clId="{5CB25B10-5B1C-4017-B167-ED3104435743}" dt="2024-05-20T00:58:13.080" v="3818"/>
          <ac:grpSpMkLst>
            <pc:docMk/>
            <pc:sldMk cId="2154024183" sldId="976"/>
            <ac:grpSpMk id="86" creationId="{5EB4924C-5018-6777-C530-AFFFE7C4561B}"/>
          </ac:grpSpMkLst>
        </pc:grpChg>
        <pc:grpChg chg="mod">
          <ac:chgData name="Phillip Kaufman" userId="c001b2a046940d7c" providerId="LiveId" clId="{5CB25B10-5B1C-4017-B167-ED3104435743}" dt="2024-05-20T00:58:13.080" v="3818"/>
          <ac:grpSpMkLst>
            <pc:docMk/>
            <pc:sldMk cId="2154024183" sldId="976"/>
            <ac:grpSpMk id="87" creationId="{E330BD67-1DC0-94EE-1907-67360C37A420}"/>
          </ac:grpSpMkLst>
        </pc:grpChg>
        <pc:grpChg chg="mod">
          <ac:chgData name="Phillip Kaufman" userId="c001b2a046940d7c" providerId="LiveId" clId="{5CB25B10-5B1C-4017-B167-ED3104435743}" dt="2024-05-20T00:58:13.080" v="3818"/>
          <ac:grpSpMkLst>
            <pc:docMk/>
            <pc:sldMk cId="2154024183" sldId="976"/>
            <ac:grpSpMk id="88" creationId="{3E902B0D-B964-31B7-4362-022E338BA1BF}"/>
          </ac:grpSpMkLst>
        </pc:grpChg>
        <pc:grpChg chg="mod">
          <ac:chgData name="Phillip Kaufman" userId="c001b2a046940d7c" providerId="LiveId" clId="{5CB25B10-5B1C-4017-B167-ED3104435743}" dt="2024-05-20T00:58:13.080" v="3818"/>
          <ac:grpSpMkLst>
            <pc:docMk/>
            <pc:sldMk cId="2154024183" sldId="976"/>
            <ac:grpSpMk id="91" creationId="{1AD8BAB2-A735-2132-21D6-4E46FB5DC64D}"/>
          </ac:grpSpMkLst>
        </pc:grpChg>
        <pc:grpChg chg="mod">
          <ac:chgData name="Phillip Kaufman" userId="c001b2a046940d7c" providerId="LiveId" clId="{5CB25B10-5B1C-4017-B167-ED3104435743}" dt="2024-05-20T00:58:13.080" v="3818"/>
          <ac:grpSpMkLst>
            <pc:docMk/>
            <pc:sldMk cId="2154024183" sldId="976"/>
            <ac:grpSpMk id="97" creationId="{F6C1E76C-8A88-DB19-26FA-A1468B5F76D5}"/>
          </ac:grpSpMkLst>
        </pc:grpChg>
        <pc:grpChg chg="mod">
          <ac:chgData name="Phillip Kaufman" userId="c001b2a046940d7c" providerId="LiveId" clId="{5CB25B10-5B1C-4017-B167-ED3104435743}" dt="2024-05-20T00:58:13.080" v="3818"/>
          <ac:grpSpMkLst>
            <pc:docMk/>
            <pc:sldMk cId="2154024183" sldId="976"/>
            <ac:grpSpMk id="105" creationId="{6B1424E2-7B26-1D27-D015-875502C62A21}"/>
          </ac:grpSpMkLst>
        </pc:grpChg>
        <pc:grpChg chg="del">
          <ac:chgData name="Phillip Kaufman" userId="c001b2a046940d7c" providerId="LiveId" clId="{5CB25B10-5B1C-4017-B167-ED3104435743}" dt="2024-05-20T00:56:12.486" v="3787" actId="478"/>
          <ac:grpSpMkLst>
            <pc:docMk/>
            <pc:sldMk cId="2154024183" sldId="976"/>
            <ac:grpSpMk id="106" creationId="{CF69219E-8DBA-D0C4-61B4-57C4668DD8F5}"/>
          </ac:grpSpMkLst>
        </pc:grpChg>
        <pc:grpChg chg="mod">
          <ac:chgData name="Phillip Kaufman" userId="c001b2a046940d7c" providerId="LiveId" clId="{5CB25B10-5B1C-4017-B167-ED3104435743}" dt="2024-05-20T00:58:13.080" v="3818"/>
          <ac:grpSpMkLst>
            <pc:docMk/>
            <pc:sldMk cId="2154024183" sldId="976"/>
            <ac:grpSpMk id="118" creationId="{7027882C-270A-B143-E0D5-427F66FDC20B}"/>
          </ac:grpSpMkLst>
        </pc:grpChg>
        <pc:grpChg chg="mod">
          <ac:chgData name="Phillip Kaufman" userId="c001b2a046940d7c" providerId="LiveId" clId="{5CB25B10-5B1C-4017-B167-ED3104435743}" dt="2024-05-20T00:58:13.080" v="3818"/>
          <ac:grpSpMkLst>
            <pc:docMk/>
            <pc:sldMk cId="2154024183" sldId="976"/>
            <ac:grpSpMk id="122" creationId="{D0C08EED-38E8-025A-B2A3-F4B92B1B2B16}"/>
          </ac:grpSpMkLst>
        </pc:grpChg>
        <pc:grpChg chg="del">
          <ac:chgData name="Phillip Kaufman" userId="c001b2a046940d7c" providerId="LiveId" clId="{5CB25B10-5B1C-4017-B167-ED3104435743}" dt="2024-05-20T00:56:12.486" v="3787" actId="478"/>
          <ac:grpSpMkLst>
            <pc:docMk/>
            <pc:sldMk cId="2154024183" sldId="976"/>
            <ac:grpSpMk id="241" creationId="{A453716A-5EFE-6256-1B97-A30DA37ECAB6}"/>
          </ac:grpSpMkLst>
        </pc:grpChg>
        <pc:grpChg chg="del">
          <ac:chgData name="Phillip Kaufman" userId="c001b2a046940d7c" providerId="LiveId" clId="{5CB25B10-5B1C-4017-B167-ED3104435743}" dt="2024-05-20T00:56:12.486" v="3787" actId="478"/>
          <ac:grpSpMkLst>
            <pc:docMk/>
            <pc:sldMk cId="2154024183" sldId="976"/>
            <ac:grpSpMk id="292" creationId="{479A441A-6D0B-804E-D56D-25B4542C3C02}"/>
          </ac:grpSpMkLst>
        </pc:grpChg>
        <pc:grpChg chg="del">
          <ac:chgData name="Phillip Kaufman" userId="c001b2a046940d7c" providerId="LiveId" clId="{5CB25B10-5B1C-4017-B167-ED3104435743}" dt="2024-05-20T00:56:12.486" v="3787" actId="478"/>
          <ac:grpSpMkLst>
            <pc:docMk/>
            <pc:sldMk cId="2154024183" sldId="976"/>
            <ac:grpSpMk id="293" creationId="{98ECAA24-8513-B7AF-255A-6C32484045A6}"/>
          </ac:grpSpMkLst>
        </pc:grpChg>
        <pc:grpChg chg="del">
          <ac:chgData name="Phillip Kaufman" userId="c001b2a046940d7c" providerId="LiveId" clId="{5CB25B10-5B1C-4017-B167-ED3104435743}" dt="2024-05-20T00:56:12.486" v="3787" actId="478"/>
          <ac:grpSpMkLst>
            <pc:docMk/>
            <pc:sldMk cId="2154024183" sldId="976"/>
            <ac:grpSpMk id="301" creationId="{BEFB13B9-4F03-E62A-5596-A79E1FCB02E6}"/>
          </ac:grpSpMkLst>
        </pc:grpChg>
        <pc:grpChg chg="mod">
          <ac:chgData name="Phillip Kaufman" userId="c001b2a046940d7c" providerId="LiveId" clId="{5CB25B10-5B1C-4017-B167-ED3104435743}" dt="2024-05-20T00:59:59.557" v="3839" actId="165"/>
          <ac:grpSpMkLst>
            <pc:docMk/>
            <pc:sldMk cId="2154024183" sldId="976"/>
            <ac:grpSpMk id="323" creationId="{EFA1DADD-8760-106C-3732-2FB123F8BAC6}"/>
          </ac:grpSpMkLst>
        </pc:grpChg>
        <pc:grpChg chg="add del mod">
          <ac:chgData name="Phillip Kaufman" userId="c001b2a046940d7c" providerId="LiveId" clId="{5CB25B10-5B1C-4017-B167-ED3104435743}" dt="2024-05-20T00:59:59.557" v="3839" actId="165"/>
          <ac:grpSpMkLst>
            <pc:docMk/>
            <pc:sldMk cId="2154024183" sldId="976"/>
            <ac:grpSpMk id="326" creationId="{56A8DDBC-840D-DD45-7766-07ACF19DA849}"/>
          </ac:grpSpMkLst>
        </pc:grpChg>
        <pc:grpChg chg="add del mod">
          <ac:chgData name="Phillip Kaufman" userId="c001b2a046940d7c" providerId="LiveId" clId="{5CB25B10-5B1C-4017-B167-ED3104435743}" dt="2024-05-20T01:00:01.932" v="3840" actId="165"/>
          <ac:grpSpMkLst>
            <pc:docMk/>
            <pc:sldMk cId="2154024183" sldId="976"/>
            <ac:grpSpMk id="327" creationId="{B900E361-0D9C-72FA-9BB0-2356FF946053}"/>
          </ac:grpSpMkLst>
        </pc:grpChg>
        <pc:grpChg chg="mod topLvl">
          <ac:chgData name="Phillip Kaufman" userId="c001b2a046940d7c" providerId="LiveId" clId="{5CB25B10-5B1C-4017-B167-ED3104435743}" dt="2024-05-21T04:22:23.861" v="5252" actId="164"/>
          <ac:grpSpMkLst>
            <pc:docMk/>
            <pc:sldMk cId="2154024183" sldId="976"/>
            <ac:grpSpMk id="328" creationId="{FAF92B17-A1AC-2F1F-5365-AE5523863F92}"/>
          </ac:grpSpMkLst>
        </pc:grpChg>
        <pc:grpChg chg="mod topLvl">
          <ac:chgData name="Phillip Kaufman" userId="c001b2a046940d7c" providerId="LiveId" clId="{5CB25B10-5B1C-4017-B167-ED3104435743}" dt="2024-05-21T04:22:23.861" v="5252" actId="164"/>
          <ac:grpSpMkLst>
            <pc:docMk/>
            <pc:sldMk cId="2154024183" sldId="976"/>
            <ac:grpSpMk id="329" creationId="{B66B1AEB-568E-6A86-599A-D1C7EEB3FFB8}"/>
          </ac:grpSpMkLst>
        </pc:grpChg>
        <pc:grpChg chg="mod">
          <ac:chgData name="Phillip Kaufman" userId="c001b2a046940d7c" providerId="LiveId" clId="{5CB25B10-5B1C-4017-B167-ED3104435743}" dt="2024-05-21T04:22:00.282" v="5249" actId="165"/>
          <ac:grpSpMkLst>
            <pc:docMk/>
            <pc:sldMk cId="2154024183" sldId="976"/>
            <ac:grpSpMk id="330" creationId="{5DFF4341-D518-B083-DA63-A280DC6FE32F}"/>
          </ac:grpSpMkLst>
        </pc:grpChg>
        <pc:grpChg chg="mod">
          <ac:chgData name="Phillip Kaufman" userId="c001b2a046940d7c" providerId="LiveId" clId="{5CB25B10-5B1C-4017-B167-ED3104435743}" dt="2024-05-21T04:22:00.282" v="5249" actId="165"/>
          <ac:grpSpMkLst>
            <pc:docMk/>
            <pc:sldMk cId="2154024183" sldId="976"/>
            <ac:grpSpMk id="338" creationId="{37CE0E5E-3111-4976-61E0-8335669519E8}"/>
          </ac:grpSpMkLst>
        </pc:grpChg>
        <pc:grpChg chg="mod">
          <ac:chgData name="Phillip Kaufman" userId="c001b2a046940d7c" providerId="LiveId" clId="{5CB25B10-5B1C-4017-B167-ED3104435743}" dt="2024-05-21T04:22:00.282" v="5249" actId="165"/>
          <ac:grpSpMkLst>
            <pc:docMk/>
            <pc:sldMk cId="2154024183" sldId="976"/>
            <ac:grpSpMk id="339" creationId="{E8F2CCDA-A5B2-F7DA-D64F-FF18FB4B4E9B}"/>
          </ac:grpSpMkLst>
        </pc:grpChg>
        <pc:grpChg chg="mod">
          <ac:chgData name="Phillip Kaufman" userId="c001b2a046940d7c" providerId="LiveId" clId="{5CB25B10-5B1C-4017-B167-ED3104435743}" dt="2024-05-21T04:22:00.282" v="5249" actId="165"/>
          <ac:grpSpMkLst>
            <pc:docMk/>
            <pc:sldMk cId="2154024183" sldId="976"/>
            <ac:grpSpMk id="340" creationId="{16E51353-5BCE-59D9-9DD5-D5F9778904A7}"/>
          </ac:grpSpMkLst>
        </pc:grpChg>
        <pc:grpChg chg="del">
          <ac:chgData name="Phillip Kaufman" userId="c001b2a046940d7c" providerId="LiveId" clId="{5CB25B10-5B1C-4017-B167-ED3104435743}" dt="2024-05-20T00:56:12.486" v="3787" actId="478"/>
          <ac:grpSpMkLst>
            <pc:docMk/>
            <pc:sldMk cId="2154024183" sldId="976"/>
            <ac:grpSpMk id="405" creationId="{FC829335-BEBE-357D-FA78-494187425137}"/>
          </ac:grpSpMkLst>
        </pc:grpChg>
        <pc:grpChg chg="del">
          <ac:chgData name="Phillip Kaufman" userId="c001b2a046940d7c" providerId="LiveId" clId="{5CB25B10-5B1C-4017-B167-ED3104435743}" dt="2024-05-20T00:56:12.486" v="3787" actId="478"/>
          <ac:grpSpMkLst>
            <pc:docMk/>
            <pc:sldMk cId="2154024183" sldId="976"/>
            <ac:grpSpMk id="446" creationId="{405F66CA-7D0D-F3C3-7D04-9228B6B589F7}"/>
          </ac:grpSpMkLst>
        </pc:grpChg>
        <pc:grpChg chg="del">
          <ac:chgData name="Phillip Kaufman" userId="c001b2a046940d7c" providerId="LiveId" clId="{5CB25B10-5B1C-4017-B167-ED3104435743}" dt="2024-05-20T00:56:12.486" v="3787" actId="478"/>
          <ac:grpSpMkLst>
            <pc:docMk/>
            <pc:sldMk cId="2154024183" sldId="976"/>
            <ac:grpSpMk id="455" creationId="{E1F89420-4F9F-69BF-9701-C0A4629F78FF}"/>
          </ac:grpSpMkLst>
        </pc:grpChg>
        <pc:grpChg chg="mod">
          <ac:chgData name="Phillip Kaufman" userId="c001b2a046940d7c" providerId="LiveId" clId="{5CB25B10-5B1C-4017-B167-ED3104435743}" dt="2024-05-20T01:04:20.669" v="3892" actId="165"/>
          <ac:grpSpMkLst>
            <pc:docMk/>
            <pc:sldMk cId="2154024183" sldId="976"/>
            <ac:grpSpMk id="486" creationId="{2E3825AE-03C9-E6AE-50AF-C1B8DF134182}"/>
          </ac:grpSpMkLst>
        </pc:grpChg>
        <pc:grpChg chg="add mod topLvl">
          <ac:chgData name="Phillip Kaufman" userId="c001b2a046940d7c" providerId="LiveId" clId="{5CB25B10-5B1C-4017-B167-ED3104435743}" dt="2024-05-20T01:12:05.638" v="4017" actId="164"/>
          <ac:grpSpMkLst>
            <pc:docMk/>
            <pc:sldMk cId="2154024183" sldId="976"/>
            <ac:grpSpMk id="489" creationId="{0195FF32-F85A-F749-14A4-43CF785F405B}"/>
          </ac:grpSpMkLst>
        </pc:grpChg>
        <pc:grpChg chg="mod">
          <ac:chgData name="Phillip Kaufman" userId="c001b2a046940d7c" providerId="LiveId" clId="{5CB25B10-5B1C-4017-B167-ED3104435743}" dt="2024-05-20T01:04:20.669" v="3892" actId="165"/>
          <ac:grpSpMkLst>
            <pc:docMk/>
            <pc:sldMk cId="2154024183" sldId="976"/>
            <ac:grpSpMk id="490" creationId="{935C8FF6-0032-057E-82AE-486F52D78F86}"/>
          </ac:grpSpMkLst>
        </pc:grpChg>
        <pc:grpChg chg="add del mod topLvl">
          <ac:chgData name="Phillip Kaufman" userId="c001b2a046940d7c" providerId="LiveId" clId="{5CB25B10-5B1C-4017-B167-ED3104435743}" dt="2024-05-20T01:08:37.648" v="3983" actId="478"/>
          <ac:grpSpMkLst>
            <pc:docMk/>
            <pc:sldMk cId="2154024183" sldId="976"/>
            <ac:grpSpMk id="498" creationId="{6F72109E-8E68-387D-292D-9749C7B8C352}"/>
          </ac:grpSpMkLst>
        </pc:grpChg>
        <pc:grpChg chg="add del mod">
          <ac:chgData name="Phillip Kaufman" userId="c001b2a046940d7c" providerId="LiveId" clId="{5CB25B10-5B1C-4017-B167-ED3104435743}" dt="2024-05-20T01:08:24.450" v="3981" actId="478"/>
          <ac:grpSpMkLst>
            <pc:docMk/>
            <pc:sldMk cId="2154024183" sldId="976"/>
            <ac:grpSpMk id="501" creationId="{7BC2F8D0-ACC7-11D5-24F1-089204E63694}"/>
          </ac:grpSpMkLst>
        </pc:grpChg>
        <pc:grpChg chg="add del mod">
          <ac:chgData name="Phillip Kaufman" userId="c001b2a046940d7c" providerId="LiveId" clId="{5CB25B10-5B1C-4017-B167-ED3104435743}" dt="2024-05-20T01:04:20.669" v="3892" actId="165"/>
          <ac:grpSpMkLst>
            <pc:docMk/>
            <pc:sldMk cId="2154024183" sldId="976"/>
            <ac:grpSpMk id="507" creationId="{367DC0B0-895F-B9F4-6312-6151C80476A3}"/>
          </ac:grpSpMkLst>
        </pc:grpChg>
        <pc:grpChg chg="del">
          <ac:chgData name="Phillip Kaufman" userId="c001b2a046940d7c" providerId="LiveId" clId="{5CB25B10-5B1C-4017-B167-ED3104435743}" dt="2024-05-20T00:56:12.486" v="3787" actId="478"/>
          <ac:grpSpMkLst>
            <pc:docMk/>
            <pc:sldMk cId="2154024183" sldId="976"/>
            <ac:grpSpMk id="511" creationId="{DCA1E7D3-8C67-42E3-E783-E51C3A0D3532}"/>
          </ac:grpSpMkLst>
        </pc:grpChg>
        <pc:grpChg chg="del">
          <ac:chgData name="Phillip Kaufman" userId="c001b2a046940d7c" providerId="LiveId" clId="{5CB25B10-5B1C-4017-B167-ED3104435743}" dt="2024-05-20T00:56:12.486" v="3787" actId="478"/>
          <ac:grpSpMkLst>
            <pc:docMk/>
            <pc:sldMk cId="2154024183" sldId="976"/>
            <ac:grpSpMk id="512" creationId="{E1A28509-FD78-06BD-CFC8-FD634254264B}"/>
          </ac:grpSpMkLst>
        </pc:grpChg>
        <pc:grpChg chg="del">
          <ac:chgData name="Phillip Kaufman" userId="c001b2a046940d7c" providerId="LiveId" clId="{5CB25B10-5B1C-4017-B167-ED3104435743}" dt="2024-05-20T00:56:12.486" v="3787" actId="478"/>
          <ac:grpSpMkLst>
            <pc:docMk/>
            <pc:sldMk cId="2154024183" sldId="976"/>
            <ac:grpSpMk id="614" creationId="{0DF76247-1B90-26D5-D2AF-AD9EFD9F9C57}"/>
          </ac:grpSpMkLst>
        </pc:grpChg>
        <pc:grpChg chg="del">
          <ac:chgData name="Phillip Kaufman" userId="c001b2a046940d7c" providerId="LiveId" clId="{5CB25B10-5B1C-4017-B167-ED3104435743}" dt="2024-05-20T00:56:12.486" v="3787" actId="478"/>
          <ac:grpSpMkLst>
            <pc:docMk/>
            <pc:sldMk cId="2154024183" sldId="976"/>
            <ac:grpSpMk id="635" creationId="{A3BF6688-323D-0116-734B-B87FF8604417}"/>
          </ac:grpSpMkLst>
        </pc:grpChg>
        <pc:grpChg chg="del">
          <ac:chgData name="Phillip Kaufman" userId="c001b2a046940d7c" providerId="LiveId" clId="{5CB25B10-5B1C-4017-B167-ED3104435743}" dt="2024-05-20T00:56:12.486" v="3787" actId="478"/>
          <ac:grpSpMkLst>
            <pc:docMk/>
            <pc:sldMk cId="2154024183" sldId="976"/>
            <ac:grpSpMk id="636" creationId="{1482BF92-77E6-ED19-7563-CE1ED8D46129}"/>
          </ac:grpSpMkLst>
        </pc:grpChg>
        <pc:grpChg chg="del">
          <ac:chgData name="Phillip Kaufman" userId="c001b2a046940d7c" providerId="LiveId" clId="{5CB25B10-5B1C-4017-B167-ED3104435743}" dt="2024-05-20T00:56:12.486" v="3787" actId="478"/>
          <ac:grpSpMkLst>
            <pc:docMk/>
            <pc:sldMk cId="2154024183" sldId="976"/>
            <ac:grpSpMk id="671" creationId="{A3E64F47-A1F6-F0F8-4D10-7DA0ADC761A3}"/>
          </ac:grpSpMkLst>
        </pc:grpChg>
        <pc:grpChg chg="del">
          <ac:chgData name="Phillip Kaufman" userId="c001b2a046940d7c" providerId="LiveId" clId="{5CB25B10-5B1C-4017-B167-ED3104435743}" dt="2024-05-20T00:56:12.486" v="3787" actId="478"/>
          <ac:grpSpMkLst>
            <pc:docMk/>
            <pc:sldMk cId="2154024183" sldId="976"/>
            <ac:grpSpMk id="672" creationId="{7495D02C-559B-425F-6BAF-C6D5A22DB2C2}"/>
          </ac:grpSpMkLst>
        </pc:grpChg>
        <pc:grpChg chg="del">
          <ac:chgData name="Phillip Kaufman" userId="c001b2a046940d7c" providerId="LiveId" clId="{5CB25B10-5B1C-4017-B167-ED3104435743}" dt="2024-05-20T00:56:12.486" v="3787" actId="478"/>
          <ac:grpSpMkLst>
            <pc:docMk/>
            <pc:sldMk cId="2154024183" sldId="976"/>
            <ac:grpSpMk id="674" creationId="{775628A0-6683-E1F3-5AEE-6DE6D363ABC9}"/>
          </ac:grpSpMkLst>
        </pc:grpChg>
        <pc:grpChg chg="del">
          <ac:chgData name="Phillip Kaufman" userId="c001b2a046940d7c" providerId="LiveId" clId="{5CB25B10-5B1C-4017-B167-ED3104435743}" dt="2024-05-20T00:56:12.486" v="3787" actId="478"/>
          <ac:grpSpMkLst>
            <pc:docMk/>
            <pc:sldMk cId="2154024183" sldId="976"/>
            <ac:grpSpMk id="707" creationId="{E3E8BE94-73C6-5202-3148-80EC68577E4A}"/>
          </ac:grpSpMkLst>
        </pc:grpChg>
        <pc:grpChg chg="mod">
          <ac:chgData name="Phillip Kaufman" userId="c001b2a046940d7c" providerId="LiveId" clId="{5CB25B10-5B1C-4017-B167-ED3104435743}" dt="2024-05-20T00:58:13.080" v="3818"/>
          <ac:grpSpMkLst>
            <pc:docMk/>
            <pc:sldMk cId="2154024183" sldId="976"/>
            <ac:grpSpMk id="708" creationId="{2FA7DA94-FAA8-3393-CD67-1362BD659D81}"/>
          </ac:grpSpMkLst>
        </pc:grpChg>
        <pc:grpChg chg="add del mod">
          <ac:chgData name="Phillip Kaufman" userId="c001b2a046940d7c" providerId="LiveId" clId="{5CB25B10-5B1C-4017-B167-ED3104435743}" dt="2024-05-20T00:58:21.092" v="3821" actId="165"/>
          <ac:grpSpMkLst>
            <pc:docMk/>
            <pc:sldMk cId="2154024183" sldId="976"/>
            <ac:grpSpMk id="711" creationId="{CBD2E29B-B8B6-B683-981D-D88C35F3B261}"/>
          </ac:grpSpMkLst>
        </pc:grpChg>
        <pc:grpChg chg="mod topLvl">
          <ac:chgData name="Phillip Kaufman" userId="c001b2a046940d7c" providerId="LiveId" clId="{5CB25B10-5B1C-4017-B167-ED3104435743}" dt="2024-05-20T01:12:11.907" v="4019" actId="164"/>
          <ac:grpSpMkLst>
            <pc:docMk/>
            <pc:sldMk cId="2154024183" sldId="976"/>
            <ac:grpSpMk id="712" creationId="{4993466A-0003-3223-9A87-902B87A3C4E5}"/>
          </ac:grpSpMkLst>
        </pc:grpChg>
        <pc:grpChg chg="mod topLvl">
          <ac:chgData name="Phillip Kaufman" userId="c001b2a046940d7c" providerId="LiveId" clId="{5CB25B10-5B1C-4017-B167-ED3104435743}" dt="2024-05-20T01:12:11.907" v="4019" actId="164"/>
          <ac:grpSpMkLst>
            <pc:docMk/>
            <pc:sldMk cId="2154024183" sldId="976"/>
            <ac:grpSpMk id="713" creationId="{A4448456-B098-124B-5D4E-9FB3C281419D}"/>
          </ac:grpSpMkLst>
        </pc:grpChg>
        <pc:grpChg chg="del mod topLvl">
          <ac:chgData name="Phillip Kaufman" userId="c001b2a046940d7c" providerId="LiveId" clId="{5CB25B10-5B1C-4017-B167-ED3104435743}" dt="2024-05-20T00:58:23.752" v="3822" actId="478"/>
          <ac:grpSpMkLst>
            <pc:docMk/>
            <pc:sldMk cId="2154024183" sldId="976"/>
            <ac:grpSpMk id="714" creationId="{668DB702-2F63-B0A1-14D7-73C3DDD4A3EF}"/>
          </ac:grpSpMkLst>
        </pc:grpChg>
        <pc:grpChg chg="mod">
          <ac:chgData name="Phillip Kaufman" userId="c001b2a046940d7c" providerId="LiveId" clId="{5CB25B10-5B1C-4017-B167-ED3104435743}" dt="2024-05-20T00:58:21.092" v="3821" actId="165"/>
          <ac:grpSpMkLst>
            <pc:docMk/>
            <pc:sldMk cId="2154024183" sldId="976"/>
            <ac:grpSpMk id="717" creationId="{357478E5-6995-BDDB-5BEF-C73A1FFE504B}"/>
          </ac:grpSpMkLst>
        </pc:grpChg>
        <pc:grpChg chg="mod">
          <ac:chgData name="Phillip Kaufman" userId="c001b2a046940d7c" providerId="LiveId" clId="{5CB25B10-5B1C-4017-B167-ED3104435743}" dt="2024-05-20T00:59:59.557" v="3839" actId="165"/>
          <ac:grpSpMkLst>
            <pc:docMk/>
            <pc:sldMk cId="2154024183" sldId="976"/>
            <ac:grpSpMk id="723" creationId="{A9291ABC-1983-57DC-2D5D-1ED791628516}"/>
          </ac:grpSpMkLst>
        </pc:grpChg>
        <pc:grpChg chg="mod">
          <ac:chgData name="Phillip Kaufman" userId="c001b2a046940d7c" providerId="LiveId" clId="{5CB25B10-5B1C-4017-B167-ED3104435743}" dt="2024-05-20T00:59:59.557" v="3839" actId="165"/>
          <ac:grpSpMkLst>
            <pc:docMk/>
            <pc:sldMk cId="2154024183" sldId="976"/>
            <ac:grpSpMk id="731" creationId="{F80EDBBB-3A09-993E-7C0F-F57A7D3BB816}"/>
          </ac:grpSpMkLst>
        </pc:grpChg>
        <pc:grpChg chg="mod">
          <ac:chgData name="Phillip Kaufman" userId="c001b2a046940d7c" providerId="LiveId" clId="{5CB25B10-5B1C-4017-B167-ED3104435743}" dt="2024-05-20T00:59:59.557" v="3839" actId="165"/>
          <ac:grpSpMkLst>
            <pc:docMk/>
            <pc:sldMk cId="2154024183" sldId="976"/>
            <ac:grpSpMk id="732" creationId="{8B324F4E-4680-7066-75B9-20796C6EA591}"/>
          </ac:grpSpMkLst>
        </pc:grpChg>
        <pc:grpChg chg="mod">
          <ac:chgData name="Phillip Kaufman" userId="c001b2a046940d7c" providerId="LiveId" clId="{5CB25B10-5B1C-4017-B167-ED3104435743}" dt="2024-05-20T00:59:59.557" v="3839" actId="165"/>
          <ac:grpSpMkLst>
            <pc:docMk/>
            <pc:sldMk cId="2154024183" sldId="976"/>
            <ac:grpSpMk id="733" creationId="{05E56867-64B9-B676-6E91-806C533F60E8}"/>
          </ac:grpSpMkLst>
        </pc:grpChg>
        <pc:grpChg chg="mod">
          <ac:chgData name="Phillip Kaufman" userId="c001b2a046940d7c" providerId="LiveId" clId="{5CB25B10-5B1C-4017-B167-ED3104435743}" dt="2024-05-21T04:22:00.282" v="5249" actId="165"/>
          <ac:grpSpMkLst>
            <pc:docMk/>
            <pc:sldMk cId="2154024183" sldId="976"/>
            <ac:grpSpMk id="769" creationId="{484A8D80-3DE5-87A9-75BC-F4D548D3F013}"/>
          </ac:grpSpMkLst>
        </pc:grpChg>
        <pc:grpChg chg="add del mod">
          <ac:chgData name="Phillip Kaufman" userId="c001b2a046940d7c" providerId="LiveId" clId="{5CB25B10-5B1C-4017-B167-ED3104435743}" dt="2024-05-20T01:00:04.881" v="3841" actId="165"/>
          <ac:grpSpMkLst>
            <pc:docMk/>
            <pc:sldMk cId="2154024183" sldId="976"/>
            <ac:grpSpMk id="772" creationId="{03625946-CE80-E2B3-B426-3FBE86849F10}"/>
          </ac:grpSpMkLst>
        </pc:grpChg>
        <pc:grpChg chg="mod topLvl">
          <ac:chgData name="Phillip Kaufman" userId="c001b2a046940d7c" providerId="LiveId" clId="{5CB25B10-5B1C-4017-B167-ED3104435743}" dt="2024-05-20T01:12:02.775" v="4016" actId="164"/>
          <ac:grpSpMkLst>
            <pc:docMk/>
            <pc:sldMk cId="2154024183" sldId="976"/>
            <ac:grpSpMk id="773" creationId="{B03E9DC2-C961-3DF0-59BB-DE1F64CD4E60}"/>
          </ac:grpSpMkLst>
        </pc:grpChg>
        <pc:grpChg chg="mod topLvl">
          <ac:chgData name="Phillip Kaufman" userId="c001b2a046940d7c" providerId="LiveId" clId="{5CB25B10-5B1C-4017-B167-ED3104435743}" dt="2024-05-20T01:12:02.775" v="4016" actId="164"/>
          <ac:grpSpMkLst>
            <pc:docMk/>
            <pc:sldMk cId="2154024183" sldId="976"/>
            <ac:grpSpMk id="774" creationId="{4FB9386C-4698-3E58-F34F-8CD3B7F6C3F6}"/>
          </ac:grpSpMkLst>
        </pc:grpChg>
        <pc:grpChg chg="mod">
          <ac:chgData name="Phillip Kaufman" userId="c001b2a046940d7c" providerId="LiveId" clId="{5CB25B10-5B1C-4017-B167-ED3104435743}" dt="2024-05-20T01:00:04.881" v="3841" actId="165"/>
          <ac:grpSpMkLst>
            <pc:docMk/>
            <pc:sldMk cId="2154024183" sldId="976"/>
            <ac:grpSpMk id="775" creationId="{7F4DF459-5101-7392-3CC9-D0B3ACE6D2D9}"/>
          </ac:grpSpMkLst>
        </pc:grpChg>
        <pc:grpChg chg="mod">
          <ac:chgData name="Phillip Kaufman" userId="c001b2a046940d7c" providerId="LiveId" clId="{5CB25B10-5B1C-4017-B167-ED3104435743}" dt="2024-05-20T01:00:04.881" v="3841" actId="165"/>
          <ac:grpSpMkLst>
            <pc:docMk/>
            <pc:sldMk cId="2154024183" sldId="976"/>
            <ac:grpSpMk id="783" creationId="{D92C6E29-D1FF-EBB4-CEAA-7EC807BF47EF}"/>
          </ac:grpSpMkLst>
        </pc:grpChg>
        <pc:grpChg chg="mod">
          <ac:chgData name="Phillip Kaufman" userId="c001b2a046940d7c" providerId="LiveId" clId="{5CB25B10-5B1C-4017-B167-ED3104435743}" dt="2024-05-20T01:00:04.881" v="3841" actId="165"/>
          <ac:grpSpMkLst>
            <pc:docMk/>
            <pc:sldMk cId="2154024183" sldId="976"/>
            <ac:grpSpMk id="784" creationId="{4DF977B8-A55A-D05E-54AD-5C907582AF04}"/>
          </ac:grpSpMkLst>
        </pc:grpChg>
        <pc:grpChg chg="mod">
          <ac:chgData name="Phillip Kaufman" userId="c001b2a046940d7c" providerId="LiveId" clId="{5CB25B10-5B1C-4017-B167-ED3104435743}" dt="2024-05-20T01:00:04.881" v="3841" actId="165"/>
          <ac:grpSpMkLst>
            <pc:docMk/>
            <pc:sldMk cId="2154024183" sldId="976"/>
            <ac:grpSpMk id="785" creationId="{5D2D0297-C2C3-07FF-B203-B8A8F7F97A67}"/>
          </ac:grpSpMkLst>
        </pc:grpChg>
        <pc:grpChg chg="mod">
          <ac:chgData name="Phillip Kaufman" userId="c001b2a046940d7c" providerId="LiveId" clId="{5CB25B10-5B1C-4017-B167-ED3104435743}" dt="2024-05-20T01:00:04.881" v="3841" actId="165"/>
          <ac:grpSpMkLst>
            <pc:docMk/>
            <pc:sldMk cId="2154024183" sldId="976"/>
            <ac:grpSpMk id="820" creationId="{C3FEEE68-0730-B8A7-BEC7-084E6CEF4DB0}"/>
          </ac:grpSpMkLst>
        </pc:grpChg>
        <pc:grpChg chg="add del mod">
          <ac:chgData name="Phillip Kaufman" userId="c001b2a046940d7c" providerId="LiveId" clId="{5CB25B10-5B1C-4017-B167-ED3104435743}" dt="2024-05-20T00:59:47.473" v="3837" actId="165"/>
          <ac:grpSpMkLst>
            <pc:docMk/>
            <pc:sldMk cId="2154024183" sldId="976"/>
            <ac:grpSpMk id="823" creationId="{C37131C6-1F7D-F535-9D9E-6ADCB169F71E}"/>
          </ac:grpSpMkLst>
        </pc:grpChg>
        <pc:grpChg chg="mod topLvl">
          <ac:chgData name="Phillip Kaufman" userId="c001b2a046940d7c" providerId="LiveId" clId="{5CB25B10-5B1C-4017-B167-ED3104435743}" dt="2024-05-21T01:35:38.193" v="4172" actId="164"/>
          <ac:grpSpMkLst>
            <pc:docMk/>
            <pc:sldMk cId="2154024183" sldId="976"/>
            <ac:grpSpMk id="824" creationId="{0A867C50-473F-381B-6CE8-2637C7D2F53D}"/>
          </ac:grpSpMkLst>
        </pc:grpChg>
        <pc:grpChg chg="mod topLvl">
          <ac:chgData name="Phillip Kaufman" userId="c001b2a046940d7c" providerId="LiveId" clId="{5CB25B10-5B1C-4017-B167-ED3104435743}" dt="2024-05-21T01:35:38.193" v="4172" actId="164"/>
          <ac:grpSpMkLst>
            <pc:docMk/>
            <pc:sldMk cId="2154024183" sldId="976"/>
            <ac:grpSpMk id="825" creationId="{85803CFB-1198-85B2-8E57-EAD41F22FB0E}"/>
          </ac:grpSpMkLst>
        </pc:grpChg>
        <pc:grpChg chg="mod">
          <ac:chgData name="Phillip Kaufman" userId="c001b2a046940d7c" providerId="LiveId" clId="{5CB25B10-5B1C-4017-B167-ED3104435743}" dt="2024-05-21T01:35:28.012" v="4168" actId="165"/>
          <ac:grpSpMkLst>
            <pc:docMk/>
            <pc:sldMk cId="2154024183" sldId="976"/>
            <ac:grpSpMk id="826" creationId="{8561A277-3C87-389C-F1A3-74C186DB43E7}"/>
          </ac:grpSpMkLst>
        </pc:grpChg>
        <pc:grpChg chg="mod">
          <ac:chgData name="Phillip Kaufman" userId="c001b2a046940d7c" providerId="LiveId" clId="{5CB25B10-5B1C-4017-B167-ED3104435743}" dt="2024-05-21T01:35:28.012" v="4168" actId="165"/>
          <ac:grpSpMkLst>
            <pc:docMk/>
            <pc:sldMk cId="2154024183" sldId="976"/>
            <ac:grpSpMk id="834" creationId="{CCE26CD1-0CFD-F389-6387-FE9567549318}"/>
          </ac:grpSpMkLst>
        </pc:grpChg>
        <pc:grpChg chg="mod">
          <ac:chgData name="Phillip Kaufman" userId="c001b2a046940d7c" providerId="LiveId" clId="{5CB25B10-5B1C-4017-B167-ED3104435743}" dt="2024-05-21T01:35:28.012" v="4168" actId="165"/>
          <ac:grpSpMkLst>
            <pc:docMk/>
            <pc:sldMk cId="2154024183" sldId="976"/>
            <ac:grpSpMk id="835" creationId="{E7BEB00D-ED7C-D6D9-5716-A9A97803E802}"/>
          </ac:grpSpMkLst>
        </pc:grpChg>
        <pc:grpChg chg="mod">
          <ac:chgData name="Phillip Kaufman" userId="c001b2a046940d7c" providerId="LiveId" clId="{5CB25B10-5B1C-4017-B167-ED3104435743}" dt="2024-05-21T01:35:28.012" v="4168" actId="165"/>
          <ac:grpSpMkLst>
            <pc:docMk/>
            <pc:sldMk cId="2154024183" sldId="976"/>
            <ac:grpSpMk id="836" creationId="{29F2B69B-D83B-21B3-4F0F-CCBD87312D56}"/>
          </ac:grpSpMkLst>
        </pc:grpChg>
        <pc:grpChg chg="mod">
          <ac:chgData name="Phillip Kaufman" userId="c001b2a046940d7c" providerId="LiveId" clId="{5CB25B10-5B1C-4017-B167-ED3104435743}" dt="2024-05-21T01:35:28.012" v="4168" actId="165"/>
          <ac:grpSpMkLst>
            <pc:docMk/>
            <pc:sldMk cId="2154024183" sldId="976"/>
            <ac:grpSpMk id="871" creationId="{CADD8D43-8EB2-BBB2-BB2C-83C9A92C5A26}"/>
          </ac:grpSpMkLst>
        </pc:grpChg>
        <pc:grpChg chg="add mod topLvl">
          <ac:chgData name="Phillip Kaufman" userId="c001b2a046940d7c" providerId="LiveId" clId="{5CB25B10-5B1C-4017-B167-ED3104435743}" dt="2024-05-20T01:12:11.907" v="4019" actId="164"/>
          <ac:grpSpMkLst>
            <pc:docMk/>
            <pc:sldMk cId="2154024183" sldId="976"/>
            <ac:grpSpMk id="874" creationId="{7FBEC0E7-13FB-C0FB-2122-313B0FB522CF}"/>
          </ac:grpSpMkLst>
        </pc:grpChg>
        <pc:grpChg chg="mod">
          <ac:chgData name="Phillip Kaufman" userId="c001b2a046940d7c" providerId="LiveId" clId="{5CB25B10-5B1C-4017-B167-ED3104435743}" dt="2024-05-20T01:00:25.580" v="3844" actId="165"/>
          <ac:grpSpMkLst>
            <pc:docMk/>
            <pc:sldMk cId="2154024183" sldId="976"/>
            <ac:grpSpMk id="875" creationId="{87D5E593-050E-2256-8E93-22EC0D1E8640}"/>
          </ac:grpSpMkLst>
        </pc:grpChg>
        <pc:grpChg chg="add del mod">
          <ac:chgData name="Phillip Kaufman" userId="c001b2a046940d7c" providerId="LiveId" clId="{5CB25B10-5B1C-4017-B167-ED3104435743}" dt="2024-05-20T01:00:25.580" v="3844" actId="165"/>
          <ac:grpSpMkLst>
            <pc:docMk/>
            <pc:sldMk cId="2154024183" sldId="976"/>
            <ac:grpSpMk id="884" creationId="{F9ACFBD9-8895-84A4-406B-060425658E2F}"/>
          </ac:grpSpMkLst>
        </pc:grpChg>
        <pc:grpChg chg="add del mod topLvl">
          <ac:chgData name="Phillip Kaufman" userId="c001b2a046940d7c" providerId="LiveId" clId="{5CB25B10-5B1C-4017-B167-ED3104435743}" dt="2024-05-21T01:35:30.026" v="4169" actId="21"/>
          <ac:grpSpMkLst>
            <pc:docMk/>
            <pc:sldMk cId="2154024183" sldId="976"/>
            <ac:grpSpMk id="885" creationId="{8AAE5E11-8378-6056-A5D0-BEF9B0A7FECA}"/>
          </ac:grpSpMkLst>
        </pc:grpChg>
        <pc:grpChg chg="mod">
          <ac:chgData name="Phillip Kaufman" userId="c001b2a046940d7c" providerId="LiveId" clId="{5CB25B10-5B1C-4017-B167-ED3104435743}" dt="2024-05-21T01:35:28.012" v="4168" actId="165"/>
          <ac:grpSpMkLst>
            <pc:docMk/>
            <pc:sldMk cId="2154024183" sldId="976"/>
            <ac:grpSpMk id="886" creationId="{12E7964C-C84D-97C4-7F86-FF5403F9997A}"/>
          </ac:grpSpMkLst>
        </pc:grpChg>
        <pc:grpChg chg="add mod">
          <ac:chgData name="Phillip Kaufman" userId="c001b2a046940d7c" providerId="LiveId" clId="{5CB25B10-5B1C-4017-B167-ED3104435743}" dt="2024-05-20T01:12:02.775" v="4016" actId="164"/>
          <ac:grpSpMkLst>
            <pc:docMk/>
            <pc:sldMk cId="2154024183" sldId="976"/>
            <ac:grpSpMk id="894" creationId="{9FA0CD6E-7E56-92EE-911A-978F7F68DED0}"/>
          </ac:grpSpMkLst>
        </pc:grpChg>
        <pc:grpChg chg="mod">
          <ac:chgData name="Phillip Kaufman" userId="c001b2a046940d7c" providerId="LiveId" clId="{5CB25B10-5B1C-4017-B167-ED3104435743}" dt="2024-05-20T01:00:58.313" v="3847"/>
          <ac:grpSpMkLst>
            <pc:docMk/>
            <pc:sldMk cId="2154024183" sldId="976"/>
            <ac:grpSpMk id="895" creationId="{3F75C09E-53C4-BE71-622C-8584F886C0BC}"/>
          </ac:grpSpMkLst>
        </pc:grpChg>
        <pc:grpChg chg="add mod topLvl">
          <ac:chgData name="Phillip Kaufman" userId="c001b2a046940d7c" providerId="LiveId" clId="{5CB25B10-5B1C-4017-B167-ED3104435743}" dt="2024-05-21T04:22:23.861" v="5252" actId="164"/>
          <ac:grpSpMkLst>
            <pc:docMk/>
            <pc:sldMk cId="2154024183" sldId="976"/>
            <ac:grpSpMk id="908" creationId="{6D32208F-4444-E33D-84C8-744E76AD8410}"/>
          </ac:grpSpMkLst>
        </pc:grpChg>
        <pc:grpChg chg="mod">
          <ac:chgData name="Phillip Kaufman" userId="c001b2a046940d7c" providerId="LiveId" clId="{5CB25B10-5B1C-4017-B167-ED3104435743}" dt="2024-05-21T04:22:00.282" v="5249" actId="165"/>
          <ac:grpSpMkLst>
            <pc:docMk/>
            <pc:sldMk cId="2154024183" sldId="976"/>
            <ac:grpSpMk id="909" creationId="{55731C8E-3C60-7680-91E5-2A76927A2297}"/>
          </ac:grpSpMkLst>
        </pc:grpChg>
        <pc:grpChg chg="add mod">
          <ac:chgData name="Phillip Kaufman" userId="c001b2a046940d7c" providerId="LiveId" clId="{5CB25B10-5B1C-4017-B167-ED3104435743}" dt="2024-05-20T01:12:05.638" v="4017" actId="164"/>
          <ac:grpSpMkLst>
            <pc:docMk/>
            <pc:sldMk cId="2154024183" sldId="976"/>
            <ac:grpSpMk id="917" creationId="{12E27284-CF50-5F08-220E-4B76C81F096F}"/>
          </ac:grpSpMkLst>
        </pc:grpChg>
        <pc:grpChg chg="mod">
          <ac:chgData name="Phillip Kaufman" userId="c001b2a046940d7c" providerId="LiveId" clId="{5CB25B10-5B1C-4017-B167-ED3104435743}" dt="2024-05-20T01:09:12.661" v="3990" actId="20577"/>
          <ac:grpSpMkLst>
            <pc:docMk/>
            <pc:sldMk cId="2154024183" sldId="976"/>
            <ac:grpSpMk id="920" creationId="{946C9FED-8E9D-06AD-D052-03711C940FD6}"/>
          </ac:grpSpMkLst>
        </pc:grpChg>
        <pc:grpChg chg="add mod">
          <ac:chgData name="Phillip Kaufman" userId="c001b2a046940d7c" providerId="LiveId" clId="{5CB25B10-5B1C-4017-B167-ED3104435743}" dt="2024-05-20T01:05:57.038" v="3904"/>
          <ac:grpSpMkLst>
            <pc:docMk/>
            <pc:sldMk cId="2154024183" sldId="976"/>
            <ac:grpSpMk id="926" creationId="{6F72109E-8E68-387D-292D-9749C7B8C352}"/>
          </ac:grpSpMkLst>
        </pc:grpChg>
        <pc:grpChg chg="mod">
          <ac:chgData name="Phillip Kaufman" userId="c001b2a046940d7c" providerId="LiveId" clId="{5CB25B10-5B1C-4017-B167-ED3104435743}" dt="2024-05-20T01:05:57.038" v="3904"/>
          <ac:grpSpMkLst>
            <pc:docMk/>
            <pc:sldMk cId="2154024183" sldId="976"/>
            <ac:grpSpMk id="929" creationId="{7BC2F8D0-ACC7-11D5-24F1-089204E63694}"/>
          </ac:grpSpMkLst>
        </pc:grpChg>
        <pc:grpChg chg="add del mod">
          <ac:chgData name="Phillip Kaufman" userId="c001b2a046940d7c" providerId="LiveId" clId="{5CB25B10-5B1C-4017-B167-ED3104435743}" dt="2024-05-20T01:08:04.778" v="3959" actId="478"/>
          <ac:grpSpMkLst>
            <pc:docMk/>
            <pc:sldMk cId="2154024183" sldId="976"/>
            <ac:grpSpMk id="935" creationId="{6F72109E-8E68-387D-292D-9749C7B8C352}"/>
          </ac:grpSpMkLst>
        </pc:grpChg>
        <pc:grpChg chg="mod">
          <ac:chgData name="Phillip Kaufman" userId="c001b2a046940d7c" providerId="LiveId" clId="{5CB25B10-5B1C-4017-B167-ED3104435743}" dt="2024-05-20T01:08:01.492" v="3957" actId="20577"/>
          <ac:grpSpMkLst>
            <pc:docMk/>
            <pc:sldMk cId="2154024183" sldId="976"/>
            <ac:grpSpMk id="938" creationId="{7BC2F8D0-ACC7-11D5-24F1-089204E63694}"/>
          </ac:grpSpMkLst>
        </pc:grpChg>
        <pc:grpChg chg="add del mod">
          <ac:chgData name="Phillip Kaufman" userId="c001b2a046940d7c" providerId="LiveId" clId="{5CB25B10-5B1C-4017-B167-ED3104435743}" dt="2024-05-20T01:07:59.232" v="3955" actId="478"/>
          <ac:grpSpMkLst>
            <pc:docMk/>
            <pc:sldMk cId="2154024183" sldId="976"/>
            <ac:grpSpMk id="944" creationId="{37E8B036-F02D-F985-5A6E-209268CC5BF7}"/>
          </ac:grpSpMkLst>
        </pc:grpChg>
        <pc:grpChg chg="mod">
          <ac:chgData name="Phillip Kaufman" userId="c001b2a046940d7c" providerId="LiveId" clId="{5CB25B10-5B1C-4017-B167-ED3104435743}" dt="2024-05-21T04:21:12.558" v="5246"/>
          <ac:grpSpMkLst>
            <pc:docMk/>
            <pc:sldMk cId="2154024183" sldId="976"/>
            <ac:grpSpMk id="944" creationId="{7996F48A-D230-D071-DB88-21DB4D95167D}"/>
          </ac:grpSpMkLst>
        </pc:grpChg>
        <pc:grpChg chg="add mod">
          <ac:chgData name="Phillip Kaufman" userId="c001b2a046940d7c" providerId="LiveId" clId="{5CB25B10-5B1C-4017-B167-ED3104435743}" dt="2024-05-21T04:52:35.712" v="5313" actId="1038"/>
          <ac:grpSpMkLst>
            <pc:docMk/>
            <pc:sldMk cId="2154024183" sldId="976"/>
            <ac:grpSpMk id="947" creationId="{AC2CF638-592F-B02F-932E-B776B6D60968}"/>
          </ac:grpSpMkLst>
        </pc:grpChg>
        <pc:grpChg chg="mod">
          <ac:chgData name="Phillip Kaufman" userId="c001b2a046940d7c" providerId="LiveId" clId="{5CB25B10-5B1C-4017-B167-ED3104435743}" dt="2024-05-20T01:07:57.821" v="3953" actId="20577"/>
          <ac:grpSpMkLst>
            <pc:docMk/>
            <pc:sldMk cId="2154024183" sldId="976"/>
            <ac:grpSpMk id="947" creationId="{E6FC1B6F-7935-B283-577B-FD2EBDD8ED5B}"/>
          </ac:grpSpMkLst>
        </pc:grpChg>
        <pc:grpChg chg="add del mod">
          <ac:chgData name="Phillip Kaufman" userId="c001b2a046940d7c" providerId="LiveId" clId="{5CB25B10-5B1C-4017-B167-ED3104435743}" dt="2024-05-20T01:07:57.012" v="3952" actId="478"/>
          <ac:grpSpMkLst>
            <pc:docMk/>
            <pc:sldMk cId="2154024183" sldId="976"/>
            <ac:grpSpMk id="953" creationId="{25C4AC9C-E077-69B3-46BC-F6F66EA47D85}"/>
          </ac:grpSpMkLst>
        </pc:grpChg>
        <pc:grpChg chg="mod">
          <ac:chgData name="Phillip Kaufman" userId="c001b2a046940d7c" providerId="LiveId" clId="{5CB25B10-5B1C-4017-B167-ED3104435743}" dt="2024-05-20T01:06:33.392" v="3916" actId="20577"/>
          <ac:grpSpMkLst>
            <pc:docMk/>
            <pc:sldMk cId="2154024183" sldId="976"/>
            <ac:grpSpMk id="956" creationId="{2C9A2DE2-EEC8-F449-DDE0-16D652508B73}"/>
          </ac:grpSpMkLst>
        </pc:grpChg>
        <pc:grpChg chg="add del mod">
          <ac:chgData name="Phillip Kaufman" userId="c001b2a046940d7c" providerId="LiveId" clId="{5CB25B10-5B1C-4017-B167-ED3104435743}" dt="2024-05-20T01:07:56.314" v="3951" actId="478"/>
          <ac:grpSpMkLst>
            <pc:docMk/>
            <pc:sldMk cId="2154024183" sldId="976"/>
            <ac:grpSpMk id="962" creationId="{82F8F28C-B257-6445-35BA-4112FE27DF3E}"/>
          </ac:grpSpMkLst>
        </pc:grpChg>
        <pc:grpChg chg="mod">
          <ac:chgData name="Phillip Kaufman" userId="c001b2a046940d7c" providerId="LiveId" clId="{5CB25B10-5B1C-4017-B167-ED3104435743}" dt="2024-05-20T01:06:26.466" v="3912"/>
          <ac:grpSpMkLst>
            <pc:docMk/>
            <pc:sldMk cId="2154024183" sldId="976"/>
            <ac:grpSpMk id="965" creationId="{45843117-F0F7-04C1-A716-756F55C5CB4B}"/>
          </ac:grpSpMkLst>
        </pc:grpChg>
        <pc:grpChg chg="add del mod">
          <ac:chgData name="Phillip Kaufman" userId="c001b2a046940d7c" providerId="LiveId" clId="{5CB25B10-5B1C-4017-B167-ED3104435743}" dt="2024-05-20T01:06:28.584" v="3914" actId="478"/>
          <ac:grpSpMkLst>
            <pc:docMk/>
            <pc:sldMk cId="2154024183" sldId="976"/>
            <ac:grpSpMk id="971" creationId="{9FA9A08B-4CE8-F9D1-65D1-ED5F09ED2CEC}"/>
          </ac:grpSpMkLst>
        </pc:grpChg>
        <pc:grpChg chg="mod">
          <ac:chgData name="Phillip Kaufman" userId="c001b2a046940d7c" providerId="LiveId" clId="{5CB25B10-5B1C-4017-B167-ED3104435743}" dt="2024-05-20T01:06:26.653" v="3913"/>
          <ac:grpSpMkLst>
            <pc:docMk/>
            <pc:sldMk cId="2154024183" sldId="976"/>
            <ac:grpSpMk id="974" creationId="{07EB6856-D5F1-989F-D8C7-AC6C4FEE8A5C}"/>
          </ac:grpSpMkLst>
        </pc:grpChg>
        <pc:grpChg chg="add del mod">
          <ac:chgData name="Phillip Kaufman" userId="c001b2a046940d7c" providerId="LiveId" clId="{5CB25B10-5B1C-4017-B167-ED3104435743}" dt="2024-05-21T01:35:28.012" v="4168" actId="165"/>
          <ac:grpSpMkLst>
            <pc:docMk/>
            <pc:sldMk cId="2154024183" sldId="976"/>
            <ac:grpSpMk id="984" creationId="{E25282E9-661C-DDDA-2878-E9E68303F6F0}"/>
          </ac:grpSpMkLst>
        </pc:grpChg>
        <pc:grpChg chg="add mod">
          <ac:chgData name="Phillip Kaufman" userId="c001b2a046940d7c" providerId="LiveId" clId="{5CB25B10-5B1C-4017-B167-ED3104435743}" dt="2024-05-21T01:31:25.697" v="4135" actId="12789"/>
          <ac:grpSpMkLst>
            <pc:docMk/>
            <pc:sldMk cId="2154024183" sldId="976"/>
            <ac:grpSpMk id="985" creationId="{2850B79A-A50A-D18A-3F1B-BFF2B50C3128}"/>
          </ac:grpSpMkLst>
        </pc:grpChg>
        <pc:grpChg chg="add del mod">
          <ac:chgData name="Phillip Kaufman" userId="c001b2a046940d7c" providerId="LiveId" clId="{5CB25B10-5B1C-4017-B167-ED3104435743}" dt="2024-05-21T04:21:12.183" v="5245" actId="478"/>
          <ac:grpSpMkLst>
            <pc:docMk/>
            <pc:sldMk cId="2154024183" sldId="976"/>
            <ac:grpSpMk id="986" creationId="{17D101FF-3153-E0A2-9304-DE56D672B7B6}"/>
          </ac:grpSpMkLst>
        </pc:grpChg>
        <pc:grpChg chg="add del mod">
          <ac:chgData name="Phillip Kaufman" userId="c001b2a046940d7c" providerId="LiveId" clId="{5CB25B10-5B1C-4017-B167-ED3104435743}" dt="2024-05-21T04:22:00.282" v="5249" actId="165"/>
          <ac:grpSpMkLst>
            <pc:docMk/>
            <pc:sldMk cId="2154024183" sldId="976"/>
            <ac:grpSpMk id="987" creationId="{EB32D40F-7D9C-D7B6-055E-6DF1368BF0E8}"/>
          </ac:grpSpMkLst>
        </pc:grpChg>
        <pc:grpChg chg="add mod">
          <ac:chgData name="Phillip Kaufman" userId="c001b2a046940d7c" providerId="LiveId" clId="{5CB25B10-5B1C-4017-B167-ED3104435743}" dt="2024-05-21T04:52:35.712" v="5313" actId="1038"/>
          <ac:grpSpMkLst>
            <pc:docMk/>
            <pc:sldMk cId="2154024183" sldId="976"/>
            <ac:grpSpMk id="988" creationId="{FA41544E-01CB-2032-06D8-2D7BBA5147C8}"/>
          </ac:grpSpMkLst>
        </pc:grpChg>
        <pc:cxnChg chg="mod">
          <ac:chgData name="Phillip Kaufman" userId="c001b2a046940d7c" providerId="LiveId" clId="{5CB25B10-5B1C-4017-B167-ED3104435743}" dt="2024-05-20T00:56:13.563" v="3788"/>
          <ac:cxnSpMkLst>
            <pc:docMk/>
            <pc:sldMk cId="2154024183" sldId="976"/>
            <ac:cxnSpMk id="10" creationId="{008A5F3C-B2BA-6634-C5C5-B230196582F2}"/>
          </ac:cxnSpMkLst>
        </pc:cxnChg>
        <pc:cxnChg chg="mod">
          <ac:chgData name="Phillip Kaufman" userId="c001b2a046940d7c" providerId="LiveId" clId="{5CB25B10-5B1C-4017-B167-ED3104435743}" dt="2024-05-21T01:35:35.077" v="4171"/>
          <ac:cxnSpMkLst>
            <pc:docMk/>
            <pc:sldMk cId="2154024183" sldId="976"/>
            <ac:cxnSpMk id="10" creationId="{5007ADF6-E1DA-E040-B064-C9BB2478B5F6}"/>
          </ac:cxnSpMkLst>
        </pc:cxnChg>
        <pc:cxnChg chg="mod">
          <ac:chgData name="Phillip Kaufman" userId="c001b2a046940d7c" providerId="LiveId" clId="{5CB25B10-5B1C-4017-B167-ED3104435743}" dt="2024-05-21T01:35:35.077" v="4171"/>
          <ac:cxnSpMkLst>
            <pc:docMk/>
            <pc:sldMk cId="2154024183" sldId="976"/>
            <ac:cxnSpMk id="11" creationId="{1E728986-FDCC-EC47-7B1F-D09E5E342C16}"/>
          </ac:cxnSpMkLst>
        </pc:cxnChg>
        <pc:cxnChg chg="mod">
          <ac:chgData name="Phillip Kaufman" userId="c001b2a046940d7c" providerId="LiveId" clId="{5CB25B10-5B1C-4017-B167-ED3104435743}" dt="2024-05-20T00:56:13.563" v="3788"/>
          <ac:cxnSpMkLst>
            <pc:docMk/>
            <pc:sldMk cId="2154024183" sldId="976"/>
            <ac:cxnSpMk id="11" creationId="{A8529F6A-143E-E214-63EC-EDA0EC03A613}"/>
          </ac:cxnSpMkLst>
        </pc:cxnChg>
        <pc:cxnChg chg="mod">
          <ac:chgData name="Phillip Kaufman" userId="c001b2a046940d7c" providerId="LiveId" clId="{5CB25B10-5B1C-4017-B167-ED3104435743}" dt="2024-05-20T00:56:13.563" v="3788"/>
          <ac:cxnSpMkLst>
            <pc:docMk/>
            <pc:sldMk cId="2154024183" sldId="976"/>
            <ac:cxnSpMk id="12" creationId="{09AA4132-CB25-58A4-3960-8D02C060714B}"/>
          </ac:cxnSpMkLst>
        </pc:cxnChg>
        <pc:cxnChg chg="mod">
          <ac:chgData name="Phillip Kaufman" userId="c001b2a046940d7c" providerId="LiveId" clId="{5CB25B10-5B1C-4017-B167-ED3104435743}" dt="2024-05-20T00:56:13.563" v="3788"/>
          <ac:cxnSpMkLst>
            <pc:docMk/>
            <pc:sldMk cId="2154024183" sldId="976"/>
            <ac:cxnSpMk id="13" creationId="{BE63AD39-7A11-F70B-7EA2-83BCFC4B5E48}"/>
          </ac:cxnSpMkLst>
        </pc:cxnChg>
        <pc:cxnChg chg="mod">
          <ac:chgData name="Phillip Kaufman" userId="c001b2a046940d7c" providerId="LiveId" clId="{5CB25B10-5B1C-4017-B167-ED3104435743}" dt="2024-05-20T00:56:13.563" v="3788"/>
          <ac:cxnSpMkLst>
            <pc:docMk/>
            <pc:sldMk cId="2154024183" sldId="976"/>
            <ac:cxnSpMk id="14" creationId="{6DBD0FAB-7D2E-2FD1-3BC7-90BF15988F2F}"/>
          </ac:cxnSpMkLst>
        </pc:cxnChg>
        <pc:cxnChg chg="mod">
          <ac:chgData name="Phillip Kaufman" userId="c001b2a046940d7c" providerId="LiveId" clId="{5CB25B10-5B1C-4017-B167-ED3104435743}" dt="2024-05-20T00:56:13.563" v="3788"/>
          <ac:cxnSpMkLst>
            <pc:docMk/>
            <pc:sldMk cId="2154024183" sldId="976"/>
            <ac:cxnSpMk id="15" creationId="{DE9CAE58-1996-F2F5-36D0-F0597D3DAD6D}"/>
          </ac:cxnSpMkLst>
        </pc:cxnChg>
        <pc:cxnChg chg="mod">
          <ac:chgData name="Phillip Kaufman" userId="c001b2a046940d7c" providerId="LiveId" clId="{5CB25B10-5B1C-4017-B167-ED3104435743}" dt="2024-05-20T00:56:13.563" v="3788"/>
          <ac:cxnSpMkLst>
            <pc:docMk/>
            <pc:sldMk cId="2154024183" sldId="976"/>
            <ac:cxnSpMk id="16" creationId="{854F74E3-3ACA-C20A-B92D-1955F52239EA}"/>
          </ac:cxnSpMkLst>
        </pc:cxnChg>
        <pc:cxnChg chg="mod">
          <ac:chgData name="Phillip Kaufman" userId="c001b2a046940d7c" providerId="LiveId" clId="{5CB25B10-5B1C-4017-B167-ED3104435743}" dt="2024-05-20T00:56:13.563" v="3788"/>
          <ac:cxnSpMkLst>
            <pc:docMk/>
            <pc:sldMk cId="2154024183" sldId="976"/>
            <ac:cxnSpMk id="17" creationId="{2B43E3F3-A401-3F03-1DE1-E0CFCEE2C150}"/>
          </ac:cxnSpMkLst>
        </pc:cxnChg>
        <pc:cxnChg chg="mod">
          <ac:chgData name="Phillip Kaufman" userId="c001b2a046940d7c" providerId="LiveId" clId="{5CB25B10-5B1C-4017-B167-ED3104435743}" dt="2024-05-20T00:56:13.563" v="3788"/>
          <ac:cxnSpMkLst>
            <pc:docMk/>
            <pc:sldMk cId="2154024183" sldId="976"/>
            <ac:cxnSpMk id="18" creationId="{A0F242A1-823A-AACB-93B9-A4FCB84F5FB4}"/>
          </ac:cxnSpMkLst>
        </pc:cxnChg>
        <pc:cxnChg chg="mod">
          <ac:chgData name="Phillip Kaufman" userId="c001b2a046940d7c" providerId="LiveId" clId="{5CB25B10-5B1C-4017-B167-ED3104435743}" dt="2024-05-20T00:56:13.563" v="3788"/>
          <ac:cxnSpMkLst>
            <pc:docMk/>
            <pc:sldMk cId="2154024183" sldId="976"/>
            <ac:cxnSpMk id="19" creationId="{72016A18-16EA-2067-8DC1-CCC129209E05}"/>
          </ac:cxnSpMkLst>
        </pc:cxnChg>
        <pc:cxnChg chg="mod">
          <ac:chgData name="Phillip Kaufman" userId="c001b2a046940d7c" providerId="LiveId" clId="{5CB25B10-5B1C-4017-B167-ED3104435743}" dt="2024-05-20T00:56:13.563" v="3788"/>
          <ac:cxnSpMkLst>
            <pc:docMk/>
            <pc:sldMk cId="2154024183" sldId="976"/>
            <ac:cxnSpMk id="20" creationId="{A3564CE7-0991-984A-DBAB-F1D30C4101C5}"/>
          </ac:cxnSpMkLst>
        </pc:cxnChg>
        <pc:cxnChg chg="mod">
          <ac:chgData name="Phillip Kaufman" userId="c001b2a046940d7c" providerId="LiveId" clId="{5CB25B10-5B1C-4017-B167-ED3104435743}" dt="2024-05-20T00:56:13.563" v="3788"/>
          <ac:cxnSpMkLst>
            <pc:docMk/>
            <pc:sldMk cId="2154024183" sldId="976"/>
            <ac:cxnSpMk id="21" creationId="{E65F380D-0103-C3A2-4FF3-98F2C451FB3C}"/>
          </ac:cxnSpMkLst>
        </pc:cxnChg>
        <pc:cxnChg chg="mod">
          <ac:chgData name="Phillip Kaufman" userId="c001b2a046940d7c" providerId="LiveId" clId="{5CB25B10-5B1C-4017-B167-ED3104435743}" dt="2024-05-20T00:56:13.563" v="3788"/>
          <ac:cxnSpMkLst>
            <pc:docMk/>
            <pc:sldMk cId="2154024183" sldId="976"/>
            <ac:cxnSpMk id="22" creationId="{E00535F9-BFF9-13CE-11DE-B50C550C6936}"/>
          </ac:cxnSpMkLst>
        </pc:cxnChg>
        <pc:cxnChg chg="mod">
          <ac:chgData name="Phillip Kaufman" userId="c001b2a046940d7c" providerId="LiveId" clId="{5CB25B10-5B1C-4017-B167-ED3104435743}" dt="2024-05-20T00:56:13.563" v="3788"/>
          <ac:cxnSpMkLst>
            <pc:docMk/>
            <pc:sldMk cId="2154024183" sldId="976"/>
            <ac:cxnSpMk id="23" creationId="{2C180DC9-4128-9062-66A9-379EDCB2F26F}"/>
          </ac:cxnSpMkLst>
        </pc:cxnChg>
        <pc:cxnChg chg="mod">
          <ac:chgData name="Phillip Kaufman" userId="c001b2a046940d7c" providerId="LiveId" clId="{5CB25B10-5B1C-4017-B167-ED3104435743}" dt="2024-05-21T04:21:12.558" v="5246"/>
          <ac:cxnSpMkLst>
            <pc:docMk/>
            <pc:sldMk cId="2154024183" sldId="976"/>
            <ac:cxnSpMk id="23" creationId="{A7252BE7-984C-F2D3-D788-637E317CF5E5}"/>
          </ac:cxnSpMkLst>
        </pc:cxnChg>
        <pc:cxnChg chg="mod">
          <ac:chgData name="Phillip Kaufman" userId="c001b2a046940d7c" providerId="LiveId" clId="{5CB25B10-5B1C-4017-B167-ED3104435743}" dt="2024-05-21T04:21:12.558" v="5246"/>
          <ac:cxnSpMkLst>
            <pc:docMk/>
            <pc:sldMk cId="2154024183" sldId="976"/>
            <ac:cxnSpMk id="24" creationId="{37CC6B09-C7AB-D431-608B-39CEC651866E}"/>
          </ac:cxnSpMkLst>
        </pc:cxnChg>
        <pc:cxnChg chg="mod">
          <ac:chgData name="Phillip Kaufman" userId="c001b2a046940d7c" providerId="LiveId" clId="{5CB25B10-5B1C-4017-B167-ED3104435743}" dt="2024-05-20T00:56:13.563" v="3788"/>
          <ac:cxnSpMkLst>
            <pc:docMk/>
            <pc:sldMk cId="2154024183" sldId="976"/>
            <ac:cxnSpMk id="24" creationId="{6522B1AC-0A50-7784-00D2-21D1B5BE79F7}"/>
          </ac:cxnSpMkLst>
        </pc:cxnChg>
        <pc:cxnChg chg="mod">
          <ac:chgData name="Phillip Kaufman" userId="c001b2a046940d7c" providerId="LiveId" clId="{5CB25B10-5B1C-4017-B167-ED3104435743}" dt="2024-05-20T00:56:13.563" v="3788"/>
          <ac:cxnSpMkLst>
            <pc:docMk/>
            <pc:sldMk cId="2154024183" sldId="976"/>
            <ac:cxnSpMk id="25" creationId="{0DFF53F3-03E0-FD7A-E4D9-7F60626FE9AC}"/>
          </ac:cxnSpMkLst>
        </pc:cxnChg>
        <pc:cxnChg chg="mod">
          <ac:chgData name="Phillip Kaufman" userId="c001b2a046940d7c" providerId="LiveId" clId="{5CB25B10-5B1C-4017-B167-ED3104435743}" dt="2024-05-20T00:56:13.563" v="3788"/>
          <ac:cxnSpMkLst>
            <pc:docMk/>
            <pc:sldMk cId="2154024183" sldId="976"/>
            <ac:cxnSpMk id="26" creationId="{F2FF9DBF-B72E-DF16-11F7-C2CD99D6D9CA}"/>
          </ac:cxnSpMkLst>
        </pc:cxnChg>
        <pc:cxnChg chg="mod">
          <ac:chgData name="Phillip Kaufman" userId="c001b2a046940d7c" providerId="LiveId" clId="{5CB25B10-5B1C-4017-B167-ED3104435743}" dt="2024-05-20T00:56:13.563" v="3788"/>
          <ac:cxnSpMkLst>
            <pc:docMk/>
            <pc:sldMk cId="2154024183" sldId="976"/>
            <ac:cxnSpMk id="27" creationId="{1B3E0005-4CFC-6765-E20B-5D4BBA6F1CE8}"/>
          </ac:cxnSpMkLst>
        </pc:cxnChg>
        <pc:cxnChg chg="mod">
          <ac:chgData name="Phillip Kaufman" userId="c001b2a046940d7c" providerId="LiveId" clId="{5CB25B10-5B1C-4017-B167-ED3104435743}" dt="2024-05-20T00:56:13.563" v="3788"/>
          <ac:cxnSpMkLst>
            <pc:docMk/>
            <pc:sldMk cId="2154024183" sldId="976"/>
            <ac:cxnSpMk id="28" creationId="{10AF844D-09A7-66B4-193F-23280522D6DD}"/>
          </ac:cxnSpMkLst>
        </pc:cxnChg>
        <pc:cxnChg chg="mod">
          <ac:chgData name="Phillip Kaufman" userId="c001b2a046940d7c" providerId="LiveId" clId="{5CB25B10-5B1C-4017-B167-ED3104435743}" dt="2024-05-20T00:56:13.563" v="3788"/>
          <ac:cxnSpMkLst>
            <pc:docMk/>
            <pc:sldMk cId="2154024183" sldId="976"/>
            <ac:cxnSpMk id="29" creationId="{2D22127B-CA5B-BA53-913C-572EA957BCD7}"/>
          </ac:cxnSpMkLst>
        </pc:cxnChg>
        <pc:cxnChg chg="mod">
          <ac:chgData name="Phillip Kaufman" userId="c001b2a046940d7c" providerId="LiveId" clId="{5CB25B10-5B1C-4017-B167-ED3104435743}" dt="2024-05-20T00:56:13.563" v="3788"/>
          <ac:cxnSpMkLst>
            <pc:docMk/>
            <pc:sldMk cId="2154024183" sldId="976"/>
            <ac:cxnSpMk id="30" creationId="{D9CA68BB-8308-CA64-9BAB-685D3E19E5B4}"/>
          </ac:cxnSpMkLst>
        </pc:cxnChg>
        <pc:cxnChg chg="mod">
          <ac:chgData name="Phillip Kaufman" userId="c001b2a046940d7c" providerId="LiveId" clId="{5CB25B10-5B1C-4017-B167-ED3104435743}" dt="2024-05-21T04:21:12.558" v="5246"/>
          <ac:cxnSpMkLst>
            <pc:docMk/>
            <pc:sldMk cId="2154024183" sldId="976"/>
            <ac:cxnSpMk id="31" creationId="{9A23E9B4-47E9-DB31-C005-339BEDCB81DF}"/>
          </ac:cxnSpMkLst>
        </pc:cxnChg>
        <pc:cxnChg chg="mod">
          <ac:chgData name="Phillip Kaufman" userId="c001b2a046940d7c" providerId="LiveId" clId="{5CB25B10-5B1C-4017-B167-ED3104435743}" dt="2024-05-20T00:56:13.563" v="3788"/>
          <ac:cxnSpMkLst>
            <pc:docMk/>
            <pc:sldMk cId="2154024183" sldId="976"/>
            <ac:cxnSpMk id="31" creationId="{A25B4BB6-DBC7-F217-DB7E-D03FE6C8F3B7}"/>
          </ac:cxnSpMkLst>
        </pc:cxnChg>
        <pc:cxnChg chg="mod">
          <ac:chgData name="Phillip Kaufman" userId="c001b2a046940d7c" providerId="LiveId" clId="{5CB25B10-5B1C-4017-B167-ED3104435743}" dt="2024-05-21T04:21:12.558" v="5246"/>
          <ac:cxnSpMkLst>
            <pc:docMk/>
            <pc:sldMk cId="2154024183" sldId="976"/>
            <ac:cxnSpMk id="32" creationId="{001F1FC0-5D6B-0849-8D75-F448378FF6B9}"/>
          </ac:cxnSpMkLst>
        </pc:cxnChg>
        <pc:cxnChg chg="mod">
          <ac:chgData name="Phillip Kaufman" userId="c001b2a046940d7c" providerId="LiveId" clId="{5CB25B10-5B1C-4017-B167-ED3104435743}" dt="2024-05-20T00:56:13.563" v="3788"/>
          <ac:cxnSpMkLst>
            <pc:docMk/>
            <pc:sldMk cId="2154024183" sldId="976"/>
            <ac:cxnSpMk id="32" creationId="{8987E8A3-442B-573A-8AD3-F118D97B78E8}"/>
          </ac:cxnSpMkLst>
        </pc:cxnChg>
        <pc:cxnChg chg="mod">
          <ac:chgData name="Phillip Kaufman" userId="c001b2a046940d7c" providerId="LiveId" clId="{5CB25B10-5B1C-4017-B167-ED3104435743}" dt="2024-05-20T00:56:13.563" v="3788"/>
          <ac:cxnSpMkLst>
            <pc:docMk/>
            <pc:sldMk cId="2154024183" sldId="976"/>
            <ac:cxnSpMk id="33" creationId="{77C86BB6-6CBC-732A-5685-318EEDA2305D}"/>
          </ac:cxnSpMkLst>
        </pc:cxnChg>
        <pc:cxnChg chg="mod">
          <ac:chgData name="Phillip Kaufman" userId="c001b2a046940d7c" providerId="LiveId" clId="{5CB25B10-5B1C-4017-B167-ED3104435743}" dt="2024-05-20T00:56:13.563" v="3788"/>
          <ac:cxnSpMkLst>
            <pc:docMk/>
            <pc:sldMk cId="2154024183" sldId="976"/>
            <ac:cxnSpMk id="34" creationId="{82E8DE9E-6F38-E2B5-2DB5-4BB2AAC1599D}"/>
          </ac:cxnSpMkLst>
        </pc:cxnChg>
        <pc:cxnChg chg="mod">
          <ac:chgData name="Phillip Kaufman" userId="c001b2a046940d7c" providerId="LiveId" clId="{5CB25B10-5B1C-4017-B167-ED3104435743}" dt="2024-05-20T00:56:13.563" v="3788"/>
          <ac:cxnSpMkLst>
            <pc:docMk/>
            <pc:sldMk cId="2154024183" sldId="976"/>
            <ac:cxnSpMk id="35" creationId="{68521F7C-C8DF-C2CB-09E6-393417F909FC}"/>
          </ac:cxnSpMkLst>
        </pc:cxnChg>
        <pc:cxnChg chg="mod">
          <ac:chgData name="Phillip Kaufman" userId="c001b2a046940d7c" providerId="LiveId" clId="{5CB25B10-5B1C-4017-B167-ED3104435743}" dt="2024-05-20T00:56:13.563" v="3788"/>
          <ac:cxnSpMkLst>
            <pc:docMk/>
            <pc:sldMk cId="2154024183" sldId="976"/>
            <ac:cxnSpMk id="36" creationId="{C0FF3EDE-2876-AFCE-6CDC-806A128D62D4}"/>
          </ac:cxnSpMkLst>
        </pc:cxnChg>
        <pc:cxnChg chg="mod">
          <ac:chgData name="Phillip Kaufman" userId="c001b2a046940d7c" providerId="LiveId" clId="{5CB25B10-5B1C-4017-B167-ED3104435743}" dt="2024-05-20T00:56:13.563" v="3788"/>
          <ac:cxnSpMkLst>
            <pc:docMk/>
            <pc:sldMk cId="2154024183" sldId="976"/>
            <ac:cxnSpMk id="37" creationId="{77739945-269F-4002-2B6D-D25457CBB0B8}"/>
          </ac:cxnSpMkLst>
        </pc:cxnChg>
        <pc:cxnChg chg="mod">
          <ac:chgData name="Phillip Kaufman" userId="c001b2a046940d7c" providerId="LiveId" clId="{5CB25B10-5B1C-4017-B167-ED3104435743}" dt="2024-05-21T04:21:12.558" v="5246"/>
          <ac:cxnSpMkLst>
            <pc:docMk/>
            <pc:sldMk cId="2154024183" sldId="976"/>
            <ac:cxnSpMk id="37" creationId="{D6BDD978-0D96-C716-56D4-A7A078440DD8}"/>
          </ac:cxnSpMkLst>
        </pc:cxnChg>
        <pc:cxnChg chg="mod">
          <ac:chgData name="Phillip Kaufman" userId="c001b2a046940d7c" providerId="LiveId" clId="{5CB25B10-5B1C-4017-B167-ED3104435743}" dt="2024-05-21T04:21:12.558" v="5246"/>
          <ac:cxnSpMkLst>
            <pc:docMk/>
            <pc:sldMk cId="2154024183" sldId="976"/>
            <ac:cxnSpMk id="38" creationId="{10BDA55E-3E14-B9D8-2105-4EBA57091D67}"/>
          </ac:cxnSpMkLst>
        </pc:cxnChg>
        <pc:cxnChg chg="mod">
          <ac:chgData name="Phillip Kaufman" userId="c001b2a046940d7c" providerId="LiveId" clId="{5CB25B10-5B1C-4017-B167-ED3104435743}" dt="2024-05-20T00:56:13.563" v="3788"/>
          <ac:cxnSpMkLst>
            <pc:docMk/>
            <pc:sldMk cId="2154024183" sldId="976"/>
            <ac:cxnSpMk id="38" creationId="{35790985-689C-F525-36F1-7622CF17DD7E}"/>
          </ac:cxnSpMkLst>
        </pc:cxnChg>
        <pc:cxnChg chg="mod">
          <ac:chgData name="Phillip Kaufman" userId="c001b2a046940d7c" providerId="LiveId" clId="{5CB25B10-5B1C-4017-B167-ED3104435743}" dt="2024-05-20T00:56:13.563" v="3788"/>
          <ac:cxnSpMkLst>
            <pc:docMk/>
            <pc:sldMk cId="2154024183" sldId="976"/>
            <ac:cxnSpMk id="39" creationId="{7A080D24-E414-0D3D-F6F1-519314997D56}"/>
          </ac:cxnSpMkLst>
        </pc:cxnChg>
        <pc:cxnChg chg="mod">
          <ac:chgData name="Phillip Kaufman" userId="c001b2a046940d7c" providerId="LiveId" clId="{5CB25B10-5B1C-4017-B167-ED3104435743}" dt="2024-05-21T04:21:12.558" v="5246"/>
          <ac:cxnSpMkLst>
            <pc:docMk/>
            <pc:sldMk cId="2154024183" sldId="976"/>
            <ac:cxnSpMk id="39" creationId="{C456B2DA-73E8-0FCC-2FE6-4F6D3F7620D0}"/>
          </ac:cxnSpMkLst>
        </pc:cxnChg>
        <pc:cxnChg chg="mod">
          <ac:chgData name="Phillip Kaufman" userId="c001b2a046940d7c" providerId="LiveId" clId="{5CB25B10-5B1C-4017-B167-ED3104435743}" dt="2024-05-21T04:21:12.558" v="5246"/>
          <ac:cxnSpMkLst>
            <pc:docMk/>
            <pc:sldMk cId="2154024183" sldId="976"/>
            <ac:cxnSpMk id="40" creationId="{1F3EC9AD-DADA-4128-78F5-B89886BB3C6F}"/>
          </ac:cxnSpMkLst>
        </pc:cxnChg>
        <pc:cxnChg chg="mod">
          <ac:chgData name="Phillip Kaufman" userId="c001b2a046940d7c" providerId="LiveId" clId="{5CB25B10-5B1C-4017-B167-ED3104435743}" dt="2024-05-20T00:56:13.563" v="3788"/>
          <ac:cxnSpMkLst>
            <pc:docMk/>
            <pc:sldMk cId="2154024183" sldId="976"/>
            <ac:cxnSpMk id="40" creationId="{CBDEF9E0-6361-F4BA-10E1-7C2458F619C7}"/>
          </ac:cxnSpMkLst>
        </pc:cxnChg>
        <pc:cxnChg chg="mod">
          <ac:chgData name="Phillip Kaufman" userId="c001b2a046940d7c" providerId="LiveId" clId="{5CB25B10-5B1C-4017-B167-ED3104435743}" dt="2024-05-21T04:21:12.558" v="5246"/>
          <ac:cxnSpMkLst>
            <pc:docMk/>
            <pc:sldMk cId="2154024183" sldId="976"/>
            <ac:cxnSpMk id="41" creationId="{9E783444-236B-6EA7-6EC7-E0F068F810B2}"/>
          </ac:cxnSpMkLst>
        </pc:cxnChg>
        <pc:cxnChg chg="mod">
          <ac:chgData name="Phillip Kaufman" userId="c001b2a046940d7c" providerId="LiveId" clId="{5CB25B10-5B1C-4017-B167-ED3104435743}" dt="2024-05-20T00:56:13.563" v="3788"/>
          <ac:cxnSpMkLst>
            <pc:docMk/>
            <pc:sldMk cId="2154024183" sldId="976"/>
            <ac:cxnSpMk id="41" creationId="{F44AD340-2EEF-8B75-9DCE-7FDAF890F122}"/>
          </ac:cxnSpMkLst>
        </pc:cxnChg>
        <pc:cxnChg chg="mod">
          <ac:chgData name="Phillip Kaufman" userId="c001b2a046940d7c" providerId="LiveId" clId="{5CB25B10-5B1C-4017-B167-ED3104435743}" dt="2024-05-21T04:21:12.558" v="5246"/>
          <ac:cxnSpMkLst>
            <pc:docMk/>
            <pc:sldMk cId="2154024183" sldId="976"/>
            <ac:cxnSpMk id="42" creationId="{6DD21DE1-B81D-9C27-F294-3B53CC5855B5}"/>
          </ac:cxnSpMkLst>
        </pc:cxnChg>
        <pc:cxnChg chg="mod">
          <ac:chgData name="Phillip Kaufman" userId="c001b2a046940d7c" providerId="LiveId" clId="{5CB25B10-5B1C-4017-B167-ED3104435743}" dt="2024-05-21T04:21:12.558" v="5246"/>
          <ac:cxnSpMkLst>
            <pc:docMk/>
            <pc:sldMk cId="2154024183" sldId="976"/>
            <ac:cxnSpMk id="43" creationId="{D715A201-2A0F-6D9E-DED1-831DEBA3524A}"/>
          </ac:cxnSpMkLst>
        </pc:cxnChg>
        <pc:cxnChg chg="mod">
          <ac:chgData name="Phillip Kaufman" userId="c001b2a046940d7c" providerId="LiveId" clId="{5CB25B10-5B1C-4017-B167-ED3104435743}" dt="2024-05-21T04:21:12.558" v="5246"/>
          <ac:cxnSpMkLst>
            <pc:docMk/>
            <pc:sldMk cId="2154024183" sldId="976"/>
            <ac:cxnSpMk id="44" creationId="{D7427768-69AF-3D16-6D98-F95B5279F6D0}"/>
          </ac:cxnSpMkLst>
        </pc:cxnChg>
        <pc:cxnChg chg="mod">
          <ac:chgData name="Phillip Kaufman" userId="c001b2a046940d7c" providerId="LiveId" clId="{5CB25B10-5B1C-4017-B167-ED3104435743}" dt="2024-05-21T04:21:12.558" v="5246"/>
          <ac:cxnSpMkLst>
            <pc:docMk/>
            <pc:sldMk cId="2154024183" sldId="976"/>
            <ac:cxnSpMk id="45" creationId="{934BB0D8-BEC3-88E0-986C-6DC65594217F}"/>
          </ac:cxnSpMkLst>
        </pc:cxnChg>
        <pc:cxnChg chg="mod">
          <ac:chgData name="Phillip Kaufman" userId="c001b2a046940d7c" providerId="LiveId" clId="{5CB25B10-5B1C-4017-B167-ED3104435743}" dt="2024-05-20T00:56:13.563" v="3788"/>
          <ac:cxnSpMkLst>
            <pc:docMk/>
            <pc:sldMk cId="2154024183" sldId="976"/>
            <ac:cxnSpMk id="45" creationId="{9C6EC42C-F080-F027-04E5-030C55DC47BD}"/>
          </ac:cxnSpMkLst>
        </pc:cxnChg>
        <pc:cxnChg chg="mod">
          <ac:chgData name="Phillip Kaufman" userId="c001b2a046940d7c" providerId="LiveId" clId="{5CB25B10-5B1C-4017-B167-ED3104435743}" dt="2024-05-20T00:56:13.563" v="3788"/>
          <ac:cxnSpMkLst>
            <pc:docMk/>
            <pc:sldMk cId="2154024183" sldId="976"/>
            <ac:cxnSpMk id="46" creationId="{04D473F5-ADBF-1BE6-8D07-BDB9A3AD7A34}"/>
          </ac:cxnSpMkLst>
        </pc:cxnChg>
        <pc:cxnChg chg="mod">
          <ac:chgData name="Phillip Kaufman" userId="c001b2a046940d7c" providerId="LiveId" clId="{5CB25B10-5B1C-4017-B167-ED3104435743}" dt="2024-05-21T04:21:12.558" v="5246"/>
          <ac:cxnSpMkLst>
            <pc:docMk/>
            <pc:sldMk cId="2154024183" sldId="976"/>
            <ac:cxnSpMk id="46" creationId="{9B4F08CC-4BB4-5EB5-586A-C50C912CE646}"/>
          </ac:cxnSpMkLst>
        </pc:cxnChg>
        <pc:cxnChg chg="mod">
          <ac:chgData name="Phillip Kaufman" userId="c001b2a046940d7c" providerId="LiveId" clId="{5CB25B10-5B1C-4017-B167-ED3104435743}" dt="2024-05-20T01:04:20.669" v="3892" actId="165"/>
          <ac:cxnSpMkLst>
            <pc:docMk/>
            <pc:sldMk cId="2154024183" sldId="976"/>
            <ac:cxnSpMk id="51" creationId="{8AB156A7-3837-C5FD-9EF7-0A3537965298}"/>
          </ac:cxnSpMkLst>
        </pc:cxnChg>
        <pc:cxnChg chg="mod">
          <ac:chgData name="Phillip Kaufman" userId="c001b2a046940d7c" providerId="LiveId" clId="{5CB25B10-5B1C-4017-B167-ED3104435743}" dt="2024-05-20T01:04:20.669" v="3892" actId="165"/>
          <ac:cxnSpMkLst>
            <pc:docMk/>
            <pc:sldMk cId="2154024183" sldId="976"/>
            <ac:cxnSpMk id="52" creationId="{3EEF39DB-2071-B1C6-799C-8DFC3D478E64}"/>
          </ac:cxnSpMkLst>
        </pc:cxnChg>
        <pc:cxnChg chg="mod">
          <ac:chgData name="Phillip Kaufman" userId="c001b2a046940d7c" providerId="LiveId" clId="{5CB25B10-5B1C-4017-B167-ED3104435743}" dt="2024-05-20T01:04:20.669" v="3892" actId="165"/>
          <ac:cxnSpMkLst>
            <pc:docMk/>
            <pc:sldMk cId="2154024183" sldId="976"/>
            <ac:cxnSpMk id="53" creationId="{6E8F9FD4-441B-B192-98CC-11EF3BED0D57}"/>
          </ac:cxnSpMkLst>
        </pc:cxnChg>
        <pc:cxnChg chg="mod">
          <ac:chgData name="Phillip Kaufman" userId="c001b2a046940d7c" providerId="LiveId" clId="{5CB25B10-5B1C-4017-B167-ED3104435743}" dt="2024-05-20T01:04:20.669" v="3892" actId="165"/>
          <ac:cxnSpMkLst>
            <pc:docMk/>
            <pc:sldMk cId="2154024183" sldId="976"/>
            <ac:cxnSpMk id="54" creationId="{85E4C010-1415-8485-977F-C031381B1C29}"/>
          </ac:cxnSpMkLst>
        </pc:cxnChg>
        <pc:cxnChg chg="mod">
          <ac:chgData name="Phillip Kaufman" userId="c001b2a046940d7c" providerId="LiveId" clId="{5CB25B10-5B1C-4017-B167-ED3104435743}" dt="2024-05-20T01:04:20.669" v="3892" actId="165"/>
          <ac:cxnSpMkLst>
            <pc:docMk/>
            <pc:sldMk cId="2154024183" sldId="976"/>
            <ac:cxnSpMk id="55" creationId="{79CDF76A-91C9-2378-5ABE-837EC05D5C6D}"/>
          </ac:cxnSpMkLst>
        </pc:cxnChg>
        <pc:cxnChg chg="mod">
          <ac:chgData name="Phillip Kaufman" userId="c001b2a046940d7c" providerId="LiveId" clId="{5CB25B10-5B1C-4017-B167-ED3104435743}" dt="2024-05-20T01:04:20.669" v="3892" actId="165"/>
          <ac:cxnSpMkLst>
            <pc:docMk/>
            <pc:sldMk cId="2154024183" sldId="976"/>
            <ac:cxnSpMk id="56" creationId="{39F07935-BFE0-8CE4-C5E7-00776CF3D4BE}"/>
          </ac:cxnSpMkLst>
        </pc:cxnChg>
        <pc:cxnChg chg="mod">
          <ac:chgData name="Phillip Kaufman" userId="c001b2a046940d7c" providerId="LiveId" clId="{5CB25B10-5B1C-4017-B167-ED3104435743}" dt="2024-05-21T04:21:12.558" v="5246"/>
          <ac:cxnSpMkLst>
            <pc:docMk/>
            <pc:sldMk cId="2154024183" sldId="976"/>
            <ac:cxnSpMk id="57" creationId="{0C03373A-50DC-2415-AE66-0EC4124FCB1A}"/>
          </ac:cxnSpMkLst>
        </pc:cxnChg>
        <pc:cxnChg chg="mod">
          <ac:chgData name="Phillip Kaufman" userId="c001b2a046940d7c" providerId="LiveId" clId="{5CB25B10-5B1C-4017-B167-ED3104435743}" dt="2024-05-20T01:04:20.669" v="3892" actId="165"/>
          <ac:cxnSpMkLst>
            <pc:docMk/>
            <pc:sldMk cId="2154024183" sldId="976"/>
            <ac:cxnSpMk id="58" creationId="{E023F7F3-9925-2E62-B3A3-3EDF5D63F4B9}"/>
          </ac:cxnSpMkLst>
        </pc:cxnChg>
        <pc:cxnChg chg="mod">
          <ac:chgData name="Phillip Kaufman" userId="c001b2a046940d7c" providerId="LiveId" clId="{5CB25B10-5B1C-4017-B167-ED3104435743}" dt="2024-05-20T01:04:20.669" v="3892" actId="165"/>
          <ac:cxnSpMkLst>
            <pc:docMk/>
            <pc:sldMk cId="2154024183" sldId="976"/>
            <ac:cxnSpMk id="59" creationId="{7C642171-7230-00A3-CA7F-EC235F34F6A3}"/>
          </ac:cxnSpMkLst>
        </pc:cxnChg>
        <pc:cxnChg chg="mod">
          <ac:chgData name="Phillip Kaufman" userId="c001b2a046940d7c" providerId="LiveId" clId="{5CB25B10-5B1C-4017-B167-ED3104435743}" dt="2024-05-20T01:04:20.669" v="3892" actId="165"/>
          <ac:cxnSpMkLst>
            <pc:docMk/>
            <pc:sldMk cId="2154024183" sldId="976"/>
            <ac:cxnSpMk id="60" creationId="{6BB77D3C-6607-DB47-2B26-3276637F6A30}"/>
          </ac:cxnSpMkLst>
        </pc:cxnChg>
        <pc:cxnChg chg="mod">
          <ac:chgData name="Phillip Kaufman" userId="c001b2a046940d7c" providerId="LiveId" clId="{5CB25B10-5B1C-4017-B167-ED3104435743}" dt="2024-05-20T01:04:20.669" v="3892" actId="165"/>
          <ac:cxnSpMkLst>
            <pc:docMk/>
            <pc:sldMk cId="2154024183" sldId="976"/>
            <ac:cxnSpMk id="61" creationId="{8D2C8850-9A76-8337-AF2E-D44833A8E193}"/>
          </ac:cxnSpMkLst>
        </pc:cxnChg>
        <pc:cxnChg chg="mod">
          <ac:chgData name="Phillip Kaufman" userId="c001b2a046940d7c" providerId="LiveId" clId="{5CB25B10-5B1C-4017-B167-ED3104435743}" dt="2024-05-20T01:04:20.669" v="3892" actId="165"/>
          <ac:cxnSpMkLst>
            <pc:docMk/>
            <pc:sldMk cId="2154024183" sldId="976"/>
            <ac:cxnSpMk id="62" creationId="{F381A69F-7509-DD65-9F06-04EC78AD73B5}"/>
          </ac:cxnSpMkLst>
        </pc:cxnChg>
        <pc:cxnChg chg="mod">
          <ac:chgData name="Phillip Kaufman" userId="c001b2a046940d7c" providerId="LiveId" clId="{5CB25B10-5B1C-4017-B167-ED3104435743}" dt="2024-05-20T01:04:20.669" v="3892" actId="165"/>
          <ac:cxnSpMkLst>
            <pc:docMk/>
            <pc:sldMk cId="2154024183" sldId="976"/>
            <ac:cxnSpMk id="63" creationId="{0E18936E-1133-DB30-483E-EEFD0FCFBD8A}"/>
          </ac:cxnSpMkLst>
        </pc:cxnChg>
        <pc:cxnChg chg="mod">
          <ac:chgData name="Phillip Kaufman" userId="c001b2a046940d7c" providerId="LiveId" clId="{5CB25B10-5B1C-4017-B167-ED3104435743}" dt="2024-05-20T00:58:13.080" v="3818"/>
          <ac:cxnSpMkLst>
            <pc:docMk/>
            <pc:sldMk cId="2154024183" sldId="976"/>
            <ac:cxnSpMk id="94" creationId="{38FBC9B1-A034-8138-7189-CC96E00A4DCB}"/>
          </ac:cxnSpMkLst>
        </pc:cxnChg>
        <pc:cxnChg chg="mod">
          <ac:chgData name="Phillip Kaufman" userId="c001b2a046940d7c" providerId="LiveId" clId="{5CB25B10-5B1C-4017-B167-ED3104435743}" dt="2024-05-20T00:58:13.080" v="3818"/>
          <ac:cxnSpMkLst>
            <pc:docMk/>
            <pc:sldMk cId="2154024183" sldId="976"/>
            <ac:cxnSpMk id="95" creationId="{789ACB18-377F-E127-F478-ABAB614BF286}"/>
          </ac:cxnSpMkLst>
        </pc:cxnChg>
        <pc:cxnChg chg="mod">
          <ac:chgData name="Phillip Kaufman" userId="c001b2a046940d7c" providerId="LiveId" clId="{5CB25B10-5B1C-4017-B167-ED3104435743}" dt="2024-05-20T00:58:13.080" v="3818"/>
          <ac:cxnSpMkLst>
            <pc:docMk/>
            <pc:sldMk cId="2154024183" sldId="976"/>
            <ac:cxnSpMk id="102" creationId="{E9C97DDD-4607-7F09-1374-B900FE6C583E}"/>
          </ac:cxnSpMkLst>
        </pc:cxnChg>
        <pc:cxnChg chg="mod">
          <ac:chgData name="Phillip Kaufman" userId="c001b2a046940d7c" providerId="LiveId" clId="{5CB25B10-5B1C-4017-B167-ED3104435743}" dt="2024-05-20T00:58:13.080" v="3818"/>
          <ac:cxnSpMkLst>
            <pc:docMk/>
            <pc:sldMk cId="2154024183" sldId="976"/>
            <ac:cxnSpMk id="103" creationId="{1C63D391-A427-92B5-442B-60821E089A8E}"/>
          </ac:cxnSpMkLst>
        </pc:cxnChg>
        <pc:cxnChg chg="mod">
          <ac:chgData name="Phillip Kaufman" userId="c001b2a046940d7c" providerId="LiveId" clId="{5CB25B10-5B1C-4017-B167-ED3104435743}" dt="2024-05-20T00:56:12.486" v="3787" actId="478"/>
          <ac:cxnSpMkLst>
            <pc:docMk/>
            <pc:sldMk cId="2154024183" sldId="976"/>
            <ac:cxnSpMk id="125" creationId="{DE6E2B28-A45B-8F5E-A09D-FC59E65D1BDB}"/>
          </ac:cxnSpMkLst>
        </pc:cxnChg>
        <pc:cxnChg chg="mod">
          <ac:chgData name="Phillip Kaufman" userId="c001b2a046940d7c" providerId="LiveId" clId="{5CB25B10-5B1C-4017-B167-ED3104435743}" dt="2024-05-20T00:58:13.080" v="3818"/>
          <ac:cxnSpMkLst>
            <pc:docMk/>
            <pc:sldMk cId="2154024183" sldId="976"/>
            <ac:cxnSpMk id="291" creationId="{C0E3256D-B717-8923-5E9C-18E76CB82072}"/>
          </ac:cxnSpMkLst>
        </pc:cxnChg>
        <pc:cxnChg chg="mod">
          <ac:chgData name="Phillip Kaufman" userId="c001b2a046940d7c" providerId="LiveId" clId="{5CB25B10-5B1C-4017-B167-ED3104435743}" dt="2024-05-20T00:58:13.080" v="3818"/>
          <ac:cxnSpMkLst>
            <pc:docMk/>
            <pc:sldMk cId="2154024183" sldId="976"/>
            <ac:cxnSpMk id="313" creationId="{D4514BBE-0C93-56F1-6CF8-22FF92779FB6}"/>
          </ac:cxnSpMkLst>
        </pc:cxnChg>
        <pc:cxnChg chg="mod">
          <ac:chgData name="Phillip Kaufman" userId="c001b2a046940d7c" providerId="LiveId" clId="{5CB25B10-5B1C-4017-B167-ED3104435743}" dt="2024-05-20T00:59:59.557" v="3839" actId="165"/>
          <ac:cxnSpMkLst>
            <pc:docMk/>
            <pc:sldMk cId="2154024183" sldId="976"/>
            <ac:cxnSpMk id="324" creationId="{FAABCA6F-7026-2BDA-C4DA-88325FBC1D76}"/>
          </ac:cxnSpMkLst>
        </pc:cxnChg>
        <pc:cxnChg chg="mod">
          <ac:chgData name="Phillip Kaufman" userId="c001b2a046940d7c" providerId="LiveId" clId="{5CB25B10-5B1C-4017-B167-ED3104435743}" dt="2024-05-20T00:59:59.557" v="3839" actId="165"/>
          <ac:cxnSpMkLst>
            <pc:docMk/>
            <pc:sldMk cId="2154024183" sldId="976"/>
            <ac:cxnSpMk id="325" creationId="{895E80A5-D47F-A3B3-D0D2-CDD9886B726C}"/>
          </ac:cxnSpMkLst>
        </pc:cxnChg>
        <pc:cxnChg chg="mod">
          <ac:chgData name="Phillip Kaufman" userId="c001b2a046940d7c" providerId="LiveId" clId="{5CB25B10-5B1C-4017-B167-ED3104435743}" dt="2024-05-21T04:22:00.282" v="5249" actId="165"/>
          <ac:cxnSpMkLst>
            <pc:docMk/>
            <pc:sldMk cId="2154024183" sldId="976"/>
            <ac:cxnSpMk id="335" creationId="{A0982A12-80B1-038C-8482-5E16D710117C}"/>
          </ac:cxnSpMkLst>
        </pc:cxnChg>
        <pc:cxnChg chg="mod">
          <ac:chgData name="Phillip Kaufman" userId="c001b2a046940d7c" providerId="LiveId" clId="{5CB25B10-5B1C-4017-B167-ED3104435743}" dt="2024-05-21T04:22:00.282" v="5249" actId="165"/>
          <ac:cxnSpMkLst>
            <pc:docMk/>
            <pc:sldMk cId="2154024183" sldId="976"/>
            <ac:cxnSpMk id="336" creationId="{AD8F39D9-2771-5447-9B79-288182624F7C}"/>
          </ac:cxnSpMkLst>
        </pc:cxnChg>
        <pc:cxnChg chg="mod">
          <ac:chgData name="Phillip Kaufman" userId="c001b2a046940d7c" providerId="LiveId" clId="{5CB25B10-5B1C-4017-B167-ED3104435743}" dt="2024-05-21T04:22:00.282" v="5249" actId="165"/>
          <ac:cxnSpMkLst>
            <pc:docMk/>
            <pc:sldMk cId="2154024183" sldId="976"/>
            <ac:cxnSpMk id="341" creationId="{1948FA12-A0A9-711B-5DE5-E71CBD337994}"/>
          </ac:cxnSpMkLst>
        </pc:cxnChg>
        <pc:cxnChg chg="mod">
          <ac:chgData name="Phillip Kaufman" userId="c001b2a046940d7c" providerId="LiveId" clId="{5CB25B10-5B1C-4017-B167-ED3104435743}" dt="2024-05-21T04:22:00.282" v="5249" actId="165"/>
          <ac:cxnSpMkLst>
            <pc:docMk/>
            <pc:sldMk cId="2154024183" sldId="976"/>
            <ac:cxnSpMk id="342" creationId="{8EEBB51B-8659-3032-CC67-08688878DA06}"/>
          </ac:cxnSpMkLst>
        </pc:cxnChg>
        <pc:cxnChg chg="mod">
          <ac:chgData name="Phillip Kaufman" userId="c001b2a046940d7c" providerId="LiveId" clId="{5CB25B10-5B1C-4017-B167-ED3104435743}" dt="2024-05-21T04:22:00.282" v="5249" actId="165"/>
          <ac:cxnSpMkLst>
            <pc:docMk/>
            <pc:sldMk cId="2154024183" sldId="976"/>
            <ac:cxnSpMk id="343" creationId="{4A083547-3260-5077-91C3-E09506241454}"/>
          </ac:cxnSpMkLst>
        </pc:cxnChg>
        <pc:cxnChg chg="mod">
          <ac:chgData name="Phillip Kaufman" userId="c001b2a046940d7c" providerId="LiveId" clId="{5CB25B10-5B1C-4017-B167-ED3104435743}" dt="2024-05-21T04:22:00.282" v="5249" actId="165"/>
          <ac:cxnSpMkLst>
            <pc:docMk/>
            <pc:sldMk cId="2154024183" sldId="976"/>
            <ac:cxnSpMk id="344" creationId="{221C816E-EE9C-C44E-0DE9-4C3889ABB1CF}"/>
          </ac:cxnSpMkLst>
        </pc:cxnChg>
        <pc:cxnChg chg="mod">
          <ac:chgData name="Phillip Kaufman" userId="c001b2a046940d7c" providerId="LiveId" clId="{5CB25B10-5B1C-4017-B167-ED3104435743}" dt="2024-05-21T04:22:00.282" v="5249" actId="165"/>
          <ac:cxnSpMkLst>
            <pc:docMk/>
            <pc:sldMk cId="2154024183" sldId="976"/>
            <ac:cxnSpMk id="345" creationId="{595EF6B7-2123-B536-0509-C7024CAA0E2B}"/>
          </ac:cxnSpMkLst>
        </pc:cxnChg>
        <pc:cxnChg chg="mod">
          <ac:chgData name="Phillip Kaufman" userId="c001b2a046940d7c" providerId="LiveId" clId="{5CB25B10-5B1C-4017-B167-ED3104435743}" dt="2024-05-21T04:22:00.282" v="5249" actId="165"/>
          <ac:cxnSpMkLst>
            <pc:docMk/>
            <pc:sldMk cId="2154024183" sldId="976"/>
            <ac:cxnSpMk id="346" creationId="{AA9D6DEC-C728-168C-CFDE-C1C74D8442F0}"/>
          </ac:cxnSpMkLst>
        </pc:cxnChg>
        <pc:cxnChg chg="mod">
          <ac:chgData name="Phillip Kaufman" userId="c001b2a046940d7c" providerId="LiveId" clId="{5CB25B10-5B1C-4017-B167-ED3104435743}" dt="2024-05-21T04:22:00.282" v="5249" actId="165"/>
          <ac:cxnSpMkLst>
            <pc:docMk/>
            <pc:sldMk cId="2154024183" sldId="976"/>
            <ac:cxnSpMk id="347" creationId="{09523AEF-BA54-BD15-0057-94BFAC24C143}"/>
          </ac:cxnSpMkLst>
        </pc:cxnChg>
        <pc:cxnChg chg="mod">
          <ac:chgData name="Phillip Kaufman" userId="c001b2a046940d7c" providerId="LiveId" clId="{5CB25B10-5B1C-4017-B167-ED3104435743}" dt="2024-05-21T04:22:00.282" v="5249" actId="165"/>
          <ac:cxnSpMkLst>
            <pc:docMk/>
            <pc:sldMk cId="2154024183" sldId="976"/>
            <ac:cxnSpMk id="348" creationId="{B10A0899-E821-E1B5-BD11-5236F18D5B90}"/>
          </ac:cxnSpMkLst>
        </pc:cxnChg>
        <pc:cxnChg chg="mod">
          <ac:chgData name="Phillip Kaufman" userId="c001b2a046940d7c" providerId="LiveId" clId="{5CB25B10-5B1C-4017-B167-ED3104435743}" dt="2024-05-21T04:22:00.282" v="5249" actId="165"/>
          <ac:cxnSpMkLst>
            <pc:docMk/>
            <pc:sldMk cId="2154024183" sldId="976"/>
            <ac:cxnSpMk id="349" creationId="{9F5915E4-17B8-7525-6ED3-71FEAF3A1190}"/>
          </ac:cxnSpMkLst>
        </pc:cxnChg>
        <pc:cxnChg chg="mod">
          <ac:chgData name="Phillip Kaufman" userId="c001b2a046940d7c" providerId="LiveId" clId="{5CB25B10-5B1C-4017-B167-ED3104435743}" dt="2024-05-21T04:22:00.282" v="5249" actId="165"/>
          <ac:cxnSpMkLst>
            <pc:docMk/>
            <pc:sldMk cId="2154024183" sldId="976"/>
            <ac:cxnSpMk id="350" creationId="{CCB9C084-F425-AB57-0AD3-60FB3AC66B29}"/>
          </ac:cxnSpMkLst>
        </pc:cxnChg>
        <pc:cxnChg chg="mod">
          <ac:chgData name="Phillip Kaufman" userId="c001b2a046940d7c" providerId="LiveId" clId="{5CB25B10-5B1C-4017-B167-ED3104435743}" dt="2024-05-21T04:22:00.282" v="5249" actId="165"/>
          <ac:cxnSpMkLst>
            <pc:docMk/>
            <pc:sldMk cId="2154024183" sldId="976"/>
            <ac:cxnSpMk id="351" creationId="{93794559-6CBC-DBC6-C037-C46BC1085D12}"/>
          </ac:cxnSpMkLst>
        </pc:cxnChg>
        <pc:cxnChg chg="mod">
          <ac:chgData name="Phillip Kaufman" userId="c001b2a046940d7c" providerId="LiveId" clId="{5CB25B10-5B1C-4017-B167-ED3104435743}" dt="2024-05-21T04:22:00.282" v="5249" actId="165"/>
          <ac:cxnSpMkLst>
            <pc:docMk/>
            <pc:sldMk cId="2154024183" sldId="976"/>
            <ac:cxnSpMk id="352" creationId="{41DBB975-F116-2ACA-3848-CFC60B310773}"/>
          </ac:cxnSpMkLst>
        </pc:cxnChg>
        <pc:cxnChg chg="mod">
          <ac:chgData name="Phillip Kaufman" userId="c001b2a046940d7c" providerId="LiveId" clId="{5CB25B10-5B1C-4017-B167-ED3104435743}" dt="2024-05-21T04:22:00.282" v="5249" actId="165"/>
          <ac:cxnSpMkLst>
            <pc:docMk/>
            <pc:sldMk cId="2154024183" sldId="976"/>
            <ac:cxnSpMk id="353" creationId="{DA7BE611-6D98-F760-C476-826102639414}"/>
          </ac:cxnSpMkLst>
        </pc:cxnChg>
        <pc:cxnChg chg="mod">
          <ac:chgData name="Phillip Kaufman" userId="c001b2a046940d7c" providerId="LiveId" clId="{5CB25B10-5B1C-4017-B167-ED3104435743}" dt="2024-05-21T04:22:00.282" v="5249" actId="165"/>
          <ac:cxnSpMkLst>
            <pc:docMk/>
            <pc:sldMk cId="2154024183" sldId="976"/>
            <ac:cxnSpMk id="354" creationId="{2233C26C-5B59-C1FC-6887-81F5C9E838A0}"/>
          </ac:cxnSpMkLst>
        </pc:cxnChg>
        <pc:cxnChg chg="mod">
          <ac:chgData name="Phillip Kaufman" userId="c001b2a046940d7c" providerId="LiveId" clId="{5CB25B10-5B1C-4017-B167-ED3104435743}" dt="2024-05-21T04:22:00.282" v="5249" actId="165"/>
          <ac:cxnSpMkLst>
            <pc:docMk/>
            <pc:sldMk cId="2154024183" sldId="976"/>
            <ac:cxnSpMk id="355" creationId="{D70FED83-2007-2F3E-EA66-2A5F47DB041E}"/>
          </ac:cxnSpMkLst>
        </pc:cxnChg>
        <pc:cxnChg chg="mod">
          <ac:chgData name="Phillip Kaufman" userId="c001b2a046940d7c" providerId="LiveId" clId="{5CB25B10-5B1C-4017-B167-ED3104435743}" dt="2024-05-21T04:22:00.282" v="5249" actId="165"/>
          <ac:cxnSpMkLst>
            <pc:docMk/>
            <pc:sldMk cId="2154024183" sldId="976"/>
            <ac:cxnSpMk id="356" creationId="{95B495F3-E3CF-4FCD-E242-096565752502}"/>
          </ac:cxnSpMkLst>
        </pc:cxnChg>
        <pc:cxnChg chg="mod">
          <ac:chgData name="Phillip Kaufman" userId="c001b2a046940d7c" providerId="LiveId" clId="{5CB25B10-5B1C-4017-B167-ED3104435743}" dt="2024-05-21T04:22:00.282" v="5249" actId="165"/>
          <ac:cxnSpMkLst>
            <pc:docMk/>
            <pc:sldMk cId="2154024183" sldId="976"/>
            <ac:cxnSpMk id="357" creationId="{0F7FFFC7-0029-2A3F-4EAF-41FA3EC9E6E1}"/>
          </ac:cxnSpMkLst>
        </pc:cxnChg>
        <pc:cxnChg chg="mod">
          <ac:chgData name="Phillip Kaufman" userId="c001b2a046940d7c" providerId="LiveId" clId="{5CB25B10-5B1C-4017-B167-ED3104435743}" dt="2024-05-21T04:22:00.282" v="5249" actId="165"/>
          <ac:cxnSpMkLst>
            <pc:docMk/>
            <pc:sldMk cId="2154024183" sldId="976"/>
            <ac:cxnSpMk id="358" creationId="{519D00EE-72EB-D5D9-F253-8942BD725B7A}"/>
          </ac:cxnSpMkLst>
        </pc:cxnChg>
        <pc:cxnChg chg="mod">
          <ac:chgData name="Phillip Kaufman" userId="c001b2a046940d7c" providerId="LiveId" clId="{5CB25B10-5B1C-4017-B167-ED3104435743}" dt="2024-05-21T04:22:00.282" v="5249" actId="165"/>
          <ac:cxnSpMkLst>
            <pc:docMk/>
            <pc:sldMk cId="2154024183" sldId="976"/>
            <ac:cxnSpMk id="359" creationId="{6B0B6173-8037-3A2F-B31B-7972A56A1B06}"/>
          </ac:cxnSpMkLst>
        </pc:cxnChg>
        <pc:cxnChg chg="mod">
          <ac:chgData name="Phillip Kaufman" userId="c001b2a046940d7c" providerId="LiveId" clId="{5CB25B10-5B1C-4017-B167-ED3104435743}" dt="2024-05-21T04:22:00.282" v="5249" actId="165"/>
          <ac:cxnSpMkLst>
            <pc:docMk/>
            <pc:sldMk cId="2154024183" sldId="976"/>
            <ac:cxnSpMk id="360" creationId="{9D7087FB-A34F-EC6D-FCDF-6D2399444656}"/>
          </ac:cxnSpMkLst>
        </pc:cxnChg>
        <pc:cxnChg chg="mod">
          <ac:chgData name="Phillip Kaufman" userId="c001b2a046940d7c" providerId="LiveId" clId="{5CB25B10-5B1C-4017-B167-ED3104435743}" dt="2024-05-21T04:22:00.282" v="5249" actId="165"/>
          <ac:cxnSpMkLst>
            <pc:docMk/>
            <pc:sldMk cId="2154024183" sldId="976"/>
            <ac:cxnSpMk id="361" creationId="{3D5FC82B-C04B-2AF4-5563-1053290C2844}"/>
          </ac:cxnSpMkLst>
        </pc:cxnChg>
        <pc:cxnChg chg="mod">
          <ac:chgData name="Phillip Kaufman" userId="c001b2a046940d7c" providerId="LiveId" clId="{5CB25B10-5B1C-4017-B167-ED3104435743}" dt="2024-05-21T04:22:00.282" v="5249" actId="165"/>
          <ac:cxnSpMkLst>
            <pc:docMk/>
            <pc:sldMk cId="2154024183" sldId="976"/>
            <ac:cxnSpMk id="362" creationId="{9CC15FBA-20E9-8B80-4F89-C05A615C2E34}"/>
          </ac:cxnSpMkLst>
        </pc:cxnChg>
        <pc:cxnChg chg="mod">
          <ac:chgData name="Phillip Kaufman" userId="c001b2a046940d7c" providerId="LiveId" clId="{5CB25B10-5B1C-4017-B167-ED3104435743}" dt="2024-05-21T04:22:00.282" v="5249" actId="165"/>
          <ac:cxnSpMkLst>
            <pc:docMk/>
            <pc:sldMk cId="2154024183" sldId="976"/>
            <ac:cxnSpMk id="386" creationId="{7357AE7E-834F-446B-F767-4264735BD51C}"/>
          </ac:cxnSpMkLst>
        </pc:cxnChg>
        <pc:cxnChg chg="mod">
          <ac:chgData name="Phillip Kaufman" userId="c001b2a046940d7c" providerId="LiveId" clId="{5CB25B10-5B1C-4017-B167-ED3104435743}" dt="2024-05-21T04:22:00.282" v="5249" actId="165"/>
          <ac:cxnSpMkLst>
            <pc:docMk/>
            <pc:sldMk cId="2154024183" sldId="976"/>
            <ac:cxnSpMk id="387" creationId="{13E19882-24A2-69D7-4867-C62C5DD4789B}"/>
          </ac:cxnSpMkLst>
        </pc:cxnChg>
        <pc:cxnChg chg="mod">
          <ac:chgData name="Phillip Kaufman" userId="c001b2a046940d7c" providerId="LiveId" clId="{5CB25B10-5B1C-4017-B167-ED3104435743}" dt="2024-05-21T04:22:00.282" v="5249" actId="165"/>
          <ac:cxnSpMkLst>
            <pc:docMk/>
            <pc:sldMk cId="2154024183" sldId="976"/>
            <ac:cxnSpMk id="388" creationId="{98186C31-D1BB-1CCA-9145-65B86D70515B}"/>
          </ac:cxnSpMkLst>
        </pc:cxnChg>
        <pc:cxnChg chg="mod">
          <ac:chgData name="Phillip Kaufman" userId="c001b2a046940d7c" providerId="LiveId" clId="{5CB25B10-5B1C-4017-B167-ED3104435743}" dt="2024-05-21T04:22:00.282" v="5249" actId="165"/>
          <ac:cxnSpMkLst>
            <pc:docMk/>
            <pc:sldMk cId="2154024183" sldId="976"/>
            <ac:cxnSpMk id="389" creationId="{03FD0561-DA86-691D-CCB0-272FFF192F2F}"/>
          </ac:cxnSpMkLst>
        </pc:cxnChg>
        <pc:cxnChg chg="mod">
          <ac:chgData name="Phillip Kaufman" userId="c001b2a046940d7c" providerId="LiveId" clId="{5CB25B10-5B1C-4017-B167-ED3104435743}" dt="2024-05-21T04:22:00.282" v="5249" actId="165"/>
          <ac:cxnSpMkLst>
            <pc:docMk/>
            <pc:sldMk cId="2154024183" sldId="976"/>
            <ac:cxnSpMk id="390" creationId="{D04FD653-0696-32A1-4499-E55BD5AF55F0}"/>
          </ac:cxnSpMkLst>
        </pc:cxnChg>
        <pc:cxnChg chg="mod">
          <ac:chgData name="Phillip Kaufman" userId="c001b2a046940d7c" providerId="LiveId" clId="{5CB25B10-5B1C-4017-B167-ED3104435743}" dt="2024-05-21T04:22:00.282" v="5249" actId="165"/>
          <ac:cxnSpMkLst>
            <pc:docMk/>
            <pc:sldMk cId="2154024183" sldId="976"/>
            <ac:cxnSpMk id="391" creationId="{BFE2E34E-2FE0-5B1D-ED5F-77EF6612C0FF}"/>
          </ac:cxnSpMkLst>
        </pc:cxnChg>
        <pc:cxnChg chg="mod">
          <ac:chgData name="Phillip Kaufman" userId="c001b2a046940d7c" providerId="LiveId" clId="{5CB25B10-5B1C-4017-B167-ED3104435743}" dt="2024-05-21T04:22:00.282" v="5249" actId="165"/>
          <ac:cxnSpMkLst>
            <pc:docMk/>
            <pc:sldMk cId="2154024183" sldId="976"/>
            <ac:cxnSpMk id="400" creationId="{EB975F6F-97BF-7978-B45B-5186050472C6}"/>
          </ac:cxnSpMkLst>
        </pc:cxnChg>
        <pc:cxnChg chg="mod">
          <ac:chgData name="Phillip Kaufman" userId="c001b2a046940d7c" providerId="LiveId" clId="{5CB25B10-5B1C-4017-B167-ED3104435743}" dt="2024-05-21T04:22:00.282" v="5249" actId="165"/>
          <ac:cxnSpMkLst>
            <pc:docMk/>
            <pc:sldMk cId="2154024183" sldId="976"/>
            <ac:cxnSpMk id="401" creationId="{61FA62CD-CFFD-4CA7-0530-9E9640D30B8B}"/>
          </ac:cxnSpMkLst>
        </pc:cxnChg>
        <pc:cxnChg chg="mod">
          <ac:chgData name="Phillip Kaufman" userId="c001b2a046940d7c" providerId="LiveId" clId="{5CB25B10-5B1C-4017-B167-ED3104435743}" dt="2024-05-21T04:22:00.282" v="5249" actId="165"/>
          <ac:cxnSpMkLst>
            <pc:docMk/>
            <pc:sldMk cId="2154024183" sldId="976"/>
            <ac:cxnSpMk id="402" creationId="{9F2497D2-DDA1-FA95-2085-47EA56375D71}"/>
          </ac:cxnSpMkLst>
        </pc:cxnChg>
        <pc:cxnChg chg="mod">
          <ac:chgData name="Phillip Kaufman" userId="c001b2a046940d7c" providerId="LiveId" clId="{5CB25B10-5B1C-4017-B167-ED3104435743}" dt="2024-05-21T04:22:00.282" v="5249" actId="165"/>
          <ac:cxnSpMkLst>
            <pc:docMk/>
            <pc:sldMk cId="2154024183" sldId="976"/>
            <ac:cxnSpMk id="403" creationId="{ED36D39A-6428-A3A5-F404-D163E392833D}"/>
          </ac:cxnSpMkLst>
        </pc:cxnChg>
        <pc:cxnChg chg="mod">
          <ac:chgData name="Phillip Kaufman" userId="c001b2a046940d7c" providerId="LiveId" clId="{5CB25B10-5B1C-4017-B167-ED3104435743}" dt="2024-05-20T00:56:12.486" v="3787" actId="478"/>
          <ac:cxnSpMkLst>
            <pc:docMk/>
            <pc:sldMk cId="2154024183" sldId="976"/>
            <ac:cxnSpMk id="452" creationId="{EAAB5868-700B-8BDB-9653-E5AA5044B6C6}"/>
          </ac:cxnSpMkLst>
        </pc:cxnChg>
        <pc:cxnChg chg="mod">
          <ac:chgData name="Phillip Kaufman" userId="c001b2a046940d7c" providerId="LiveId" clId="{5CB25B10-5B1C-4017-B167-ED3104435743}" dt="2024-05-20T00:56:12.486" v="3787" actId="478"/>
          <ac:cxnSpMkLst>
            <pc:docMk/>
            <pc:sldMk cId="2154024183" sldId="976"/>
            <ac:cxnSpMk id="453" creationId="{78AC108C-7417-7DB8-0F22-E1038BE982CF}"/>
          </ac:cxnSpMkLst>
        </pc:cxnChg>
        <pc:cxnChg chg="mod">
          <ac:chgData name="Phillip Kaufman" userId="c001b2a046940d7c" providerId="LiveId" clId="{5CB25B10-5B1C-4017-B167-ED3104435743}" dt="2024-05-20T00:56:12.486" v="3787" actId="478"/>
          <ac:cxnSpMkLst>
            <pc:docMk/>
            <pc:sldMk cId="2154024183" sldId="976"/>
            <ac:cxnSpMk id="461" creationId="{853DD3B6-549A-6EA2-B080-565543821D03}"/>
          </ac:cxnSpMkLst>
        </pc:cxnChg>
        <pc:cxnChg chg="mod">
          <ac:chgData name="Phillip Kaufman" userId="c001b2a046940d7c" providerId="LiveId" clId="{5CB25B10-5B1C-4017-B167-ED3104435743}" dt="2024-05-20T01:04:20.669" v="3892" actId="165"/>
          <ac:cxnSpMkLst>
            <pc:docMk/>
            <pc:sldMk cId="2154024183" sldId="976"/>
            <ac:cxnSpMk id="464" creationId="{D1E007EC-15AA-5FC3-55E7-43DA17077DA1}"/>
          </ac:cxnSpMkLst>
        </pc:cxnChg>
        <pc:cxnChg chg="mod">
          <ac:chgData name="Phillip Kaufman" userId="c001b2a046940d7c" providerId="LiveId" clId="{5CB25B10-5B1C-4017-B167-ED3104435743}" dt="2024-05-20T01:04:20.669" v="3892" actId="165"/>
          <ac:cxnSpMkLst>
            <pc:docMk/>
            <pc:sldMk cId="2154024183" sldId="976"/>
            <ac:cxnSpMk id="465" creationId="{203376CB-C447-6552-63D7-0BFEE72C1FE8}"/>
          </ac:cxnSpMkLst>
        </pc:cxnChg>
        <pc:cxnChg chg="mod">
          <ac:chgData name="Phillip Kaufman" userId="c001b2a046940d7c" providerId="LiveId" clId="{5CB25B10-5B1C-4017-B167-ED3104435743}" dt="2024-05-20T01:04:20.669" v="3892" actId="165"/>
          <ac:cxnSpMkLst>
            <pc:docMk/>
            <pc:sldMk cId="2154024183" sldId="976"/>
            <ac:cxnSpMk id="466" creationId="{EA28C4F5-3FA0-F438-A363-4B5F4842FABC}"/>
          </ac:cxnSpMkLst>
        </pc:cxnChg>
        <pc:cxnChg chg="mod">
          <ac:chgData name="Phillip Kaufman" userId="c001b2a046940d7c" providerId="LiveId" clId="{5CB25B10-5B1C-4017-B167-ED3104435743}" dt="2024-05-20T01:04:20.669" v="3892" actId="165"/>
          <ac:cxnSpMkLst>
            <pc:docMk/>
            <pc:sldMk cId="2154024183" sldId="976"/>
            <ac:cxnSpMk id="467" creationId="{486A14C3-8238-FB45-7697-B0A3D3E8C008}"/>
          </ac:cxnSpMkLst>
        </pc:cxnChg>
        <pc:cxnChg chg="mod">
          <ac:chgData name="Phillip Kaufman" userId="c001b2a046940d7c" providerId="LiveId" clId="{5CB25B10-5B1C-4017-B167-ED3104435743}" dt="2024-05-20T01:04:20.669" v="3892" actId="165"/>
          <ac:cxnSpMkLst>
            <pc:docMk/>
            <pc:sldMk cId="2154024183" sldId="976"/>
            <ac:cxnSpMk id="468" creationId="{6284246A-D6D9-7BC8-9C62-6980A471C306}"/>
          </ac:cxnSpMkLst>
        </pc:cxnChg>
        <pc:cxnChg chg="mod">
          <ac:chgData name="Phillip Kaufman" userId="c001b2a046940d7c" providerId="LiveId" clId="{5CB25B10-5B1C-4017-B167-ED3104435743}" dt="2024-05-20T01:04:20.669" v="3892" actId="165"/>
          <ac:cxnSpMkLst>
            <pc:docMk/>
            <pc:sldMk cId="2154024183" sldId="976"/>
            <ac:cxnSpMk id="469" creationId="{C6273F81-5F39-0092-5A4B-AB1EB4F91E7C}"/>
          </ac:cxnSpMkLst>
        </pc:cxnChg>
        <pc:cxnChg chg="mod">
          <ac:chgData name="Phillip Kaufman" userId="c001b2a046940d7c" providerId="LiveId" clId="{5CB25B10-5B1C-4017-B167-ED3104435743}" dt="2024-05-20T01:04:20.669" v="3892" actId="165"/>
          <ac:cxnSpMkLst>
            <pc:docMk/>
            <pc:sldMk cId="2154024183" sldId="976"/>
            <ac:cxnSpMk id="470" creationId="{191DEB28-BFB3-A768-5FFC-C2B0806446BF}"/>
          </ac:cxnSpMkLst>
        </pc:cxnChg>
        <pc:cxnChg chg="mod">
          <ac:chgData name="Phillip Kaufman" userId="c001b2a046940d7c" providerId="LiveId" clId="{5CB25B10-5B1C-4017-B167-ED3104435743}" dt="2024-05-20T01:04:20.669" v="3892" actId="165"/>
          <ac:cxnSpMkLst>
            <pc:docMk/>
            <pc:sldMk cId="2154024183" sldId="976"/>
            <ac:cxnSpMk id="471" creationId="{AF6AA89E-9DB3-4211-A443-70B77E63AC62}"/>
          </ac:cxnSpMkLst>
        </pc:cxnChg>
        <pc:cxnChg chg="mod">
          <ac:chgData name="Phillip Kaufman" userId="c001b2a046940d7c" providerId="LiveId" clId="{5CB25B10-5B1C-4017-B167-ED3104435743}" dt="2024-05-20T01:04:20.669" v="3892" actId="165"/>
          <ac:cxnSpMkLst>
            <pc:docMk/>
            <pc:sldMk cId="2154024183" sldId="976"/>
            <ac:cxnSpMk id="472" creationId="{2CD2DDCB-7344-407C-2717-C7E5C1420E4C}"/>
          </ac:cxnSpMkLst>
        </pc:cxnChg>
        <pc:cxnChg chg="mod">
          <ac:chgData name="Phillip Kaufman" userId="c001b2a046940d7c" providerId="LiveId" clId="{5CB25B10-5B1C-4017-B167-ED3104435743}" dt="2024-05-20T01:04:20.669" v="3892" actId="165"/>
          <ac:cxnSpMkLst>
            <pc:docMk/>
            <pc:sldMk cId="2154024183" sldId="976"/>
            <ac:cxnSpMk id="473" creationId="{DA21F59B-CBAA-DADC-C300-2C95425C5145}"/>
          </ac:cxnSpMkLst>
        </pc:cxnChg>
        <pc:cxnChg chg="mod">
          <ac:chgData name="Phillip Kaufman" userId="c001b2a046940d7c" providerId="LiveId" clId="{5CB25B10-5B1C-4017-B167-ED3104435743}" dt="2024-05-20T01:04:20.669" v="3892" actId="165"/>
          <ac:cxnSpMkLst>
            <pc:docMk/>
            <pc:sldMk cId="2154024183" sldId="976"/>
            <ac:cxnSpMk id="474" creationId="{012375BA-A92A-01D9-C4EC-034E1ACF66E2}"/>
          </ac:cxnSpMkLst>
        </pc:cxnChg>
        <pc:cxnChg chg="mod">
          <ac:chgData name="Phillip Kaufman" userId="c001b2a046940d7c" providerId="LiveId" clId="{5CB25B10-5B1C-4017-B167-ED3104435743}" dt="2024-05-20T01:04:20.669" v="3892" actId="165"/>
          <ac:cxnSpMkLst>
            <pc:docMk/>
            <pc:sldMk cId="2154024183" sldId="976"/>
            <ac:cxnSpMk id="475" creationId="{9A818C0A-36E0-FEA7-F636-FDBAC78CD300}"/>
          </ac:cxnSpMkLst>
        </pc:cxnChg>
        <pc:cxnChg chg="mod">
          <ac:chgData name="Phillip Kaufman" userId="c001b2a046940d7c" providerId="LiveId" clId="{5CB25B10-5B1C-4017-B167-ED3104435743}" dt="2024-05-20T01:04:20.669" v="3892" actId="165"/>
          <ac:cxnSpMkLst>
            <pc:docMk/>
            <pc:sldMk cId="2154024183" sldId="976"/>
            <ac:cxnSpMk id="476" creationId="{E5FE8715-AF95-8D5D-375C-B1B2B665C98F}"/>
          </ac:cxnSpMkLst>
        </pc:cxnChg>
        <pc:cxnChg chg="mod">
          <ac:chgData name="Phillip Kaufman" userId="c001b2a046940d7c" providerId="LiveId" clId="{5CB25B10-5B1C-4017-B167-ED3104435743}" dt="2024-05-20T01:04:20.669" v="3892" actId="165"/>
          <ac:cxnSpMkLst>
            <pc:docMk/>
            <pc:sldMk cId="2154024183" sldId="976"/>
            <ac:cxnSpMk id="477" creationId="{16C59F87-3F0E-590C-DCFE-0EE1A14EA457}"/>
          </ac:cxnSpMkLst>
        </pc:cxnChg>
        <pc:cxnChg chg="mod">
          <ac:chgData name="Phillip Kaufman" userId="c001b2a046940d7c" providerId="LiveId" clId="{5CB25B10-5B1C-4017-B167-ED3104435743}" dt="2024-05-20T01:04:20.669" v="3892" actId="165"/>
          <ac:cxnSpMkLst>
            <pc:docMk/>
            <pc:sldMk cId="2154024183" sldId="976"/>
            <ac:cxnSpMk id="478" creationId="{45382463-617A-93E8-B266-DF9B5E5896C5}"/>
          </ac:cxnSpMkLst>
        </pc:cxnChg>
        <pc:cxnChg chg="mod">
          <ac:chgData name="Phillip Kaufman" userId="c001b2a046940d7c" providerId="LiveId" clId="{5CB25B10-5B1C-4017-B167-ED3104435743}" dt="2024-05-20T01:04:20.669" v="3892" actId="165"/>
          <ac:cxnSpMkLst>
            <pc:docMk/>
            <pc:sldMk cId="2154024183" sldId="976"/>
            <ac:cxnSpMk id="479" creationId="{13F180F3-BDD0-B7B8-007D-6E512216A0E0}"/>
          </ac:cxnSpMkLst>
        </pc:cxnChg>
        <pc:cxnChg chg="mod">
          <ac:chgData name="Phillip Kaufman" userId="c001b2a046940d7c" providerId="LiveId" clId="{5CB25B10-5B1C-4017-B167-ED3104435743}" dt="2024-05-20T01:04:20.669" v="3892" actId="165"/>
          <ac:cxnSpMkLst>
            <pc:docMk/>
            <pc:sldMk cId="2154024183" sldId="976"/>
            <ac:cxnSpMk id="480" creationId="{F30D0F6F-CDE2-F4F2-54E4-5E308D47F3E8}"/>
          </ac:cxnSpMkLst>
        </pc:cxnChg>
        <pc:cxnChg chg="mod">
          <ac:chgData name="Phillip Kaufman" userId="c001b2a046940d7c" providerId="LiveId" clId="{5CB25B10-5B1C-4017-B167-ED3104435743}" dt="2024-05-20T01:04:20.669" v="3892" actId="165"/>
          <ac:cxnSpMkLst>
            <pc:docMk/>
            <pc:sldMk cId="2154024183" sldId="976"/>
            <ac:cxnSpMk id="481" creationId="{370FCF9A-DF8C-17F8-7292-2C4B54A6FE5B}"/>
          </ac:cxnSpMkLst>
        </pc:cxnChg>
        <pc:cxnChg chg="mod">
          <ac:chgData name="Phillip Kaufman" userId="c001b2a046940d7c" providerId="LiveId" clId="{5CB25B10-5B1C-4017-B167-ED3104435743}" dt="2024-05-20T01:04:20.669" v="3892" actId="165"/>
          <ac:cxnSpMkLst>
            <pc:docMk/>
            <pc:sldMk cId="2154024183" sldId="976"/>
            <ac:cxnSpMk id="482" creationId="{898F075A-04A1-AACE-E9B2-7AD4AE8FEB0C}"/>
          </ac:cxnSpMkLst>
        </pc:cxnChg>
        <pc:cxnChg chg="mod">
          <ac:chgData name="Phillip Kaufman" userId="c001b2a046940d7c" providerId="LiveId" clId="{5CB25B10-5B1C-4017-B167-ED3104435743}" dt="2024-05-20T01:04:20.669" v="3892" actId="165"/>
          <ac:cxnSpMkLst>
            <pc:docMk/>
            <pc:sldMk cId="2154024183" sldId="976"/>
            <ac:cxnSpMk id="483" creationId="{8473C546-2707-D440-617D-9F69DD557060}"/>
          </ac:cxnSpMkLst>
        </pc:cxnChg>
        <pc:cxnChg chg="mod">
          <ac:chgData name="Phillip Kaufman" userId="c001b2a046940d7c" providerId="LiveId" clId="{5CB25B10-5B1C-4017-B167-ED3104435743}" dt="2024-05-20T01:04:20.669" v="3892" actId="165"/>
          <ac:cxnSpMkLst>
            <pc:docMk/>
            <pc:sldMk cId="2154024183" sldId="976"/>
            <ac:cxnSpMk id="487" creationId="{2BE01478-77FC-74B0-6E95-652E13C39A64}"/>
          </ac:cxnSpMkLst>
        </pc:cxnChg>
        <pc:cxnChg chg="mod">
          <ac:chgData name="Phillip Kaufman" userId="c001b2a046940d7c" providerId="LiveId" clId="{5CB25B10-5B1C-4017-B167-ED3104435743}" dt="2024-05-20T01:04:20.669" v="3892" actId="165"/>
          <ac:cxnSpMkLst>
            <pc:docMk/>
            <pc:sldMk cId="2154024183" sldId="976"/>
            <ac:cxnSpMk id="488" creationId="{D0FD6A76-364D-5BEF-08BD-67B95777EEEB}"/>
          </ac:cxnSpMkLst>
        </pc:cxnChg>
        <pc:cxnChg chg="mod">
          <ac:chgData name="Phillip Kaufman" userId="c001b2a046940d7c" providerId="LiveId" clId="{5CB25B10-5B1C-4017-B167-ED3104435743}" dt="2024-05-21T04:21:12.183" v="5245" actId="478"/>
          <ac:cxnSpMkLst>
            <pc:docMk/>
            <pc:sldMk cId="2154024183" sldId="976"/>
            <ac:cxnSpMk id="495" creationId="{112F076A-D044-A84E-4F28-28B06ADDCDAF}"/>
          </ac:cxnSpMkLst>
        </pc:cxnChg>
        <pc:cxnChg chg="mod">
          <ac:chgData name="Phillip Kaufman" userId="c001b2a046940d7c" providerId="LiveId" clId="{5CB25B10-5B1C-4017-B167-ED3104435743}" dt="2024-05-21T04:21:12.183" v="5245" actId="478"/>
          <ac:cxnSpMkLst>
            <pc:docMk/>
            <pc:sldMk cId="2154024183" sldId="976"/>
            <ac:cxnSpMk id="496" creationId="{190F3A8F-4659-8AC0-6DF8-E4E837B43F7A}"/>
          </ac:cxnSpMkLst>
        </pc:cxnChg>
        <pc:cxnChg chg="add del mod">
          <ac:chgData name="Phillip Kaufman" userId="c001b2a046940d7c" providerId="LiveId" clId="{5CB25B10-5B1C-4017-B167-ED3104435743}" dt="2024-05-20T01:08:24.450" v="3981" actId="478"/>
          <ac:cxnSpMkLst>
            <pc:docMk/>
            <pc:sldMk cId="2154024183" sldId="976"/>
            <ac:cxnSpMk id="504" creationId="{C0743339-530A-362D-DB81-898E3CAC02A4}"/>
          </ac:cxnSpMkLst>
        </pc:cxnChg>
        <pc:cxnChg chg="add del mod">
          <ac:chgData name="Phillip Kaufman" userId="c001b2a046940d7c" providerId="LiveId" clId="{5CB25B10-5B1C-4017-B167-ED3104435743}" dt="2024-05-20T01:08:22.081" v="3980" actId="478"/>
          <ac:cxnSpMkLst>
            <pc:docMk/>
            <pc:sldMk cId="2154024183" sldId="976"/>
            <ac:cxnSpMk id="505" creationId="{8E45498C-FB69-55DA-AEBF-3BDF7BC53E9F}"/>
          </ac:cxnSpMkLst>
        </pc:cxnChg>
        <pc:cxnChg chg="mod">
          <ac:chgData name="Phillip Kaufman" userId="c001b2a046940d7c" providerId="LiveId" clId="{5CB25B10-5B1C-4017-B167-ED3104435743}" dt="2024-05-20T00:56:12.486" v="3787" actId="478"/>
          <ac:cxnSpMkLst>
            <pc:docMk/>
            <pc:sldMk cId="2154024183" sldId="976"/>
            <ac:cxnSpMk id="593" creationId="{3ED8B13A-97E0-231E-74D3-3C9004716E78}"/>
          </ac:cxnSpMkLst>
        </pc:cxnChg>
        <pc:cxnChg chg="mod">
          <ac:chgData name="Phillip Kaufman" userId="c001b2a046940d7c" providerId="LiveId" clId="{5CB25B10-5B1C-4017-B167-ED3104435743}" dt="2024-05-20T00:56:12.486" v="3787" actId="478"/>
          <ac:cxnSpMkLst>
            <pc:docMk/>
            <pc:sldMk cId="2154024183" sldId="976"/>
            <ac:cxnSpMk id="594" creationId="{B41E890E-E938-450B-E8D4-CEB1DD332D98}"/>
          </ac:cxnSpMkLst>
        </pc:cxnChg>
        <pc:cxnChg chg="mod">
          <ac:chgData name="Phillip Kaufman" userId="c001b2a046940d7c" providerId="LiveId" clId="{5CB25B10-5B1C-4017-B167-ED3104435743}" dt="2024-05-20T00:56:12.486" v="3787" actId="478"/>
          <ac:cxnSpMkLst>
            <pc:docMk/>
            <pc:sldMk cId="2154024183" sldId="976"/>
            <ac:cxnSpMk id="602" creationId="{7ED8D333-8628-40EE-FFD8-CCACB63EDA0A}"/>
          </ac:cxnSpMkLst>
        </pc:cxnChg>
        <pc:cxnChg chg="mod">
          <ac:chgData name="Phillip Kaufman" userId="c001b2a046940d7c" providerId="LiveId" clId="{5CB25B10-5B1C-4017-B167-ED3104435743}" dt="2024-05-20T00:56:12.486" v="3787" actId="478"/>
          <ac:cxnSpMkLst>
            <pc:docMk/>
            <pc:sldMk cId="2154024183" sldId="976"/>
            <ac:cxnSpMk id="603" creationId="{01590271-C103-7E4A-4202-96C15E23AA92}"/>
          </ac:cxnSpMkLst>
        </pc:cxnChg>
        <pc:cxnChg chg="mod">
          <ac:chgData name="Phillip Kaufman" userId="c001b2a046940d7c" providerId="LiveId" clId="{5CB25B10-5B1C-4017-B167-ED3104435743}" dt="2024-05-20T00:58:13.080" v="3818"/>
          <ac:cxnSpMkLst>
            <pc:docMk/>
            <pc:sldMk cId="2154024183" sldId="976"/>
            <ac:cxnSpMk id="605" creationId="{BC740291-6D80-D972-A8BD-1D90681D38E4}"/>
          </ac:cxnSpMkLst>
        </pc:cxnChg>
        <pc:cxnChg chg="mod">
          <ac:chgData name="Phillip Kaufman" userId="c001b2a046940d7c" providerId="LiveId" clId="{5CB25B10-5B1C-4017-B167-ED3104435743}" dt="2024-05-20T00:58:13.080" v="3818"/>
          <ac:cxnSpMkLst>
            <pc:docMk/>
            <pc:sldMk cId="2154024183" sldId="976"/>
            <ac:cxnSpMk id="606" creationId="{E33D4ED0-D831-54A3-7499-FA4E46A507AE}"/>
          </ac:cxnSpMkLst>
        </pc:cxnChg>
        <pc:cxnChg chg="mod">
          <ac:chgData name="Phillip Kaufman" userId="c001b2a046940d7c" providerId="LiveId" clId="{5CB25B10-5B1C-4017-B167-ED3104435743}" dt="2024-05-20T00:58:13.080" v="3818"/>
          <ac:cxnSpMkLst>
            <pc:docMk/>
            <pc:sldMk cId="2154024183" sldId="976"/>
            <ac:cxnSpMk id="607" creationId="{EA2BA525-8D15-5D2E-81F1-D440A4F6FFA1}"/>
          </ac:cxnSpMkLst>
        </pc:cxnChg>
        <pc:cxnChg chg="mod">
          <ac:chgData name="Phillip Kaufman" userId="c001b2a046940d7c" providerId="LiveId" clId="{5CB25B10-5B1C-4017-B167-ED3104435743}" dt="2024-05-20T00:58:13.080" v="3818"/>
          <ac:cxnSpMkLst>
            <pc:docMk/>
            <pc:sldMk cId="2154024183" sldId="976"/>
            <ac:cxnSpMk id="608" creationId="{B66F811F-A1AA-1D8C-7B71-02B822D49DD1}"/>
          </ac:cxnSpMkLst>
        </pc:cxnChg>
        <pc:cxnChg chg="mod">
          <ac:chgData name="Phillip Kaufman" userId="c001b2a046940d7c" providerId="LiveId" clId="{5CB25B10-5B1C-4017-B167-ED3104435743}" dt="2024-05-20T00:58:13.080" v="3818"/>
          <ac:cxnSpMkLst>
            <pc:docMk/>
            <pc:sldMk cId="2154024183" sldId="976"/>
            <ac:cxnSpMk id="609" creationId="{8598A96A-E6F4-F577-EEA5-DF461AFDC1A8}"/>
          </ac:cxnSpMkLst>
        </pc:cxnChg>
        <pc:cxnChg chg="mod">
          <ac:chgData name="Phillip Kaufman" userId="c001b2a046940d7c" providerId="LiveId" clId="{5CB25B10-5B1C-4017-B167-ED3104435743}" dt="2024-05-20T00:58:13.080" v="3818"/>
          <ac:cxnSpMkLst>
            <pc:docMk/>
            <pc:sldMk cId="2154024183" sldId="976"/>
            <ac:cxnSpMk id="610" creationId="{E7DA5D2C-441D-5EDE-DA28-091FC0B044B5}"/>
          </ac:cxnSpMkLst>
        </pc:cxnChg>
        <pc:cxnChg chg="mod">
          <ac:chgData name="Phillip Kaufman" userId="c001b2a046940d7c" providerId="LiveId" clId="{5CB25B10-5B1C-4017-B167-ED3104435743}" dt="2024-05-20T00:58:13.080" v="3818"/>
          <ac:cxnSpMkLst>
            <pc:docMk/>
            <pc:sldMk cId="2154024183" sldId="976"/>
            <ac:cxnSpMk id="611" creationId="{59CFA164-5B6B-59B5-3CF1-A19D0E4E9786}"/>
          </ac:cxnSpMkLst>
        </pc:cxnChg>
        <pc:cxnChg chg="mod">
          <ac:chgData name="Phillip Kaufman" userId="c001b2a046940d7c" providerId="LiveId" clId="{5CB25B10-5B1C-4017-B167-ED3104435743}" dt="2024-05-20T00:58:13.080" v="3818"/>
          <ac:cxnSpMkLst>
            <pc:docMk/>
            <pc:sldMk cId="2154024183" sldId="976"/>
            <ac:cxnSpMk id="612" creationId="{AC519ECC-D3FA-EE4A-32AD-0DA6A1E5E319}"/>
          </ac:cxnSpMkLst>
        </pc:cxnChg>
        <pc:cxnChg chg="mod">
          <ac:chgData name="Phillip Kaufman" userId="c001b2a046940d7c" providerId="LiveId" clId="{5CB25B10-5B1C-4017-B167-ED3104435743}" dt="2024-05-20T00:58:13.080" v="3818"/>
          <ac:cxnSpMkLst>
            <pc:docMk/>
            <pc:sldMk cId="2154024183" sldId="976"/>
            <ac:cxnSpMk id="613" creationId="{FDB89084-4CD6-62FB-B0ED-1FA9253D5869}"/>
          </ac:cxnSpMkLst>
        </pc:cxnChg>
        <pc:cxnChg chg="mod">
          <ac:chgData name="Phillip Kaufman" userId="c001b2a046940d7c" providerId="LiveId" clId="{5CB25B10-5B1C-4017-B167-ED3104435743}" dt="2024-05-20T00:58:13.080" v="3818"/>
          <ac:cxnSpMkLst>
            <pc:docMk/>
            <pc:sldMk cId="2154024183" sldId="976"/>
            <ac:cxnSpMk id="632" creationId="{2EE297AC-5B77-A5B5-83FE-F4E56950C85D}"/>
          </ac:cxnSpMkLst>
        </pc:cxnChg>
        <pc:cxnChg chg="mod">
          <ac:chgData name="Phillip Kaufman" userId="c001b2a046940d7c" providerId="LiveId" clId="{5CB25B10-5B1C-4017-B167-ED3104435743}" dt="2024-05-20T00:58:13.080" v="3818"/>
          <ac:cxnSpMkLst>
            <pc:docMk/>
            <pc:sldMk cId="2154024183" sldId="976"/>
            <ac:cxnSpMk id="634" creationId="{F6F813FA-AF35-6ECF-B597-018FA467BD00}"/>
          </ac:cxnSpMkLst>
        </pc:cxnChg>
        <pc:cxnChg chg="mod">
          <ac:chgData name="Phillip Kaufman" userId="c001b2a046940d7c" providerId="LiveId" clId="{5CB25B10-5B1C-4017-B167-ED3104435743}" dt="2024-05-20T00:58:13.080" v="3818"/>
          <ac:cxnSpMkLst>
            <pc:docMk/>
            <pc:sldMk cId="2154024183" sldId="976"/>
            <ac:cxnSpMk id="670" creationId="{1EBBDB83-2BFA-228E-FFAE-5F54CFB3E2B2}"/>
          </ac:cxnSpMkLst>
        </pc:cxnChg>
        <pc:cxnChg chg="mod">
          <ac:chgData name="Phillip Kaufman" userId="c001b2a046940d7c" providerId="LiveId" clId="{5CB25B10-5B1C-4017-B167-ED3104435743}" dt="2024-05-20T00:58:13.080" v="3818"/>
          <ac:cxnSpMkLst>
            <pc:docMk/>
            <pc:sldMk cId="2154024183" sldId="976"/>
            <ac:cxnSpMk id="678" creationId="{D0B373D9-ED02-1996-FBFB-3C2B0B419F93}"/>
          </ac:cxnSpMkLst>
        </pc:cxnChg>
        <pc:cxnChg chg="mod">
          <ac:chgData name="Phillip Kaufman" userId="c001b2a046940d7c" providerId="LiveId" clId="{5CB25B10-5B1C-4017-B167-ED3104435743}" dt="2024-05-20T00:58:13.080" v="3818"/>
          <ac:cxnSpMkLst>
            <pc:docMk/>
            <pc:sldMk cId="2154024183" sldId="976"/>
            <ac:cxnSpMk id="688" creationId="{57D637A2-7BC1-6869-533A-BC35C0E3E5BE}"/>
          </ac:cxnSpMkLst>
        </pc:cxnChg>
        <pc:cxnChg chg="mod">
          <ac:chgData name="Phillip Kaufman" userId="c001b2a046940d7c" providerId="LiveId" clId="{5CB25B10-5B1C-4017-B167-ED3104435743}" dt="2024-05-20T00:58:13.080" v="3818"/>
          <ac:cxnSpMkLst>
            <pc:docMk/>
            <pc:sldMk cId="2154024183" sldId="976"/>
            <ac:cxnSpMk id="689" creationId="{8AD45C77-70FB-A443-58DE-31FC21DEB46C}"/>
          </ac:cxnSpMkLst>
        </pc:cxnChg>
        <pc:cxnChg chg="mod">
          <ac:chgData name="Phillip Kaufman" userId="c001b2a046940d7c" providerId="LiveId" clId="{5CB25B10-5B1C-4017-B167-ED3104435743}" dt="2024-05-20T00:58:13.080" v="3818"/>
          <ac:cxnSpMkLst>
            <pc:docMk/>
            <pc:sldMk cId="2154024183" sldId="976"/>
            <ac:cxnSpMk id="690" creationId="{4C8EC6E0-C280-22C6-59C0-9EFECB26C51D}"/>
          </ac:cxnSpMkLst>
        </pc:cxnChg>
        <pc:cxnChg chg="mod">
          <ac:chgData name="Phillip Kaufman" userId="c001b2a046940d7c" providerId="LiveId" clId="{5CB25B10-5B1C-4017-B167-ED3104435743}" dt="2024-05-20T00:58:13.080" v="3818"/>
          <ac:cxnSpMkLst>
            <pc:docMk/>
            <pc:sldMk cId="2154024183" sldId="976"/>
            <ac:cxnSpMk id="691" creationId="{E1FBF058-1436-06F6-F48B-E615CFD0BE56}"/>
          </ac:cxnSpMkLst>
        </pc:cxnChg>
        <pc:cxnChg chg="mod">
          <ac:chgData name="Phillip Kaufman" userId="c001b2a046940d7c" providerId="LiveId" clId="{5CB25B10-5B1C-4017-B167-ED3104435743}" dt="2024-05-20T00:58:13.080" v="3818"/>
          <ac:cxnSpMkLst>
            <pc:docMk/>
            <pc:sldMk cId="2154024183" sldId="976"/>
            <ac:cxnSpMk id="692" creationId="{A490D516-4143-F5CA-6E8B-F911A9280AAD}"/>
          </ac:cxnSpMkLst>
        </pc:cxnChg>
        <pc:cxnChg chg="mod">
          <ac:chgData name="Phillip Kaufman" userId="c001b2a046940d7c" providerId="LiveId" clId="{5CB25B10-5B1C-4017-B167-ED3104435743}" dt="2024-05-20T00:58:13.080" v="3818"/>
          <ac:cxnSpMkLst>
            <pc:docMk/>
            <pc:sldMk cId="2154024183" sldId="976"/>
            <ac:cxnSpMk id="693" creationId="{8F9B2120-0BCB-5BE3-AD79-E7D1F8BE8C78}"/>
          </ac:cxnSpMkLst>
        </pc:cxnChg>
        <pc:cxnChg chg="mod">
          <ac:chgData name="Phillip Kaufman" userId="c001b2a046940d7c" providerId="LiveId" clId="{5CB25B10-5B1C-4017-B167-ED3104435743}" dt="2024-05-20T00:58:13.080" v="3818"/>
          <ac:cxnSpMkLst>
            <pc:docMk/>
            <pc:sldMk cId="2154024183" sldId="976"/>
            <ac:cxnSpMk id="694" creationId="{AF366CD0-BC25-7697-0328-EC931EC6B5FC}"/>
          </ac:cxnSpMkLst>
        </pc:cxnChg>
        <pc:cxnChg chg="mod">
          <ac:chgData name="Phillip Kaufman" userId="c001b2a046940d7c" providerId="LiveId" clId="{5CB25B10-5B1C-4017-B167-ED3104435743}" dt="2024-05-20T00:58:13.080" v="3818"/>
          <ac:cxnSpMkLst>
            <pc:docMk/>
            <pc:sldMk cId="2154024183" sldId="976"/>
            <ac:cxnSpMk id="695" creationId="{7F1CCBEE-0787-A716-6A57-375EBB40E516}"/>
          </ac:cxnSpMkLst>
        </pc:cxnChg>
        <pc:cxnChg chg="mod">
          <ac:chgData name="Phillip Kaufman" userId="c001b2a046940d7c" providerId="LiveId" clId="{5CB25B10-5B1C-4017-B167-ED3104435743}" dt="2024-05-20T00:58:13.080" v="3818"/>
          <ac:cxnSpMkLst>
            <pc:docMk/>
            <pc:sldMk cId="2154024183" sldId="976"/>
            <ac:cxnSpMk id="696" creationId="{8AEBF60C-7B31-F196-8ECF-6CC2DC870037}"/>
          </ac:cxnSpMkLst>
        </pc:cxnChg>
        <pc:cxnChg chg="mod">
          <ac:chgData name="Phillip Kaufman" userId="c001b2a046940d7c" providerId="LiveId" clId="{5CB25B10-5B1C-4017-B167-ED3104435743}" dt="2024-05-20T00:58:13.080" v="3818"/>
          <ac:cxnSpMkLst>
            <pc:docMk/>
            <pc:sldMk cId="2154024183" sldId="976"/>
            <ac:cxnSpMk id="697" creationId="{90FD0663-59EA-7B4C-EE29-5F878B527F15}"/>
          </ac:cxnSpMkLst>
        </pc:cxnChg>
        <pc:cxnChg chg="mod">
          <ac:chgData name="Phillip Kaufman" userId="c001b2a046940d7c" providerId="LiveId" clId="{5CB25B10-5B1C-4017-B167-ED3104435743}" dt="2024-05-20T00:58:13.080" v="3818"/>
          <ac:cxnSpMkLst>
            <pc:docMk/>
            <pc:sldMk cId="2154024183" sldId="976"/>
            <ac:cxnSpMk id="698" creationId="{8710FCA3-8B02-42A9-E1E9-56EEE4D171E3}"/>
          </ac:cxnSpMkLst>
        </pc:cxnChg>
        <pc:cxnChg chg="mod">
          <ac:chgData name="Phillip Kaufman" userId="c001b2a046940d7c" providerId="LiveId" clId="{5CB25B10-5B1C-4017-B167-ED3104435743}" dt="2024-05-20T00:58:13.080" v="3818"/>
          <ac:cxnSpMkLst>
            <pc:docMk/>
            <pc:sldMk cId="2154024183" sldId="976"/>
            <ac:cxnSpMk id="699" creationId="{1DA67423-4FA2-866B-4760-44C1595E2896}"/>
          </ac:cxnSpMkLst>
        </pc:cxnChg>
        <pc:cxnChg chg="mod">
          <ac:chgData name="Phillip Kaufman" userId="c001b2a046940d7c" providerId="LiveId" clId="{5CB25B10-5B1C-4017-B167-ED3104435743}" dt="2024-05-20T00:58:13.080" v="3818"/>
          <ac:cxnSpMkLst>
            <pc:docMk/>
            <pc:sldMk cId="2154024183" sldId="976"/>
            <ac:cxnSpMk id="700" creationId="{5801968E-FAC8-7252-D25D-17528C7F7D55}"/>
          </ac:cxnSpMkLst>
        </pc:cxnChg>
        <pc:cxnChg chg="mod">
          <ac:chgData name="Phillip Kaufman" userId="c001b2a046940d7c" providerId="LiveId" clId="{5CB25B10-5B1C-4017-B167-ED3104435743}" dt="2024-05-20T00:58:13.080" v="3818"/>
          <ac:cxnSpMkLst>
            <pc:docMk/>
            <pc:sldMk cId="2154024183" sldId="976"/>
            <ac:cxnSpMk id="701" creationId="{48666E79-9ACA-DA2A-B796-43483AE4DA34}"/>
          </ac:cxnSpMkLst>
        </pc:cxnChg>
        <pc:cxnChg chg="mod">
          <ac:chgData name="Phillip Kaufman" userId="c001b2a046940d7c" providerId="LiveId" clId="{5CB25B10-5B1C-4017-B167-ED3104435743}" dt="2024-05-20T00:58:13.080" v="3818"/>
          <ac:cxnSpMkLst>
            <pc:docMk/>
            <pc:sldMk cId="2154024183" sldId="976"/>
            <ac:cxnSpMk id="702" creationId="{88F7C9A0-866D-0CC1-10AC-96260D1C086B}"/>
          </ac:cxnSpMkLst>
        </pc:cxnChg>
        <pc:cxnChg chg="mod">
          <ac:chgData name="Phillip Kaufman" userId="c001b2a046940d7c" providerId="LiveId" clId="{5CB25B10-5B1C-4017-B167-ED3104435743}" dt="2024-05-20T00:58:13.080" v="3818"/>
          <ac:cxnSpMkLst>
            <pc:docMk/>
            <pc:sldMk cId="2154024183" sldId="976"/>
            <ac:cxnSpMk id="703" creationId="{C60FA0C7-0867-0841-1627-C9CFAF86FD7D}"/>
          </ac:cxnSpMkLst>
        </pc:cxnChg>
        <pc:cxnChg chg="mod">
          <ac:chgData name="Phillip Kaufman" userId="c001b2a046940d7c" providerId="LiveId" clId="{5CB25B10-5B1C-4017-B167-ED3104435743}" dt="2024-05-20T00:58:13.080" v="3818"/>
          <ac:cxnSpMkLst>
            <pc:docMk/>
            <pc:sldMk cId="2154024183" sldId="976"/>
            <ac:cxnSpMk id="704" creationId="{943E0698-529B-5772-0E77-B5B200CEAD71}"/>
          </ac:cxnSpMkLst>
        </pc:cxnChg>
        <pc:cxnChg chg="mod">
          <ac:chgData name="Phillip Kaufman" userId="c001b2a046940d7c" providerId="LiveId" clId="{5CB25B10-5B1C-4017-B167-ED3104435743}" dt="2024-05-20T00:58:13.080" v="3818"/>
          <ac:cxnSpMkLst>
            <pc:docMk/>
            <pc:sldMk cId="2154024183" sldId="976"/>
            <ac:cxnSpMk id="709" creationId="{81CB6C65-B955-351A-CE03-2140CFAA3211}"/>
          </ac:cxnSpMkLst>
        </pc:cxnChg>
        <pc:cxnChg chg="mod">
          <ac:chgData name="Phillip Kaufman" userId="c001b2a046940d7c" providerId="LiveId" clId="{5CB25B10-5B1C-4017-B167-ED3104435743}" dt="2024-05-20T00:58:13.080" v="3818"/>
          <ac:cxnSpMkLst>
            <pc:docMk/>
            <pc:sldMk cId="2154024183" sldId="976"/>
            <ac:cxnSpMk id="710" creationId="{6669E4F2-A768-0B81-5266-AD92F1CC5E11}"/>
          </ac:cxnSpMkLst>
        </pc:cxnChg>
        <pc:cxnChg chg="mod">
          <ac:chgData name="Phillip Kaufman" userId="c001b2a046940d7c" providerId="LiveId" clId="{5CB25B10-5B1C-4017-B167-ED3104435743}" dt="2024-05-20T00:58:23.752" v="3822" actId="478"/>
          <ac:cxnSpMkLst>
            <pc:docMk/>
            <pc:sldMk cId="2154024183" sldId="976"/>
            <ac:cxnSpMk id="720" creationId="{DABDB199-B26C-C831-CAE3-9FD5B3DF2D4A}"/>
          </ac:cxnSpMkLst>
        </pc:cxnChg>
        <pc:cxnChg chg="mod">
          <ac:chgData name="Phillip Kaufman" userId="c001b2a046940d7c" providerId="LiveId" clId="{5CB25B10-5B1C-4017-B167-ED3104435743}" dt="2024-05-20T00:58:23.752" v="3822" actId="478"/>
          <ac:cxnSpMkLst>
            <pc:docMk/>
            <pc:sldMk cId="2154024183" sldId="976"/>
            <ac:cxnSpMk id="721" creationId="{803E340B-A46C-8B8A-C3A0-1ADDE09EEF2F}"/>
          </ac:cxnSpMkLst>
        </pc:cxnChg>
        <pc:cxnChg chg="mod">
          <ac:chgData name="Phillip Kaufman" userId="c001b2a046940d7c" providerId="LiveId" clId="{5CB25B10-5B1C-4017-B167-ED3104435743}" dt="2024-05-20T00:59:59.557" v="3839" actId="165"/>
          <ac:cxnSpMkLst>
            <pc:docMk/>
            <pc:sldMk cId="2154024183" sldId="976"/>
            <ac:cxnSpMk id="728" creationId="{BD6BDA8E-6285-CB65-FCD1-0F9E8A0C029C}"/>
          </ac:cxnSpMkLst>
        </pc:cxnChg>
        <pc:cxnChg chg="mod">
          <ac:chgData name="Phillip Kaufman" userId="c001b2a046940d7c" providerId="LiveId" clId="{5CB25B10-5B1C-4017-B167-ED3104435743}" dt="2024-05-20T00:59:59.557" v="3839" actId="165"/>
          <ac:cxnSpMkLst>
            <pc:docMk/>
            <pc:sldMk cId="2154024183" sldId="976"/>
            <ac:cxnSpMk id="729" creationId="{B9BF8CE6-2E31-748A-5C20-0B17C79862F0}"/>
          </ac:cxnSpMkLst>
        </pc:cxnChg>
        <pc:cxnChg chg="mod">
          <ac:chgData name="Phillip Kaufman" userId="c001b2a046940d7c" providerId="LiveId" clId="{5CB25B10-5B1C-4017-B167-ED3104435743}" dt="2024-05-20T00:59:59.557" v="3839" actId="165"/>
          <ac:cxnSpMkLst>
            <pc:docMk/>
            <pc:sldMk cId="2154024183" sldId="976"/>
            <ac:cxnSpMk id="734" creationId="{040D3EB3-FA29-C79E-BED1-67D270213C40}"/>
          </ac:cxnSpMkLst>
        </pc:cxnChg>
        <pc:cxnChg chg="mod">
          <ac:chgData name="Phillip Kaufman" userId="c001b2a046940d7c" providerId="LiveId" clId="{5CB25B10-5B1C-4017-B167-ED3104435743}" dt="2024-05-20T00:59:59.557" v="3839" actId="165"/>
          <ac:cxnSpMkLst>
            <pc:docMk/>
            <pc:sldMk cId="2154024183" sldId="976"/>
            <ac:cxnSpMk id="735" creationId="{CF7408FD-AF9A-0695-DAA3-FEF932F2ADE2}"/>
          </ac:cxnSpMkLst>
        </pc:cxnChg>
        <pc:cxnChg chg="mod">
          <ac:chgData name="Phillip Kaufman" userId="c001b2a046940d7c" providerId="LiveId" clId="{5CB25B10-5B1C-4017-B167-ED3104435743}" dt="2024-05-20T00:59:59.557" v="3839" actId="165"/>
          <ac:cxnSpMkLst>
            <pc:docMk/>
            <pc:sldMk cId="2154024183" sldId="976"/>
            <ac:cxnSpMk id="736" creationId="{7E7263E6-923D-A0A0-0845-E0310945D978}"/>
          </ac:cxnSpMkLst>
        </pc:cxnChg>
        <pc:cxnChg chg="mod">
          <ac:chgData name="Phillip Kaufman" userId="c001b2a046940d7c" providerId="LiveId" clId="{5CB25B10-5B1C-4017-B167-ED3104435743}" dt="2024-05-20T00:59:59.557" v="3839" actId="165"/>
          <ac:cxnSpMkLst>
            <pc:docMk/>
            <pc:sldMk cId="2154024183" sldId="976"/>
            <ac:cxnSpMk id="737" creationId="{F39D054F-31DB-1C50-5597-E80CAB443F03}"/>
          </ac:cxnSpMkLst>
        </pc:cxnChg>
        <pc:cxnChg chg="mod">
          <ac:chgData name="Phillip Kaufman" userId="c001b2a046940d7c" providerId="LiveId" clId="{5CB25B10-5B1C-4017-B167-ED3104435743}" dt="2024-05-20T00:59:59.557" v="3839" actId="165"/>
          <ac:cxnSpMkLst>
            <pc:docMk/>
            <pc:sldMk cId="2154024183" sldId="976"/>
            <ac:cxnSpMk id="738" creationId="{606C770B-878B-426A-9F49-E06AD26A1317}"/>
          </ac:cxnSpMkLst>
        </pc:cxnChg>
        <pc:cxnChg chg="mod">
          <ac:chgData name="Phillip Kaufman" userId="c001b2a046940d7c" providerId="LiveId" clId="{5CB25B10-5B1C-4017-B167-ED3104435743}" dt="2024-05-20T00:59:59.557" v="3839" actId="165"/>
          <ac:cxnSpMkLst>
            <pc:docMk/>
            <pc:sldMk cId="2154024183" sldId="976"/>
            <ac:cxnSpMk id="739" creationId="{D03DC337-3C9B-F675-1CC6-BA4224E40ED5}"/>
          </ac:cxnSpMkLst>
        </pc:cxnChg>
        <pc:cxnChg chg="mod">
          <ac:chgData name="Phillip Kaufman" userId="c001b2a046940d7c" providerId="LiveId" clId="{5CB25B10-5B1C-4017-B167-ED3104435743}" dt="2024-05-20T00:59:59.557" v="3839" actId="165"/>
          <ac:cxnSpMkLst>
            <pc:docMk/>
            <pc:sldMk cId="2154024183" sldId="976"/>
            <ac:cxnSpMk id="740" creationId="{EF719446-51ED-4619-67BC-F10306E8779D}"/>
          </ac:cxnSpMkLst>
        </pc:cxnChg>
        <pc:cxnChg chg="mod">
          <ac:chgData name="Phillip Kaufman" userId="c001b2a046940d7c" providerId="LiveId" clId="{5CB25B10-5B1C-4017-B167-ED3104435743}" dt="2024-05-20T00:59:59.557" v="3839" actId="165"/>
          <ac:cxnSpMkLst>
            <pc:docMk/>
            <pc:sldMk cId="2154024183" sldId="976"/>
            <ac:cxnSpMk id="741" creationId="{D193A30A-4261-5664-D5A7-2FB6A251EDE7}"/>
          </ac:cxnSpMkLst>
        </pc:cxnChg>
        <pc:cxnChg chg="mod">
          <ac:chgData name="Phillip Kaufman" userId="c001b2a046940d7c" providerId="LiveId" clId="{5CB25B10-5B1C-4017-B167-ED3104435743}" dt="2024-05-20T00:59:59.557" v="3839" actId="165"/>
          <ac:cxnSpMkLst>
            <pc:docMk/>
            <pc:sldMk cId="2154024183" sldId="976"/>
            <ac:cxnSpMk id="742" creationId="{C4646977-A22D-A67F-50DD-7E66A616CFC3}"/>
          </ac:cxnSpMkLst>
        </pc:cxnChg>
        <pc:cxnChg chg="mod">
          <ac:chgData name="Phillip Kaufman" userId="c001b2a046940d7c" providerId="LiveId" clId="{5CB25B10-5B1C-4017-B167-ED3104435743}" dt="2024-05-20T00:59:59.557" v="3839" actId="165"/>
          <ac:cxnSpMkLst>
            <pc:docMk/>
            <pc:sldMk cId="2154024183" sldId="976"/>
            <ac:cxnSpMk id="743" creationId="{FBDD56E0-2CF4-C033-13C7-DB3AF185314E}"/>
          </ac:cxnSpMkLst>
        </pc:cxnChg>
        <pc:cxnChg chg="mod">
          <ac:chgData name="Phillip Kaufman" userId="c001b2a046940d7c" providerId="LiveId" clId="{5CB25B10-5B1C-4017-B167-ED3104435743}" dt="2024-05-20T00:59:59.557" v="3839" actId="165"/>
          <ac:cxnSpMkLst>
            <pc:docMk/>
            <pc:sldMk cId="2154024183" sldId="976"/>
            <ac:cxnSpMk id="744" creationId="{DEAF5E46-D695-5728-0247-70D9E796F136}"/>
          </ac:cxnSpMkLst>
        </pc:cxnChg>
        <pc:cxnChg chg="mod">
          <ac:chgData name="Phillip Kaufman" userId="c001b2a046940d7c" providerId="LiveId" clId="{5CB25B10-5B1C-4017-B167-ED3104435743}" dt="2024-05-20T00:59:59.557" v="3839" actId="165"/>
          <ac:cxnSpMkLst>
            <pc:docMk/>
            <pc:sldMk cId="2154024183" sldId="976"/>
            <ac:cxnSpMk id="745" creationId="{7940910D-9FB3-8E1A-F7FA-3C6B8EF482F3}"/>
          </ac:cxnSpMkLst>
        </pc:cxnChg>
        <pc:cxnChg chg="mod">
          <ac:chgData name="Phillip Kaufman" userId="c001b2a046940d7c" providerId="LiveId" clId="{5CB25B10-5B1C-4017-B167-ED3104435743}" dt="2024-05-20T00:59:59.557" v="3839" actId="165"/>
          <ac:cxnSpMkLst>
            <pc:docMk/>
            <pc:sldMk cId="2154024183" sldId="976"/>
            <ac:cxnSpMk id="746" creationId="{0B424230-3B03-DCEE-A733-6669AD5303B7}"/>
          </ac:cxnSpMkLst>
        </pc:cxnChg>
        <pc:cxnChg chg="mod">
          <ac:chgData name="Phillip Kaufman" userId="c001b2a046940d7c" providerId="LiveId" clId="{5CB25B10-5B1C-4017-B167-ED3104435743}" dt="2024-05-20T00:59:59.557" v="3839" actId="165"/>
          <ac:cxnSpMkLst>
            <pc:docMk/>
            <pc:sldMk cId="2154024183" sldId="976"/>
            <ac:cxnSpMk id="747" creationId="{F96AEB42-BAFC-D244-9367-0F5C6141758A}"/>
          </ac:cxnSpMkLst>
        </pc:cxnChg>
        <pc:cxnChg chg="mod">
          <ac:chgData name="Phillip Kaufman" userId="c001b2a046940d7c" providerId="LiveId" clId="{5CB25B10-5B1C-4017-B167-ED3104435743}" dt="2024-05-20T00:59:59.557" v="3839" actId="165"/>
          <ac:cxnSpMkLst>
            <pc:docMk/>
            <pc:sldMk cId="2154024183" sldId="976"/>
            <ac:cxnSpMk id="748" creationId="{27CFF21F-9F80-3985-A4AA-22E8B829192C}"/>
          </ac:cxnSpMkLst>
        </pc:cxnChg>
        <pc:cxnChg chg="mod">
          <ac:chgData name="Phillip Kaufman" userId="c001b2a046940d7c" providerId="LiveId" clId="{5CB25B10-5B1C-4017-B167-ED3104435743}" dt="2024-05-20T00:59:59.557" v="3839" actId="165"/>
          <ac:cxnSpMkLst>
            <pc:docMk/>
            <pc:sldMk cId="2154024183" sldId="976"/>
            <ac:cxnSpMk id="749" creationId="{9BE2532F-176B-528E-8DBF-8C524EC7B4E4}"/>
          </ac:cxnSpMkLst>
        </pc:cxnChg>
        <pc:cxnChg chg="mod">
          <ac:chgData name="Phillip Kaufman" userId="c001b2a046940d7c" providerId="LiveId" clId="{5CB25B10-5B1C-4017-B167-ED3104435743}" dt="2024-05-20T00:59:59.557" v="3839" actId="165"/>
          <ac:cxnSpMkLst>
            <pc:docMk/>
            <pc:sldMk cId="2154024183" sldId="976"/>
            <ac:cxnSpMk id="750" creationId="{3E5EA36C-5168-AD59-0E96-50C519537238}"/>
          </ac:cxnSpMkLst>
        </pc:cxnChg>
        <pc:cxnChg chg="mod">
          <ac:chgData name="Phillip Kaufman" userId="c001b2a046940d7c" providerId="LiveId" clId="{5CB25B10-5B1C-4017-B167-ED3104435743}" dt="2024-05-20T00:59:59.557" v="3839" actId="165"/>
          <ac:cxnSpMkLst>
            <pc:docMk/>
            <pc:sldMk cId="2154024183" sldId="976"/>
            <ac:cxnSpMk id="751" creationId="{6659F7DE-DEDE-B8CD-1F92-8BEAD8774549}"/>
          </ac:cxnSpMkLst>
        </pc:cxnChg>
        <pc:cxnChg chg="mod">
          <ac:chgData name="Phillip Kaufman" userId="c001b2a046940d7c" providerId="LiveId" clId="{5CB25B10-5B1C-4017-B167-ED3104435743}" dt="2024-05-20T00:59:59.557" v="3839" actId="165"/>
          <ac:cxnSpMkLst>
            <pc:docMk/>
            <pc:sldMk cId="2154024183" sldId="976"/>
            <ac:cxnSpMk id="752" creationId="{5D522058-C506-3C6D-6C8A-CB8649A26C20}"/>
          </ac:cxnSpMkLst>
        </pc:cxnChg>
        <pc:cxnChg chg="mod">
          <ac:chgData name="Phillip Kaufman" userId="c001b2a046940d7c" providerId="LiveId" clId="{5CB25B10-5B1C-4017-B167-ED3104435743}" dt="2024-05-20T00:59:59.557" v="3839" actId="165"/>
          <ac:cxnSpMkLst>
            <pc:docMk/>
            <pc:sldMk cId="2154024183" sldId="976"/>
            <ac:cxnSpMk id="753" creationId="{C4922BA9-4CB9-7E26-7012-4820C89A1FA9}"/>
          </ac:cxnSpMkLst>
        </pc:cxnChg>
        <pc:cxnChg chg="mod">
          <ac:chgData name="Phillip Kaufman" userId="c001b2a046940d7c" providerId="LiveId" clId="{5CB25B10-5B1C-4017-B167-ED3104435743}" dt="2024-05-20T00:59:59.557" v="3839" actId="165"/>
          <ac:cxnSpMkLst>
            <pc:docMk/>
            <pc:sldMk cId="2154024183" sldId="976"/>
            <ac:cxnSpMk id="754" creationId="{02777219-6611-E10B-4764-6F3940726C05}"/>
          </ac:cxnSpMkLst>
        </pc:cxnChg>
        <pc:cxnChg chg="mod">
          <ac:chgData name="Phillip Kaufman" userId="c001b2a046940d7c" providerId="LiveId" clId="{5CB25B10-5B1C-4017-B167-ED3104435743}" dt="2024-05-20T00:59:59.557" v="3839" actId="165"/>
          <ac:cxnSpMkLst>
            <pc:docMk/>
            <pc:sldMk cId="2154024183" sldId="976"/>
            <ac:cxnSpMk id="755" creationId="{C11727A5-B0DC-D152-C10F-8CBA7FA4E607}"/>
          </ac:cxnSpMkLst>
        </pc:cxnChg>
        <pc:cxnChg chg="mod">
          <ac:chgData name="Phillip Kaufman" userId="c001b2a046940d7c" providerId="LiveId" clId="{5CB25B10-5B1C-4017-B167-ED3104435743}" dt="2024-05-20T00:59:59.557" v="3839" actId="165"/>
          <ac:cxnSpMkLst>
            <pc:docMk/>
            <pc:sldMk cId="2154024183" sldId="976"/>
            <ac:cxnSpMk id="756" creationId="{9F586579-F38D-FE4B-D89C-EEAF1D965EA8}"/>
          </ac:cxnSpMkLst>
        </pc:cxnChg>
        <pc:cxnChg chg="mod">
          <ac:chgData name="Phillip Kaufman" userId="c001b2a046940d7c" providerId="LiveId" clId="{5CB25B10-5B1C-4017-B167-ED3104435743}" dt="2024-05-20T00:59:59.557" v="3839" actId="165"/>
          <ac:cxnSpMkLst>
            <pc:docMk/>
            <pc:sldMk cId="2154024183" sldId="976"/>
            <ac:cxnSpMk id="757" creationId="{96DBA47C-47CA-5B9C-B5A1-06DFAADC7D2E}"/>
          </ac:cxnSpMkLst>
        </pc:cxnChg>
        <pc:cxnChg chg="mod">
          <ac:chgData name="Phillip Kaufman" userId="c001b2a046940d7c" providerId="LiveId" clId="{5CB25B10-5B1C-4017-B167-ED3104435743}" dt="2024-05-20T00:59:59.557" v="3839" actId="165"/>
          <ac:cxnSpMkLst>
            <pc:docMk/>
            <pc:sldMk cId="2154024183" sldId="976"/>
            <ac:cxnSpMk id="758" creationId="{F283EC36-C07F-CC17-E4A4-CDED5282BF78}"/>
          </ac:cxnSpMkLst>
        </pc:cxnChg>
        <pc:cxnChg chg="mod">
          <ac:chgData name="Phillip Kaufman" userId="c001b2a046940d7c" providerId="LiveId" clId="{5CB25B10-5B1C-4017-B167-ED3104435743}" dt="2024-05-20T00:59:59.557" v="3839" actId="165"/>
          <ac:cxnSpMkLst>
            <pc:docMk/>
            <pc:sldMk cId="2154024183" sldId="976"/>
            <ac:cxnSpMk id="759" creationId="{A58E80EF-4853-E6B1-1E42-0E41BC86C823}"/>
          </ac:cxnSpMkLst>
        </pc:cxnChg>
        <pc:cxnChg chg="mod">
          <ac:chgData name="Phillip Kaufman" userId="c001b2a046940d7c" providerId="LiveId" clId="{5CB25B10-5B1C-4017-B167-ED3104435743}" dt="2024-05-20T00:59:59.557" v="3839" actId="165"/>
          <ac:cxnSpMkLst>
            <pc:docMk/>
            <pc:sldMk cId="2154024183" sldId="976"/>
            <ac:cxnSpMk id="760" creationId="{011F3329-FA54-5AF9-E2D1-3A8C944084EC}"/>
          </ac:cxnSpMkLst>
        </pc:cxnChg>
        <pc:cxnChg chg="mod">
          <ac:chgData name="Phillip Kaufman" userId="c001b2a046940d7c" providerId="LiveId" clId="{5CB25B10-5B1C-4017-B167-ED3104435743}" dt="2024-05-20T00:59:59.557" v="3839" actId="165"/>
          <ac:cxnSpMkLst>
            <pc:docMk/>
            <pc:sldMk cId="2154024183" sldId="976"/>
            <ac:cxnSpMk id="761" creationId="{F63B7534-72E4-3C5B-0615-61EC987CCF26}"/>
          </ac:cxnSpMkLst>
        </pc:cxnChg>
        <pc:cxnChg chg="mod">
          <ac:chgData name="Phillip Kaufman" userId="c001b2a046940d7c" providerId="LiveId" clId="{5CB25B10-5B1C-4017-B167-ED3104435743}" dt="2024-05-20T00:59:59.557" v="3839" actId="165"/>
          <ac:cxnSpMkLst>
            <pc:docMk/>
            <pc:sldMk cId="2154024183" sldId="976"/>
            <ac:cxnSpMk id="762" creationId="{C8A764F1-A14F-1BD6-1F32-5E96908153A6}"/>
          </ac:cxnSpMkLst>
        </pc:cxnChg>
        <pc:cxnChg chg="mod">
          <ac:chgData name="Phillip Kaufman" userId="c001b2a046940d7c" providerId="LiveId" clId="{5CB25B10-5B1C-4017-B167-ED3104435743}" dt="2024-05-20T00:59:59.557" v="3839" actId="165"/>
          <ac:cxnSpMkLst>
            <pc:docMk/>
            <pc:sldMk cId="2154024183" sldId="976"/>
            <ac:cxnSpMk id="763" creationId="{CB0D7284-9C01-919A-1EC3-434CCADCA46B}"/>
          </ac:cxnSpMkLst>
        </pc:cxnChg>
        <pc:cxnChg chg="mod">
          <ac:chgData name="Phillip Kaufman" userId="c001b2a046940d7c" providerId="LiveId" clId="{5CB25B10-5B1C-4017-B167-ED3104435743}" dt="2024-05-20T00:59:59.557" v="3839" actId="165"/>
          <ac:cxnSpMkLst>
            <pc:docMk/>
            <pc:sldMk cId="2154024183" sldId="976"/>
            <ac:cxnSpMk id="764" creationId="{901C01AA-A7AB-C629-12EC-2D0A324D5B11}"/>
          </ac:cxnSpMkLst>
        </pc:cxnChg>
        <pc:cxnChg chg="mod">
          <ac:chgData name="Phillip Kaufman" userId="c001b2a046940d7c" providerId="LiveId" clId="{5CB25B10-5B1C-4017-B167-ED3104435743}" dt="2024-05-20T00:59:59.557" v="3839" actId="165"/>
          <ac:cxnSpMkLst>
            <pc:docMk/>
            <pc:sldMk cId="2154024183" sldId="976"/>
            <ac:cxnSpMk id="765" creationId="{C5E8CEC1-5D17-2EAA-6943-2B4E6D2E2254}"/>
          </ac:cxnSpMkLst>
        </pc:cxnChg>
        <pc:cxnChg chg="mod">
          <ac:chgData name="Phillip Kaufman" userId="c001b2a046940d7c" providerId="LiveId" clId="{5CB25B10-5B1C-4017-B167-ED3104435743}" dt="2024-05-21T04:22:00.282" v="5249" actId="165"/>
          <ac:cxnSpMkLst>
            <pc:docMk/>
            <pc:sldMk cId="2154024183" sldId="976"/>
            <ac:cxnSpMk id="770" creationId="{873AE36D-0264-58BE-4626-7FB6DD46A7C3}"/>
          </ac:cxnSpMkLst>
        </pc:cxnChg>
        <pc:cxnChg chg="mod">
          <ac:chgData name="Phillip Kaufman" userId="c001b2a046940d7c" providerId="LiveId" clId="{5CB25B10-5B1C-4017-B167-ED3104435743}" dt="2024-05-21T04:22:00.282" v="5249" actId="165"/>
          <ac:cxnSpMkLst>
            <pc:docMk/>
            <pc:sldMk cId="2154024183" sldId="976"/>
            <ac:cxnSpMk id="771" creationId="{15F6E04E-3EE0-38CB-25B0-4F002A0243FE}"/>
          </ac:cxnSpMkLst>
        </pc:cxnChg>
        <pc:cxnChg chg="mod">
          <ac:chgData name="Phillip Kaufman" userId="c001b2a046940d7c" providerId="LiveId" clId="{5CB25B10-5B1C-4017-B167-ED3104435743}" dt="2024-05-20T01:00:04.881" v="3841" actId="165"/>
          <ac:cxnSpMkLst>
            <pc:docMk/>
            <pc:sldMk cId="2154024183" sldId="976"/>
            <ac:cxnSpMk id="780" creationId="{C351A6B5-98EA-7CDC-40E7-C7C86AF7EAF0}"/>
          </ac:cxnSpMkLst>
        </pc:cxnChg>
        <pc:cxnChg chg="mod">
          <ac:chgData name="Phillip Kaufman" userId="c001b2a046940d7c" providerId="LiveId" clId="{5CB25B10-5B1C-4017-B167-ED3104435743}" dt="2024-05-20T01:00:04.881" v="3841" actId="165"/>
          <ac:cxnSpMkLst>
            <pc:docMk/>
            <pc:sldMk cId="2154024183" sldId="976"/>
            <ac:cxnSpMk id="781" creationId="{FA60189F-31F0-A9FB-4BA1-B331E224120C}"/>
          </ac:cxnSpMkLst>
        </pc:cxnChg>
        <pc:cxnChg chg="mod">
          <ac:chgData name="Phillip Kaufman" userId="c001b2a046940d7c" providerId="LiveId" clId="{5CB25B10-5B1C-4017-B167-ED3104435743}" dt="2024-05-20T01:00:04.881" v="3841" actId="165"/>
          <ac:cxnSpMkLst>
            <pc:docMk/>
            <pc:sldMk cId="2154024183" sldId="976"/>
            <ac:cxnSpMk id="786" creationId="{89DF8921-21DC-C4D3-C31E-768CF7EA1246}"/>
          </ac:cxnSpMkLst>
        </pc:cxnChg>
        <pc:cxnChg chg="mod">
          <ac:chgData name="Phillip Kaufman" userId="c001b2a046940d7c" providerId="LiveId" clId="{5CB25B10-5B1C-4017-B167-ED3104435743}" dt="2024-05-20T01:00:04.881" v="3841" actId="165"/>
          <ac:cxnSpMkLst>
            <pc:docMk/>
            <pc:sldMk cId="2154024183" sldId="976"/>
            <ac:cxnSpMk id="787" creationId="{1B6A7F7E-9A41-3562-EA1D-933ADEF6C4D4}"/>
          </ac:cxnSpMkLst>
        </pc:cxnChg>
        <pc:cxnChg chg="mod">
          <ac:chgData name="Phillip Kaufman" userId="c001b2a046940d7c" providerId="LiveId" clId="{5CB25B10-5B1C-4017-B167-ED3104435743}" dt="2024-05-20T01:00:04.881" v="3841" actId="165"/>
          <ac:cxnSpMkLst>
            <pc:docMk/>
            <pc:sldMk cId="2154024183" sldId="976"/>
            <ac:cxnSpMk id="788" creationId="{99CC78AE-7054-1655-0CA9-970F59C25395}"/>
          </ac:cxnSpMkLst>
        </pc:cxnChg>
        <pc:cxnChg chg="mod">
          <ac:chgData name="Phillip Kaufman" userId="c001b2a046940d7c" providerId="LiveId" clId="{5CB25B10-5B1C-4017-B167-ED3104435743}" dt="2024-05-20T01:00:04.881" v="3841" actId="165"/>
          <ac:cxnSpMkLst>
            <pc:docMk/>
            <pc:sldMk cId="2154024183" sldId="976"/>
            <ac:cxnSpMk id="789" creationId="{8368AB2C-A510-BA55-FB9A-4E060FE1DA16}"/>
          </ac:cxnSpMkLst>
        </pc:cxnChg>
        <pc:cxnChg chg="mod">
          <ac:chgData name="Phillip Kaufman" userId="c001b2a046940d7c" providerId="LiveId" clId="{5CB25B10-5B1C-4017-B167-ED3104435743}" dt="2024-05-20T01:00:04.881" v="3841" actId="165"/>
          <ac:cxnSpMkLst>
            <pc:docMk/>
            <pc:sldMk cId="2154024183" sldId="976"/>
            <ac:cxnSpMk id="790" creationId="{6B6C2F79-A1DF-12AF-13C5-23483541FCFE}"/>
          </ac:cxnSpMkLst>
        </pc:cxnChg>
        <pc:cxnChg chg="mod">
          <ac:chgData name="Phillip Kaufman" userId="c001b2a046940d7c" providerId="LiveId" clId="{5CB25B10-5B1C-4017-B167-ED3104435743}" dt="2024-05-20T01:00:04.881" v="3841" actId="165"/>
          <ac:cxnSpMkLst>
            <pc:docMk/>
            <pc:sldMk cId="2154024183" sldId="976"/>
            <ac:cxnSpMk id="791" creationId="{CD1200CA-BF76-4EF5-F2DB-D4A32417F0B4}"/>
          </ac:cxnSpMkLst>
        </pc:cxnChg>
        <pc:cxnChg chg="mod">
          <ac:chgData name="Phillip Kaufman" userId="c001b2a046940d7c" providerId="LiveId" clId="{5CB25B10-5B1C-4017-B167-ED3104435743}" dt="2024-05-20T01:00:04.881" v="3841" actId="165"/>
          <ac:cxnSpMkLst>
            <pc:docMk/>
            <pc:sldMk cId="2154024183" sldId="976"/>
            <ac:cxnSpMk id="792" creationId="{17C574EB-8E15-CDE1-035D-C47330C4FC53}"/>
          </ac:cxnSpMkLst>
        </pc:cxnChg>
        <pc:cxnChg chg="mod">
          <ac:chgData name="Phillip Kaufman" userId="c001b2a046940d7c" providerId="LiveId" clId="{5CB25B10-5B1C-4017-B167-ED3104435743}" dt="2024-05-20T01:00:04.881" v="3841" actId="165"/>
          <ac:cxnSpMkLst>
            <pc:docMk/>
            <pc:sldMk cId="2154024183" sldId="976"/>
            <ac:cxnSpMk id="793" creationId="{58EBE71E-E978-EAAA-49C6-A21E14E35FC0}"/>
          </ac:cxnSpMkLst>
        </pc:cxnChg>
        <pc:cxnChg chg="mod">
          <ac:chgData name="Phillip Kaufman" userId="c001b2a046940d7c" providerId="LiveId" clId="{5CB25B10-5B1C-4017-B167-ED3104435743}" dt="2024-05-20T01:00:04.881" v="3841" actId="165"/>
          <ac:cxnSpMkLst>
            <pc:docMk/>
            <pc:sldMk cId="2154024183" sldId="976"/>
            <ac:cxnSpMk id="794" creationId="{E00DD579-02A1-2376-6707-1478ED0AF68D}"/>
          </ac:cxnSpMkLst>
        </pc:cxnChg>
        <pc:cxnChg chg="mod">
          <ac:chgData name="Phillip Kaufman" userId="c001b2a046940d7c" providerId="LiveId" clId="{5CB25B10-5B1C-4017-B167-ED3104435743}" dt="2024-05-20T01:00:04.881" v="3841" actId="165"/>
          <ac:cxnSpMkLst>
            <pc:docMk/>
            <pc:sldMk cId="2154024183" sldId="976"/>
            <ac:cxnSpMk id="795" creationId="{A1E1FD3A-4FB4-8C56-1B2B-D4FB4E966ED5}"/>
          </ac:cxnSpMkLst>
        </pc:cxnChg>
        <pc:cxnChg chg="mod">
          <ac:chgData name="Phillip Kaufman" userId="c001b2a046940d7c" providerId="LiveId" clId="{5CB25B10-5B1C-4017-B167-ED3104435743}" dt="2024-05-20T01:00:04.881" v="3841" actId="165"/>
          <ac:cxnSpMkLst>
            <pc:docMk/>
            <pc:sldMk cId="2154024183" sldId="976"/>
            <ac:cxnSpMk id="796" creationId="{DA5DABFA-8EF1-6724-F3B8-8DD5129F57B9}"/>
          </ac:cxnSpMkLst>
        </pc:cxnChg>
        <pc:cxnChg chg="mod">
          <ac:chgData name="Phillip Kaufman" userId="c001b2a046940d7c" providerId="LiveId" clId="{5CB25B10-5B1C-4017-B167-ED3104435743}" dt="2024-05-20T01:00:04.881" v="3841" actId="165"/>
          <ac:cxnSpMkLst>
            <pc:docMk/>
            <pc:sldMk cId="2154024183" sldId="976"/>
            <ac:cxnSpMk id="797" creationId="{EA649CBB-3BBB-0A3C-0920-CFEB7ACF9241}"/>
          </ac:cxnSpMkLst>
        </pc:cxnChg>
        <pc:cxnChg chg="mod">
          <ac:chgData name="Phillip Kaufman" userId="c001b2a046940d7c" providerId="LiveId" clId="{5CB25B10-5B1C-4017-B167-ED3104435743}" dt="2024-05-20T01:00:04.881" v="3841" actId="165"/>
          <ac:cxnSpMkLst>
            <pc:docMk/>
            <pc:sldMk cId="2154024183" sldId="976"/>
            <ac:cxnSpMk id="798" creationId="{F5198273-3AF6-E3BB-A382-06CED874BD4A}"/>
          </ac:cxnSpMkLst>
        </pc:cxnChg>
        <pc:cxnChg chg="mod">
          <ac:chgData name="Phillip Kaufman" userId="c001b2a046940d7c" providerId="LiveId" clId="{5CB25B10-5B1C-4017-B167-ED3104435743}" dt="2024-05-20T01:00:04.881" v="3841" actId="165"/>
          <ac:cxnSpMkLst>
            <pc:docMk/>
            <pc:sldMk cId="2154024183" sldId="976"/>
            <ac:cxnSpMk id="799" creationId="{F1629189-905E-DBDC-0346-9864069B1993}"/>
          </ac:cxnSpMkLst>
        </pc:cxnChg>
        <pc:cxnChg chg="mod">
          <ac:chgData name="Phillip Kaufman" userId="c001b2a046940d7c" providerId="LiveId" clId="{5CB25B10-5B1C-4017-B167-ED3104435743}" dt="2024-05-20T01:00:04.881" v="3841" actId="165"/>
          <ac:cxnSpMkLst>
            <pc:docMk/>
            <pc:sldMk cId="2154024183" sldId="976"/>
            <ac:cxnSpMk id="800" creationId="{0C7B1E01-6BE2-F5A9-1BE7-6F85C1C788D4}"/>
          </ac:cxnSpMkLst>
        </pc:cxnChg>
        <pc:cxnChg chg="mod">
          <ac:chgData name="Phillip Kaufman" userId="c001b2a046940d7c" providerId="LiveId" clId="{5CB25B10-5B1C-4017-B167-ED3104435743}" dt="2024-05-20T01:00:04.881" v="3841" actId="165"/>
          <ac:cxnSpMkLst>
            <pc:docMk/>
            <pc:sldMk cId="2154024183" sldId="976"/>
            <ac:cxnSpMk id="801" creationId="{43EE589F-A20E-8E32-3C94-CE9F3AF4F199}"/>
          </ac:cxnSpMkLst>
        </pc:cxnChg>
        <pc:cxnChg chg="mod">
          <ac:chgData name="Phillip Kaufman" userId="c001b2a046940d7c" providerId="LiveId" clId="{5CB25B10-5B1C-4017-B167-ED3104435743}" dt="2024-05-20T01:00:04.881" v="3841" actId="165"/>
          <ac:cxnSpMkLst>
            <pc:docMk/>
            <pc:sldMk cId="2154024183" sldId="976"/>
            <ac:cxnSpMk id="802" creationId="{D0D3C861-C482-D7B8-274A-73672677461C}"/>
          </ac:cxnSpMkLst>
        </pc:cxnChg>
        <pc:cxnChg chg="mod">
          <ac:chgData name="Phillip Kaufman" userId="c001b2a046940d7c" providerId="LiveId" clId="{5CB25B10-5B1C-4017-B167-ED3104435743}" dt="2024-05-20T01:00:04.881" v="3841" actId="165"/>
          <ac:cxnSpMkLst>
            <pc:docMk/>
            <pc:sldMk cId="2154024183" sldId="976"/>
            <ac:cxnSpMk id="803" creationId="{A1609218-106C-256E-9AF2-DF83AED58149}"/>
          </ac:cxnSpMkLst>
        </pc:cxnChg>
        <pc:cxnChg chg="mod">
          <ac:chgData name="Phillip Kaufman" userId="c001b2a046940d7c" providerId="LiveId" clId="{5CB25B10-5B1C-4017-B167-ED3104435743}" dt="2024-05-20T01:00:04.881" v="3841" actId="165"/>
          <ac:cxnSpMkLst>
            <pc:docMk/>
            <pc:sldMk cId="2154024183" sldId="976"/>
            <ac:cxnSpMk id="804" creationId="{9CC2CA35-CAD4-FCA3-A801-4F1CA97298C8}"/>
          </ac:cxnSpMkLst>
        </pc:cxnChg>
        <pc:cxnChg chg="mod">
          <ac:chgData name="Phillip Kaufman" userId="c001b2a046940d7c" providerId="LiveId" clId="{5CB25B10-5B1C-4017-B167-ED3104435743}" dt="2024-05-20T01:00:04.881" v="3841" actId="165"/>
          <ac:cxnSpMkLst>
            <pc:docMk/>
            <pc:sldMk cId="2154024183" sldId="976"/>
            <ac:cxnSpMk id="805" creationId="{A1E05A92-FE45-C756-04B1-DAEDAD577458}"/>
          </ac:cxnSpMkLst>
        </pc:cxnChg>
        <pc:cxnChg chg="mod">
          <ac:chgData name="Phillip Kaufman" userId="c001b2a046940d7c" providerId="LiveId" clId="{5CB25B10-5B1C-4017-B167-ED3104435743}" dt="2024-05-20T01:00:04.881" v="3841" actId="165"/>
          <ac:cxnSpMkLst>
            <pc:docMk/>
            <pc:sldMk cId="2154024183" sldId="976"/>
            <ac:cxnSpMk id="806" creationId="{9DCF0181-4E70-421D-7DE5-8A704717486F}"/>
          </ac:cxnSpMkLst>
        </pc:cxnChg>
        <pc:cxnChg chg="mod">
          <ac:chgData name="Phillip Kaufman" userId="c001b2a046940d7c" providerId="LiveId" clId="{5CB25B10-5B1C-4017-B167-ED3104435743}" dt="2024-05-20T01:00:04.881" v="3841" actId="165"/>
          <ac:cxnSpMkLst>
            <pc:docMk/>
            <pc:sldMk cId="2154024183" sldId="976"/>
            <ac:cxnSpMk id="807" creationId="{6BBF5CD9-D0E8-8291-0DBD-9577E47F6618}"/>
          </ac:cxnSpMkLst>
        </pc:cxnChg>
        <pc:cxnChg chg="mod">
          <ac:chgData name="Phillip Kaufman" userId="c001b2a046940d7c" providerId="LiveId" clId="{5CB25B10-5B1C-4017-B167-ED3104435743}" dt="2024-05-20T01:00:04.881" v="3841" actId="165"/>
          <ac:cxnSpMkLst>
            <pc:docMk/>
            <pc:sldMk cId="2154024183" sldId="976"/>
            <ac:cxnSpMk id="808" creationId="{BBACB015-3FA7-C856-B4DF-AFECB38742D6}"/>
          </ac:cxnSpMkLst>
        </pc:cxnChg>
        <pc:cxnChg chg="mod">
          <ac:chgData name="Phillip Kaufman" userId="c001b2a046940d7c" providerId="LiveId" clId="{5CB25B10-5B1C-4017-B167-ED3104435743}" dt="2024-05-20T01:00:04.881" v="3841" actId="165"/>
          <ac:cxnSpMkLst>
            <pc:docMk/>
            <pc:sldMk cId="2154024183" sldId="976"/>
            <ac:cxnSpMk id="809" creationId="{6B7C2E0A-73D3-D4E9-0E81-6238DB9FCEC7}"/>
          </ac:cxnSpMkLst>
        </pc:cxnChg>
        <pc:cxnChg chg="mod">
          <ac:chgData name="Phillip Kaufman" userId="c001b2a046940d7c" providerId="LiveId" clId="{5CB25B10-5B1C-4017-B167-ED3104435743}" dt="2024-05-20T01:00:04.881" v="3841" actId="165"/>
          <ac:cxnSpMkLst>
            <pc:docMk/>
            <pc:sldMk cId="2154024183" sldId="976"/>
            <ac:cxnSpMk id="810" creationId="{36D20CE4-C1A8-03FF-3FF3-91E8059268EB}"/>
          </ac:cxnSpMkLst>
        </pc:cxnChg>
        <pc:cxnChg chg="mod">
          <ac:chgData name="Phillip Kaufman" userId="c001b2a046940d7c" providerId="LiveId" clId="{5CB25B10-5B1C-4017-B167-ED3104435743}" dt="2024-05-20T01:00:04.881" v="3841" actId="165"/>
          <ac:cxnSpMkLst>
            <pc:docMk/>
            <pc:sldMk cId="2154024183" sldId="976"/>
            <ac:cxnSpMk id="811" creationId="{BA07A6F3-4F37-C098-E198-1352937613F4}"/>
          </ac:cxnSpMkLst>
        </pc:cxnChg>
        <pc:cxnChg chg="mod">
          <ac:chgData name="Phillip Kaufman" userId="c001b2a046940d7c" providerId="LiveId" clId="{5CB25B10-5B1C-4017-B167-ED3104435743}" dt="2024-05-20T01:00:04.881" v="3841" actId="165"/>
          <ac:cxnSpMkLst>
            <pc:docMk/>
            <pc:sldMk cId="2154024183" sldId="976"/>
            <ac:cxnSpMk id="812" creationId="{C5DD065C-45DE-B866-8918-908B605B0EA5}"/>
          </ac:cxnSpMkLst>
        </pc:cxnChg>
        <pc:cxnChg chg="mod">
          <ac:chgData name="Phillip Kaufman" userId="c001b2a046940d7c" providerId="LiveId" clId="{5CB25B10-5B1C-4017-B167-ED3104435743}" dt="2024-05-20T01:00:04.881" v="3841" actId="165"/>
          <ac:cxnSpMkLst>
            <pc:docMk/>
            <pc:sldMk cId="2154024183" sldId="976"/>
            <ac:cxnSpMk id="813" creationId="{E1465241-60D0-E126-D8A3-0701028A4F5D}"/>
          </ac:cxnSpMkLst>
        </pc:cxnChg>
        <pc:cxnChg chg="mod">
          <ac:chgData name="Phillip Kaufman" userId="c001b2a046940d7c" providerId="LiveId" clId="{5CB25B10-5B1C-4017-B167-ED3104435743}" dt="2024-05-20T01:00:04.881" v="3841" actId="165"/>
          <ac:cxnSpMkLst>
            <pc:docMk/>
            <pc:sldMk cId="2154024183" sldId="976"/>
            <ac:cxnSpMk id="814" creationId="{399E061E-B64C-B4F4-7D12-3B51178F0CB7}"/>
          </ac:cxnSpMkLst>
        </pc:cxnChg>
        <pc:cxnChg chg="mod">
          <ac:chgData name="Phillip Kaufman" userId="c001b2a046940d7c" providerId="LiveId" clId="{5CB25B10-5B1C-4017-B167-ED3104435743}" dt="2024-05-20T01:00:04.881" v="3841" actId="165"/>
          <ac:cxnSpMkLst>
            <pc:docMk/>
            <pc:sldMk cId="2154024183" sldId="976"/>
            <ac:cxnSpMk id="815" creationId="{928FDCBD-00F3-79FC-3DAE-B0C7DD807F5C}"/>
          </ac:cxnSpMkLst>
        </pc:cxnChg>
        <pc:cxnChg chg="mod">
          <ac:chgData name="Phillip Kaufman" userId="c001b2a046940d7c" providerId="LiveId" clId="{5CB25B10-5B1C-4017-B167-ED3104435743}" dt="2024-05-20T01:00:04.881" v="3841" actId="165"/>
          <ac:cxnSpMkLst>
            <pc:docMk/>
            <pc:sldMk cId="2154024183" sldId="976"/>
            <ac:cxnSpMk id="816" creationId="{1CEBC3EA-C71E-BC01-3583-83A3D3EC368E}"/>
          </ac:cxnSpMkLst>
        </pc:cxnChg>
        <pc:cxnChg chg="mod">
          <ac:chgData name="Phillip Kaufman" userId="c001b2a046940d7c" providerId="LiveId" clId="{5CB25B10-5B1C-4017-B167-ED3104435743}" dt="2024-05-20T01:00:04.881" v="3841" actId="165"/>
          <ac:cxnSpMkLst>
            <pc:docMk/>
            <pc:sldMk cId="2154024183" sldId="976"/>
            <ac:cxnSpMk id="817" creationId="{15106203-D904-5795-2956-0901D4DF015C}"/>
          </ac:cxnSpMkLst>
        </pc:cxnChg>
        <pc:cxnChg chg="mod">
          <ac:chgData name="Phillip Kaufman" userId="c001b2a046940d7c" providerId="LiveId" clId="{5CB25B10-5B1C-4017-B167-ED3104435743}" dt="2024-05-20T01:00:04.881" v="3841" actId="165"/>
          <ac:cxnSpMkLst>
            <pc:docMk/>
            <pc:sldMk cId="2154024183" sldId="976"/>
            <ac:cxnSpMk id="821" creationId="{AEB83A67-B798-991C-8AEC-0BEC719A9DB0}"/>
          </ac:cxnSpMkLst>
        </pc:cxnChg>
        <pc:cxnChg chg="mod">
          <ac:chgData name="Phillip Kaufman" userId="c001b2a046940d7c" providerId="LiveId" clId="{5CB25B10-5B1C-4017-B167-ED3104435743}" dt="2024-05-20T01:00:04.881" v="3841" actId="165"/>
          <ac:cxnSpMkLst>
            <pc:docMk/>
            <pc:sldMk cId="2154024183" sldId="976"/>
            <ac:cxnSpMk id="822" creationId="{13F5E80B-E30E-F1B6-060E-A2281B4150BE}"/>
          </ac:cxnSpMkLst>
        </pc:cxnChg>
        <pc:cxnChg chg="mod">
          <ac:chgData name="Phillip Kaufman" userId="c001b2a046940d7c" providerId="LiveId" clId="{5CB25B10-5B1C-4017-B167-ED3104435743}" dt="2024-05-21T01:35:28.012" v="4168" actId="165"/>
          <ac:cxnSpMkLst>
            <pc:docMk/>
            <pc:sldMk cId="2154024183" sldId="976"/>
            <ac:cxnSpMk id="831" creationId="{95A49E4C-81C4-54C3-4C2F-3FBC95E0ED86}"/>
          </ac:cxnSpMkLst>
        </pc:cxnChg>
        <pc:cxnChg chg="mod">
          <ac:chgData name="Phillip Kaufman" userId="c001b2a046940d7c" providerId="LiveId" clId="{5CB25B10-5B1C-4017-B167-ED3104435743}" dt="2024-05-21T01:35:28.012" v="4168" actId="165"/>
          <ac:cxnSpMkLst>
            <pc:docMk/>
            <pc:sldMk cId="2154024183" sldId="976"/>
            <ac:cxnSpMk id="832" creationId="{53F24ADD-8D28-A481-839F-2A5ECFA3D94F}"/>
          </ac:cxnSpMkLst>
        </pc:cxnChg>
        <pc:cxnChg chg="mod">
          <ac:chgData name="Phillip Kaufman" userId="c001b2a046940d7c" providerId="LiveId" clId="{5CB25B10-5B1C-4017-B167-ED3104435743}" dt="2024-05-21T01:35:28.012" v="4168" actId="165"/>
          <ac:cxnSpMkLst>
            <pc:docMk/>
            <pc:sldMk cId="2154024183" sldId="976"/>
            <ac:cxnSpMk id="837" creationId="{2A78FE9E-3E47-D1DA-F685-E7AE55F7C9B7}"/>
          </ac:cxnSpMkLst>
        </pc:cxnChg>
        <pc:cxnChg chg="mod">
          <ac:chgData name="Phillip Kaufman" userId="c001b2a046940d7c" providerId="LiveId" clId="{5CB25B10-5B1C-4017-B167-ED3104435743}" dt="2024-05-21T01:35:28.012" v="4168" actId="165"/>
          <ac:cxnSpMkLst>
            <pc:docMk/>
            <pc:sldMk cId="2154024183" sldId="976"/>
            <ac:cxnSpMk id="838" creationId="{1A2E2FD4-A18C-8DF4-EC7B-F7E454E230F5}"/>
          </ac:cxnSpMkLst>
        </pc:cxnChg>
        <pc:cxnChg chg="mod">
          <ac:chgData name="Phillip Kaufman" userId="c001b2a046940d7c" providerId="LiveId" clId="{5CB25B10-5B1C-4017-B167-ED3104435743}" dt="2024-05-21T01:35:28.012" v="4168" actId="165"/>
          <ac:cxnSpMkLst>
            <pc:docMk/>
            <pc:sldMk cId="2154024183" sldId="976"/>
            <ac:cxnSpMk id="839" creationId="{82A18526-1479-C286-F219-0A107B051528}"/>
          </ac:cxnSpMkLst>
        </pc:cxnChg>
        <pc:cxnChg chg="mod">
          <ac:chgData name="Phillip Kaufman" userId="c001b2a046940d7c" providerId="LiveId" clId="{5CB25B10-5B1C-4017-B167-ED3104435743}" dt="2024-05-21T01:35:28.012" v="4168" actId="165"/>
          <ac:cxnSpMkLst>
            <pc:docMk/>
            <pc:sldMk cId="2154024183" sldId="976"/>
            <ac:cxnSpMk id="840" creationId="{DE9A1CDF-09F9-2A3D-CD97-E28E8050DECD}"/>
          </ac:cxnSpMkLst>
        </pc:cxnChg>
        <pc:cxnChg chg="mod">
          <ac:chgData name="Phillip Kaufman" userId="c001b2a046940d7c" providerId="LiveId" clId="{5CB25B10-5B1C-4017-B167-ED3104435743}" dt="2024-05-21T01:35:28.012" v="4168" actId="165"/>
          <ac:cxnSpMkLst>
            <pc:docMk/>
            <pc:sldMk cId="2154024183" sldId="976"/>
            <ac:cxnSpMk id="841" creationId="{11739181-3F43-0F23-19EB-8FAA55254C52}"/>
          </ac:cxnSpMkLst>
        </pc:cxnChg>
        <pc:cxnChg chg="mod">
          <ac:chgData name="Phillip Kaufman" userId="c001b2a046940d7c" providerId="LiveId" clId="{5CB25B10-5B1C-4017-B167-ED3104435743}" dt="2024-05-21T01:35:28.012" v="4168" actId="165"/>
          <ac:cxnSpMkLst>
            <pc:docMk/>
            <pc:sldMk cId="2154024183" sldId="976"/>
            <ac:cxnSpMk id="842" creationId="{599CFC51-3DAC-C112-59D0-D875C9776AB5}"/>
          </ac:cxnSpMkLst>
        </pc:cxnChg>
        <pc:cxnChg chg="mod">
          <ac:chgData name="Phillip Kaufman" userId="c001b2a046940d7c" providerId="LiveId" clId="{5CB25B10-5B1C-4017-B167-ED3104435743}" dt="2024-05-21T01:35:28.012" v="4168" actId="165"/>
          <ac:cxnSpMkLst>
            <pc:docMk/>
            <pc:sldMk cId="2154024183" sldId="976"/>
            <ac:cxnSpMk id="843" creationId="{743AF769-6BD3-CAF0-33DB-21C13A2664D6}"/>
          </ac:cxnSpMkLst>
        </pc:cxnChg>
        <pc:cxnChg chg="mod">
          <ac:chgData name="Phillip Kaufman" userId="c001b2a046940d7c" providerId="LiveId" clId="{5CB25B10-5B1C-4017-B167-ED3104435743}" dt="2024-05-21T01:35:28.012" v="4168" actId="165"/>
          <ac:cxnSpMkLst>
            <pc:docMk/>
            <pc:sldMk cId="2154024183" sldId="976"/>
            <ac:cxnSpMk id="844" creationId="{A79E8011-6AAC-0B2C-7F24-089CBB4D6141}"/>
          </ac:cxnSpMkLst>
        </pc:cxnChg>
        <pc:cxnChg chg="mod">
          <ac:chgData name="Phillip Kaufman" userId="c001b2a046940d7c" providerId="LiveId" clId="{5CB25B10-5B1C-4017-B167-ED3104435743}" dt="2024-05-21T01:35:28.012" v="4168" actId="165"/>
          <ac:cxnSpMkLst>
            <pc:docMk/>
            <pc:sldMk cId="2154024183" sldId="976"/>
            <ac:cxnSpMk id="845" creationId="{84706448-9C3F-7574-3924-9EA421C1A2EE}"/>
          </ac:cxnSpMkLst>
        </pc:cxnChg>
        <pc:cxnChg chg="mod">
          <ac:chgData name="Phillip Kaufman" userId="c001b2a046940d7c" providerId="LiveId" clId="{5CB25B10-5B1C-4017-B167-ED3104435743}" dt="2024-05-21T01:35:28.012" v="4168" actId="165"/>
          <ac:cxnSpMkLst>
            <pc:docMk/>
            <pc:sldMk cId="2154024183" sldId="976"/>
            <ac:cxnSpMk id="846" creationId="{A8A99BD3-8B60-2A98-60AC-F7B0B5DCF345}"/>
          </ac:cxnSpMkLst>
        </pc:cxnChg>
        <pc:cxnChg chg="mod">
          <ac:chgData name="Phillip Kaufman" userId="c001b2a046940d7c" providerId="LiveId" clId="{5CB25B10-5B1C-4017-B167-ED3104435743}" dt="2024-05-21T01:35:28.012" v="4168" actId="165"/>
          <ac:cxnSpMkLst>
            <pc:docMk/>
            <pc:sldMk cId="2154024183" sldId="976"/>
            <ac:cxnSpMk id="847" creationId="{5098F9EB-C7DA-B724-01D9-B2DC78E570B4}"/>
          </ac:cxnSpMkLst>
        </pc:cxnChg>
        <pc:cxnChg chg="mod">
          <ac:chgData name="Phillip Kaufman" userId="c001b2a046940d7c" providerId="LiveId" clId="{5CB25B10-5B1C-4017-B167-ED3104435743}" dt="2024-05-21T01:35:28.012" v="4168" actId="165"/>
          <ac:cxnSpMkLst>
            <pc:docMk/>
            <pc:sldMk cId="2154024183" sldId="976"/>
            <ac:cxnSpMk id="848" creationId="{D4F225C3-9ED5-3360-4DD9-23886D35CC9F}"/>
          </ac:cxnSpMkLst>
        </pc:cxnChg>
        <pc:cxnChg chg="mod">
          <ac:chgData name="Phillip Kaufman" userId="c001b2a046940d7c" providerId="LiveId" clId="{5CB25B10-5B1C-4017-B167-ED3104435743}" dt="2024-05-21T01:35:28.012" v="4168" actId="165"/>
          <ac:cxnSpMkLst>
            <pc:docMk/>
            <pc:sldMk cId="2154024183" sldId="976"/>
            <ac:cxnSpMk id="849" creationId="{F970B89C-888E-6764-E1B3-4DBFEA1DA5DA}"/>
          </ac:cxnSpMkLst>
        </pc:cxnChg>
        <pc:cxnChg chg="mod">
          <ac:chgData name="Phillip Kaufman" userId="c001b2a046940d7c" providerId="LiveId" clId="{5CB25B10-5B1C-4017-B167-ED3104435743}" dt="2024-05-21T01:35:28.012" v="4168" actId="165"/>
          <ac:cxnSpMkLst>
            <pc:docMk/>
            <pc:sldMk cId="2154024183" sldId="976"/>
            <ac:cxnSpMk id="850" creationId="{6C814DA8-6F73-6200-277F-B6950FE54E9B}"/>
          </ac:cxnSpMkLst>
        </pc:cxnChg>
        <pc:cxnChg chg="mod">
          <ac:chgData name="Phillip Kaufman" userId="c001b2a046940d7c" providerId="LiveId" clId="{5CB25B10-5B1C-4017-B167-ED3104435743}" dt="2024-05-21T01:35:28.012" v="4168" actId="165"/>
          <ac:cxnSpMkLst>
            <pc:docMk/>
            <pc:sldMk cId="2154024183" sldId="976"/>
            <ac:cxnSpMk id="851" creationId="{EACEA027-E4C3-5A35-72EF-273C900E8A75}"/>
          </ac:cxnSpMkLst>
        </pc:cxnChg>
        <pc:cxnChg chg="mod">
          <ac:chgData name="Phillip Kaufman" userId="c001b2a046940d7c" providerId="LiveId" clId="{5CB25B10-5B1C-4017-B167-ED3104435743}" dt="2024-05-21T01:35:28.012" v="4168" actId="165"/>
          <ac:cxnSpMkLst>
            <pc:docMk/>
            <pc:sldMk cId="2154024183" sldId="976"/>
            <ac:cxnSpMk id="852" creationId="{4CC6E788-999D-F1D4-14A8-447C7790EE7F}"/>
          </ac:cxnSpMkLst>
        </pc:cxnChg>
        <pc:cxnChg chg="mod">
          <ac:chgData name="Phillip Kaufman" userId="c001b2a046940d7c" providerId="LiveId" clId="{5CB25B10-5B1C-4017-B167-ED3104435743}" dt="2024-05-21T01:35:28.012" v="4168" actId="165"/>
          <ac:cxnSpMkLst>
            <pc:docMk/>
            <pc:sldMk cId="2154024183" sldId="976"/>
            <ac:cxnSpMk id="853" creationId="{3C8867E0-3301-0C34-07CB-589F3EEF6656}"/>
          </ac:cxnSpMkLst>
        </pc:cxnChg>
        <pc:cxnChg chg="mod">
          <ac:chgData name="Phillip Kaufman" userId="c001b2a046940d7c" providerId="LiveId" clId="{5CB25B10-5B1C-4017-B167-ED3104435743}" dt="2024-05-21T01:35:28.012" v="4168" actId="165"/>
          <ac:cxnSpMkLst>
            <pc:docMk/>
            <pc:sldMk cId="2154024183" sldId="976"/>
            <ac:cxnSpMk id="854" creationId="{AE916696-FDFD-6FB5-435C-4F0799504EEB}"/>
          </ac:cxnSpMkLst>
        </pc:cxnChg>
        <pc:cxnChg chg="mod">
          <ac:chgData name="Phillip Kaufman" userId="c001b2a046940d7c" providerId="LiveId" clId="{5CB25B10-5B1C-4017-B167-ED3104435743}" dt="2024-05-21T01:35:28.012" v="4168" actId="165"/>
          <ac:cxnSpMkLst>
            <pc:docMk/>
            <pc:sldMk cId="2154024183" sldId="976"/>
            <ac:cxnSpMk id="855" creationId="{50004C72-CEDE-0BAE-DCA2-449371EF3BE4}"/>
          </ac:cxnSpMkLst>
        </pc:cxnChg>
        <pc:cxnChg chg="mod">
          <ac:chgData name="Phillip Kaufman" userId="c001b2a046940d7c" providerId="LiveId" clId="{5CB25B10-5B1C-4017-B167-ED3104435743}" dt="2024-05-21T01:35:28.012" v="4168" actId="165"/>
          <ac:cxnSpMkLst>
            <pc:docMk/>
            <pc:sldMk cId="2154024183" sldId="976"/>
            <ac:cxnSpMk id="856" creationId="{C0A8E376-852A-1D1E-0A81-BEEC403B7292}"/>
          </ac:cxnSpMkLst>
        </pc:cxnChg>
        <pc:cxnChg chg="mod">
          <ac:chgData name="Phillip Kaufman" userId="c001b2a046940d7c" providerId="LiveId" clId="{5CB25B10-5B1C-4017-B167-ED3104435743}" dt="2024-05-21T01:35:28.012" v="4168" actId="165"/>
          <ac:cxnSpMkLst>
            <pc:docMk/>
            <pc:sldMk cId="2154024183" sldId="976"/>
            <ac:cxnSpMk id="857" creationId="{33BF6B08-02BD-9856-DE78-167F748CD738}"/>
          </ac:cxnSpMkLst>
        </pc:cxnChg>
        <pc:cxnChg chg="mod">
          <ac:chgData name="Phillip Kaufman" userId="c001b2a046940d7c" providerId="LiveId" clId="{5CB25B10-5B1C-4017-B167-ED3104435743}" dt="2024-05-21T01:35:28.012" v="4168" actId="165"/>
          <ac:cxnSpMkLst>
            <pc:docMk/>
            <pc:sldMk cId="2154024183" sldId="976"/>
            <ac:cxnSpMk id="858" creationId="{59EAB7B7-9CD9-AE6D-95FA-3C64BD167B65}"/>
          </ac:cxnSpMkLst>
        </pc:cxnChg>
        <pc:cxnChg chg="mod">
          <ac:chgData name="Phillip Kaufman" userId="c001b2a046940d7c" providerId="LiveId" clId="{5CB25B10-5B1C-4017-B167-ED3104435743}" dt="2024-05-21T01:35:28.012" v="4168" actId="165"/>
          <ac:cxnSpMkLst>
            <pc:docMk/>
            <pc:sldMk cId="2154024183" sldId="976"/>
            <ac:cxnSpMk id="859" creationId="{87A071C7-4B74-3409-6079-0567B20C6256}"/>
          </ac:cxnSpMkLst>
        </pc:cxnChg>
        <pc:cxnChg chg="mod">
          <ac:chgData name="Phillip Kaufman" userId="c001b2a046940d7c" providerId="LiveId" clId="{5CB25B10-5B1C-4017-B167-ED3104435743}" dt="2024-05-21T01:35:28.012" v="4168" actId="165"/>
          <ac:cxnSpMkLst>
            <pc:docMk/>
            <pc:sldMk cId="2154024183" sldId="976"/>
            <ac:cxnSpMk id="860" creationId="{B955E491-5819-2BC1-8A16-26305BDFDECB}"/>
          </ac:cxnSpMkLst>
        </pc:cxnChg>
        <pc:cxnChg chg="mod">
          <ac:chgData name="Phillip Kaufman" userId="c001b2a046940d7c" providerId="LiveId" clId="{5CB25B10-5B1C-4017-B167-ED3104435743}" dt="2024-05-21T01:35:28.012" v="4168" actId="165"/>
          <ac:cxnSpMkLst>
            <pc:docMk/>
            <pc:sldMk cId="2154024183" sldId="976"/>
            <ac:cxnSpMk id="861" creationId="{1A9EEEAA-21BC-FD7F-E942-6A1A95143835}"/>
          </ac:cxnSpMkLst>
        </pc:cxnChg>
        <pc:cxnChg chg="mod">
          <ac:chgData name="Phillip Kaufman" userId="c001b2a046940d7c" providerId="LiveId" clId="{5CB25B10-5B1C-4017-B167-ED3104435743}" dt="2024-05-21T01:35:28.012" v="4168" actId="165"/>
          <ac:cxnSpMkLst>
            <pc:docMk/>
            <pc:sldMk cId="2154024183" sldId="976"/>
            <ac:cxnSpMk id="862" creationId="{32B09568-BDA8-D52A-33D0-0F5DB69EEECB}"/>
          </ac:cxnSpMkLst>
        </pc:cxnChg>
        <pc:cxnChg chg="mod">
          <ac:chgData name="Phillip Kaufman" userId="c001b2a046940d7c" providerId="LiveId" clId="{5CB25B10-5B1C-4017-B167-ED3104435743}" dt="2024-05-21T01:35:28.012" v="4168" actId="165"/>
          <ac:cxnSpMkLst>
            <pc:docMk/>
            <pc:sldMk cId="2154024183" sldId="976"/>
            <ac:cxnSpMk id="863" creationId="{EE68D4FC-BDB4-F37F-469F-DC11128D990C}"/>
          </ac:cxnSpMkLst>
        </pc:cxnChg>
        <pc:cxnChg chg="mod">
          <ac:chgData name="Phillip Kaufman" userId="c001b2a046940d7c" providerId="LiveId" clId="{5CB25B10-5B1C-4017-B167-ED3104435743}" dt="2024-05-21T01:35:28.012" v="4168" actId="165"/>
          <ac:cxnSpMkLst>
            <pc:docMk/>
            <pc:sldMk cId="2154024183" sldId="976"/>
            <ac:cxnSpMk id="864" creationId="{03465B29-12ED-B0B8-429C-814B09E5539B}"/>
          </ac:cxnSpMkLst>
        </pc:cxnChg>
        <pc:cxnChg chg="mod">
          <ac:chgData name="Phillip Kaufman" userId="c001b2a046940d7c" providerId="LiveId" clId="{5CB25B10-5B1C-4017-B167-ED3104435743}" dt="2024-05-21T01:35:28.012" v="4168" actId="165"/>
          <ac:cxnSpMkLst>
            <pc:docMk/>
            <pc:sldMk cId="2154024183" sldId="976"/>
            <ac:cxnSpMk id="865" creationId="{30ED5B56-1713-D975-F9D4-1D8E78801BEE}"/>
          </ac:cxnSpMkLst>
        </pc:cxnChg>
        <pc:cxnChg chg="mod">
          <ac:chgData name="Phillip Kaufman" userId="c001b2a046940d7c" providerId="LiveId" clId="{5CB25B10-5B1C-4017-B167-ED3104435743}" dt="2024-05-21T01:35:28.012" v="4168" actId="165"/>
          <ac:cxnSpMkLst>
            <pc:docMk/>
            <pc:sldMk cId="2154024183" sldId="976"/>
            <ac:cxnSpMk id="866" creationId="{48497ACB-3437-19A1-CFAD-B144BF1425E8}"/>
          </ac:cxnSpMkLst>
        </pc:cxnChg>
        <pc:cxnChg chg="mod">
          <ac:chgData name="Phillip Kaufman" userId="c001b2a046940d7c" providerId="LiveId" clId="{5CB25B10-5B1C-4017-B167-ED3104435743}" dt="2024-05-21T01:35:28.012" v="4168" actId="165"/>
          <ac:cxnSpMkLst>
            <pc:docMk/>
            <pc:sldMk cId="2154024183" sldId="976"/>
            <ac:cxnSpMk id="867" creationId="{7C5543BC-4C2C-BA48-30AC-A1EC1A55F467}"/>
          </ac:cxnSpMkLst>
        </pc:cxnChg>
        <pc:cxnChg chg="mod">
          <ac:chgData name="Phillip Kaufman" userId="c001b2a046940d7c" providerId="LiveId" clId="{5CB25B10-5B1C-4017-B167-ED3104435743}" dt="2024-05-21T01:35:28.012" v="4168" actId="165"/>
          <ac:cxnSpMkLst>
            <pc:docMk/>
            <pc:sldMk cId="2154024183" sldId="976"/>
            <ac:cxnSpMk id="868" creationId="{3D6A11AD-69B3-D47C-E669-A58C618E4DD4}"/>
          </ac:cxnSpMkLst>
        </pc:cxnChg>
        <pc:cxnChg chg="mod">
          <ac:chgData name="Phillip Kaufman" userId="c001b2a046940d7c" providerId="LiveId" clId="{5CB25B10-5B1C-4017-B167-ED3104435743}" dt="2024-05-21T01:35:28.012" v="4168" actId="165"/>
          <ac:cxnSpMkLst>
            <pc:docMk/>
            <pc:sldMk cId="2154024183" sldId="976"/>
            <ac:cxnSpMk id="872" creationId="{D7E6FF68-D078-5068-A1F1-7B760AA6664D}"/>
          </ac:cxnSpMkLst>
        </pc:cxnChg>
        <pc:cxnChg chg="mod">
          <ac:chgData name="Phillip Kaufman" userId="c001b2a046940d7c" providerId="LiveId" clId="{5CB25B10-5B1C-4017-B167-ED3104435743}" dt="2024-05-21T01:35:28.012" v="4168" actId="165"/>
          <ac:cxnSpMkLst>
            <pc:docMk/>
            <pc:sldMk cId="2154024183" sldId="976"/>
            <ac:cxnSpMk id="873" creationId="{2DC98097-6285-B76A-36B0-1525FBF652DE}"/>
          </ac:cxnSpMkLst>
        </pc:cxnChg>
        <pc:cxnChg chg="mod">
          <ac:chgData name="Phillip Kaufman" userId="c001b2a046940d7c" providerId="LiveId" clId="{5CB25B10-5B1C-4017-B167-ED3104435743}" dt="2024-05-20T01:00:25.580" v="3844" actId="165"/>
          <ac:cxnSpMkLst>
            <pc:docMk/>
            <pc:sldMk cId="2154024183" sldId="976"/>
            <ac:cxnSpMk id="880" creationId="{CE7537D3-19AC-21D7-3424-2C54D7D5F74E}"/>
          </ac:cxnSpMkLst>
        </pc:cxnChg>
        <pc:cxnChg chg="mod">
          <ac:chgData name="Phillip Kaufman" userId="c001b2a046940d7c" providerId="LiveId" clId="{5CB25B10-5B1C-4017-B167-ED3104435743}" dt="2024-05-20T01:00:25.580" v="3844" actId="165"/>
          <ac:cxnSpMkLst>
            <pc:docMk/>
            <pc:sldMk cId="2154024183" sldId="976"/>
            <ac:cxnSpMk id="881" creationId="{95AE81DD-3B95-C42B-1CEF-E5B2B7302D58}"/>
          </ac:cxnSpMkLst>
        </pc:cxnChg>
        <pc:cxnChg chg="mod">
          <ac:chgData name="Phillip Kaufman" userId="c001b2a046940d7c" providerId="LiveId" clId="{5CB25B10-5B1C-4017-B167-ED3104435743}" dt="2024-05-21T01:35:28.012" v="4168" actId="165"/>
          <ac:cxnSpMkLst>
            <pc:docMk/>
            <pc:sldMk cId="2154024183" sldId="976"/>
            <ac:cxnSpMk id="891" creationId="{5007ADF6-E1DA-E040-B064-C9BB2478B5F6}"/>
          </ac:cxnSpMkLst>
        </pc:cxnChg>
        <pc:cxnChg chg="mod">
          <ac:chgData name="Phillip Kaufman" userId="c001b2a046940d7c" providerId="LiveId" clId="{5CB25B10-5B1C-4017-B167-ED3104435743}" dt="2024-05-21T01:35:28.012" v="4168" actId="165"/>
          <ac:cxnSpMkLst>
            <pc:docMk/>
            <pc:sldMk cId="2154024183" sldId="976"/>
            <ac:cxnSpMk id="892" creationId="{1E728986-FDCC-EC47-7B1F-D09E5E342C16}"/>
          </ac:cxnSpMkLst>
        </pc:cxnChg>
        <pc:cxnChg chg="mod">
          <ac:chgData name="Phillip Kaufman" userId="c001b2a046940d7c" providerId="LiveId" clId="{5CB25B10-5B1C-4017-B167-ED3104435743}" dt="2024-05-20T01:01:47.079" v="3857" actId="1076"/>
          <ac:cxnSpMkLst>
            <pc:docMk/>
            <pc:sldMk cId="2154024183" sldId="976"/>
            <ac:cxnSpMk id="900" creationId="{B42B07ED-2B68-AC3F-01B6-CC7938E39884}"/>
          </ac:cxnSpMkLst>
        </pc:cxnChg>
        <pc:cxnChg chg="mod">
          <ac:chgData name="Phillip Kaufman" userId="c001b2a046940d7c" providerId="LiveId" clId="{5CB25B10-5B1C-4017-B167-ED3104435743}" dt="2024-05-20T01:03:06.373" v="3880" actId="14100"/>
          <ac:cxnSpMkLst>
            <pc:docMk/>
            <pc:sldMk cId="2154024183" sldId="976"/>
            <ac:cxnSpMk id="901" creationId="{19A6A56B-40CC-D938-1496-7D0D23C0CBDC}"/>
          </ac:cxnSpMkLst>
        </pc:cxnChg>
        <pc:cxnChg chg="mod">
          <ac:chgData name="Phillip Kaufman" userId="c001b2a046940d7c" providerId="LiveId" clId="{5CB25B10-5B1C-4017-B167-ED3104435743}" dt="2024-05-21T04:21:12.558" v="5246"/>
          <ac:cxnSpMkLst>
            <pc:docMk/>
            <pc:sldMk cId="2154024183" sldId="976"/>
            <ac:cxnSpMk id="903" creationId="{DD7E8137-C132-381E-8B95-772F71F5DB43}"/>
          </ac:cxnSpMkLst>
        </pc:cxnChg>
        <pc:cxnChg chg="mod">
          <ac:chgData name="Phillip Kaufman" userId="c001b2a046940d7c" providerId="LiveId" clId="{5CB25B10-5B1C-4017-B167-ED3104435743}" dt="2024-05-21T04:21:12.558" v="5246"/>
          <ac:cxnSpMkLst>
            <pc:docMk/>
            <pc:sldMk cId="2154024183" sldId="976"/>
            <ac:cxnSpMk id="904" creationId="{E2E65D13-6AF3-67A8-25F0-C5635132D3CB}"/>
          </ac:cxnSpMkLst>
        </pc:cxnChg>
        <pc:cxnChg chg="mod">
          <ac:chgData name="Phillip Kaufman" userId="c001b2a046940d7c" providerId="LiveId" clId="{5CB25B10-5B1C-4017-B167-ED3104435743}" dt="2024-05-21T04:21:12.558" v="5246"/>
          <ac:cxnSpMkLst>
            <pc:docMk/>
            <pc:sldMk cId="2154024183" sldId="976"/>
            <ac:cxnSpMk id="905" creationId="{D8D9B64C-E8E4-03EC-8212-97E3CDB7B94E}"/>
          </ac:cxnSpMkLst>
        </pc:cxnChg>
        <pc:cxnChg chg="mod">
          <ac:chgData name="Phillip Kaufman" userId="c001b2a046940d7c" providerId="LiveId" clId="{5CB25B10-5B1C-4017-B167-ED3104435743}" dt="2024-05-21T04:21:12.558" v="5246"/>
          <ac:cxnSpMkLst>
            <pc:docMk/>
            <pc:sldMk cId="2154024183" sldId="976"/>
            <ac:cxnSpMk id="906" creationId="{4F8119A8-920B-F690-2D99-39972D946B3A}"/>
          </ac:cxnSpMkLst>
        </pc:cxnChg>
        <pc:cxnChg chg="mod">
          <ac:chgData name="Phillip Kaufman" userId="c001b2a046940d7c" providerId="LiveId" clId="{5CB25B10-5B1C-4017-B167-ED3104435743}" dt="2024-05-21T04:21:12.558" v="5246"/>
          <ac:cxnSpMkLst>
            <pc:docMk/>
            <pc:sldMk cId="2154024183" sldId="976"/>
            <ac:cxnSpMk id="907" creationId="{6C45A36D-7ADB-B3B1-4325-48F9E4CF92C1}"/>
          </ac:cxnSpMkLst>
        </pc:cxnChg>
        <pc:cxnChg chg="mod">
          <ac:chgData name="Phillip Kaufman" userId="c001b2a046940d7c" providerId="LiveId" clId="{5CB25B10-5B1C-4017-B167-ED3104435743}" dt="2024-05-21T04:22:00.282" v="5249" actId="165"/>
          <ac:cxnSpMkLst>
            <pc:docMk/>
            <pc:sldMk cId="2154024183" sldId="976"/>
            <ac:cxnSpMk id="914" creationId="{5E90F67E-5DB4-D494-518A-889219DA1FD9}"/>
          </ac:cxnSpMkLst>
        </pc:cxnChg>
        <pc:cxnChg chg="mod">
          <ac:chgData name="Phillip Kaufman" userId="c001b2a046940d7c" providerId="LiveId" clId="{5CB25B10-5B1C-4017-B167-ED3104435743}" dt="2024-05-21T04:22:00.282" v="5249" actId="165"/>
          <ac:cxnSpMkLst>
            <pc:docMk/>
            <pc:sldMk cId="2154024183" sldId="976"/>
            <ac:cxnSpMk id="915" creationId="{99C76091-0C12-BB4B-E297-3618811FF778}"/>
          </ac:cxnSpMkLst>
        </pc:cxnChg>
        <pc:cxnChg chg="mod">
          <ac:chgData name="Phillip Kaufman" userId="c001b2a046940d7c" providerId="LiveId" clId="{5CB25B10-5B1C-4017-B167-ED3104435743}" dt="2024-05-21T04:21:12.183" v="5245" actId="478"/>
          <ac:cxnSpMkLst>
            <pc:docMk/>
            <pc:sldMk cId="2154024183" sldId="976"/>
            <ac:cxnSpMk id="923" creationId="{C4780F22-ADD4-1F78-DE55-0A9657B80571}"/>
          </ac:cxnSpMkLst>
        </pc:cxnChg>
        <pc:cxnChg chg="mod">
          <ac:chgData name="Phillip Kaufman" userId="c001b2a046940d7c" providerId="LiveId" clId="{5CB25B10-5B1C-4017-B167-ED3104435743}" dt="2024-05-21T04:21:12.183" v="5245" actId="478"/>
          <ac:cxnSpMkLst>
            <pc:docMk/>
            <pc:sldMk cId="2154024183" sldId="976"/>
            <ac:cxnSpMk id="924" creationId="{AC0CDE0F-0756-3BAF-39F2-00B50FFC19DF}"/>
          </ac:cxnSpMkLst>
        </pc:cxnChg>
        <pc:cxnChg chg="mod">
          <ac:chgData name="Phillip Kaufman" userId="c001b2a046940d7c" providerId="LiveId" clId="{5CB25B10-5B1C-4017-B167-ED3104435743}" dt="2024-05-21T04:21:12.558" v="5246"/>
          <ac:cxnSpMkLst>
            <pc:docMk/>
            <pc:sldMk cId="2154024183" sldId="976"/>
            <ac:cxnSpMk id="926" creationId="{1CB2D616-552E-5330-688B-A3D9A0C2CDCC}"/>
          </ac:cxnSpMkLst>
        </pc:cxnChg>
        <pc:cxnChg chg="mod">
          <ac:chgData name="Phillip Kaufman" userId="c001b2a046940d7c" providerId="LiveId" clId="{5CB25B10-5B1C-4017-B167-ED3104435743}" dt="2024-05-21T04:21:12.558" v="5246"/>
          <ac:cxnSpMkLst>
            <pc:docMk/>
            <pc:sldMk cId="2154024183" sldId="976"/>
            <ac:cxnSpMk id="927" creationId="{363D2D8C-9BF5-99FD-8DB4-55FC89BFA670}"/>
          </ac:cxnSpMkLst>
        </pc:cxnChg>
        <pc:cxnChg chg="mod">
          <ac:chgData name="Phillip Kaufman" userId="c001b2a046940d7c" providerId="LiveId" clId="{5CB25B10-5B1C-4017-B167-ED3104435743}" dt="2024-05-21T04:21:12.558" v="5246"/>
          <ac:cxnSpMkLst>
            <pc:docMk/>
            <pc:sldMk cId="2154024183" sldId="976"/>
            <ac:cxnSpMk id="928" creationId="{66068006-BAD3-D83C-54AD-6A5CD5824C06}"/>
          </ac:cxnSpMkLst>
        </pc:cxnChg>
        <pc:cxnChg chg="mod">
          <ac:chgData name="Phillip Kaufman" userId="c001b2a046940d7c" providerId="LiveId" clId="{5CB25B10-5B1C-4017-B167-ED3104435743}" dt="2024-05-21T04:21:12.558" v="5246"/>
          <ac:cxnSpMkLst>
            <pc:docMk/>
            <pc:sldMk cId="2154024183" sldId="976"/>
            <ac:cxnSpMk id="929" creationId="{F58CFC0A-D536-D15E-9ADB-88819E05D6B5}"/>
          </ac:cxnSpMkLst>
        </pc:cxnChg>
        <pc:cxnChg chg="mod">
          <ac:chgData name="Phillip Kaufman" userId="c001b2a046940d7c" providerId="LiveId" clId="{5CB25B10-5B1C-4017-B167-ED3104435743}" dt="2024-05-21T04:21:12.558" v="5246"/>
          <ac:cxnSpMkLst>
            <pc:docMk/>
            <pc:sldMk cId="2154024183" sldId="976"/>
            <ac:cxnSpMk id="930" creationId="{C08C3224-A10B-7298-FDDC-82A192EB8CE5}"/>
          </ac:cxnSpMkLst>
        </pc:cxnChg>
        <pc:cxnChg chg="mod">
          <ac:chgData name="Phillip Kaufman" userId="c001b2a046940d7c" providerId="LiveId" clId="{5CB25B10-5B1C-4017-B167-ED3104435743}" dt="2024-05-21T04:21:12.558" v="5246"/>
          <ac:cxnSpMkLst>
            <pc:docMk/>
            <pc:sldMk cId="2154024183" sldId="976"/>
            <ac:cxnSpMk id="931" creationId="{CC3619C5-6BE7-E053-9F42-FD774D8C7637}"/>
          </ac:cxnSpMkLst>
        </pc:cxnChg>
        <pc:cxnChg chg="mod">
          <ac:chgData name="Phillip Kaufman" userId="c001b2a046940d7c" providerId="LiveId" clId="{5CB25B10-5B1C-4017-B167-ED3104435743}" dt="2024-05-20T01:05:57.038" v="3904"/>
          <ac:cxnSpMkLst>
            <pc:docMk/>
            <pc:sldMk cId="2154024183" sldId="976"/>
            <ac:cxnSpMk id="932" creationId="{C0743339-530A-362D-DB81-898E3CAC02A4}"/>
          </ac:cxnSpMkLst>
        </pc:cxnChg>
        <pc:cxnChg chg="mod">
          <ac:chgData name="Phillip Kaufman" userId="c001b2a046940d7c" providerId="LiveId" clId="{5CB25B10-5B1C-4017-B167-ED3104435743}" dt="2024-05-21T04:21:12.558" v="5246"/>
          <ac:cxnSpMkLst>
            <pc:docMk/>
            <pc:sldMk cId="2154024183" sldId="976"/>
            <ac:cxnSpMk id="932" creationId="{F337F946-1565-7844-30B4-1796DE196B5D}"/>
          </ac:cxnSpMkLst>
        </pc:cxnChg>
        <pc:cxnChg chg="mod">
          <ac:chgData name="Phillip Kaufman" userId="c001b2a046940d7c" providerId="LiveId" clId="{5CB25B10-5B1C-4017-B167-ED3104435743}" dt="2024-05-20T01:05:57.038" v="3904"/>
          <ac:cxnSpMkLst>
            <pc:docMk/>
            <pc:sldMk cId="2154024183" sldId="976"/>
            <ac:cxnSpMk id="933"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33" creationId="{8FA6D1E4-A63B-9D34-E55A-6865469DAF73}"/>
          </ac:cxnSpMkLst>
        </pc:cxnChg>
        <pc:cxnChg chg="mod">
          <ac:chgData name="Phillip Kaufman" userId="c001b2a046940d7c" providerId="LiveId" clId="{5CB25B10-5B1C-4017-B167-ED3104435743}" dt="2024-05-21T04:21:12.558" v="5246"/>
          <ac:cxnSpMkLst>
            <pc:docMk/>
            <pc:sldMk cId="2154024183" sldId="976"/>
            <ac:cxnSpMk id="934" creationId="{B105DFE1-1761-D753-75D4-FDA2C521F1FC}"/>
          </ac:cxnSpMkLst>
        </pc:cxnChg>
        <pc:cxnChg chg="mod">
          <ac:chgData name="Phillip Kaufman" userId="c001b2a046940d7c" providerId="LiveId" clId="{5CB25B10-5B1C-4017-B167-ED3104435743}" dt="2024-05-21T04:21:12.558" v="5246"/>
          <ac:cxnSpMkLst>
            <pc:docMk/>
            <pc:sldMk cId="2154024183" sldId="976"/>
            <ac:cxnSpMk id="935" creationId="{8DF81413-C4CA-E79B-77B4-94F27E77ECFB}"/>
          </ac:cxnSpMkLst>
        </pc:cxnChg>
        <pc:cxnChg chg="mod">
          <ac:chgData name="Phillip Kaufman" userId="c001b2a046940d7c" providerId="LiveId" clId="{5CB25B10-5B1C-4017-B167-ED3104435743}" dt="2024-05-21T04:21:12.558" v="5246"/>
          <ac:cxnSpMkLst>
            <pc:docMk/>
            <pc:sldMk cId="2154024183" sldId="976"/>
            <ac:cxnSpMk id="936" creationId="{627256DB-0C41-64E0-360D-7F1EAB3F6F09}"/>
          </ac:cxnSpMkLst>
        </pc:cxnChg>
        <pc:cxnChg chg="mod">
          <ac:chgData name="Phillip Kaufman" userId="c001b2a046940d7c" providerId="LiveId" clId="{5CB25B10-5B1C-4017-B167-ED3104435743}" dt="2024-05-21T04:21:12.558" v="5246"/>
          <ac:cxnSpMkLst>
            <pc:docMk/>
            <pc:sldMk cId="2154024183" sldId="976"/>
            <ac:cxnSpMk id="937" creationId="{F2E7D771-B47E-A41A-4E0E-809A32517A13}"/>
          </ac:cxnSpMkLst>
        </pc:cxnChg>
        <pc:cxnChg chg="mod">
          <ac:chgData name="Phillip Kaufman" userId="c001b2a046940d7c" providerId="LiveId" clId="{5CB25B10-5B1C-4017-B167-ED3104435743}" dt="2024-05-21T04:21:12.558" v="5246"/>
          <ac:cxnSpMkLst>
            <pc:docMk/>
            <pc:sldMk cId="2154024183" sldId="976"/>
            <ac:cxnSpMk id="938" creationId="{BA79BDE5-2A47-4B81-B9F4-15D11C4451D0}"/>
          </ac:cxnSpMkLst>
        </pc:cxnChg>
        <pc:cxnChg chg="mod">
          <ac:chgData name="Phillip Kaufman" userId="c001b2a046940d7c" providerId="LiveId" clId="{5CB25B10-5B1C-4017-B167-ED3104435743}" dt="2024-05-21T04:21:12.558" v="5246"/>
          <ac:cxnSpMkLst>
            <pc:docMk/>
            <pc:sldMk cId="2154024183" sldId="976"/>
            <ac:cxnSpMk id="939" creationId="{B2E9C923-DC16-5CE0-4E10-4C331A0F9983}"/>
          </ac:cxnSpMkLst>
        </pc:cxnChg>
        <pc:cxnChg chg="mod">
          <ac:chgData name="Phillip Kaufman" userId="c001b2a046940d7c" providerId="LiveId" clId="{5CB25B10-5B1C-4017-B167-ED3104435743}" dt="2024-05-21T04:21:12.558" v="5246"/>
          <ac:cxnSpMkLst>
            <pc:docMk/>
            <pc:sldMk cId="2154024183" sldId="976"/>
            <ac:cxnSpMk id="940" creationId="{8846DFE3-9825-FBB7-EB69-7BCCAEFE7328}"/>
          </ac:cxnSpMkLst>
        </pc:cxnChg>
        <pc:cxnChg chg="mod">
          <ac:chgData name="Phillip Kaufman" userId="c001b2a046940d7c" providerId="LiveId" clId="{5CB25B10-5B1C-4017-B167-ED3104435743}" dt="2024-05-21T04:21:12.558" v="5246"/>
          <ac:cxnSpMkLst>
            <pc:docMk/>
            <pc:sldMk cId="2154024183" sldId="976"/>
            <ac:cxnSpMk id="941" creationId="{7CF8AECC-F8BD-3574-371F-A82061E77D63}"/>
          </ac:cxnSpMkLst>
        </pc:cxnChg>
        <pc:cxnChg chg="mod">
          <ac:chgData name="Phillip Kaufman" userId="c001b2a046940d7c" providerId="LiveId" clId="{5CB25B10-5B1C-4017-B167-ED3104435743}" dt="2024-05-20T01:08:04.778" v="3959" actId="478"/>
          <ac:cxnSpMkLst>
            <pc:docMk/>
            <pc:sldMk cId="2154024183" sldId="976"/>
            <ac:cxnSpMk id="941" creationId="{C0743339-530A-362D-DB81-898E3CAC02A4}"/>
          </ac:cxnSpMkLst>
        </pc:cxnChg>
        <pc:cxnChg chg="mod">
          <ac:chgData name="Phillip Kaufman" userId="c001b2a046940d7c" providerId="LiveId" clId="{5CB25B10-5B1C-4017-B167-ED3104435743}" dt="2024-05-20T01:08:04.778" v="3959" actId="478"/>
          <ac:cxnSpMkLst>
            <pc:docMk/>
            <pc:sldMk cId="2154024183" sldId="976"/>
            <ac:cxnSpMk id="942"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45" creationId="{B75444B5-A69A-C60C-3FAA-26E5F1942038}"/>
          </ac:cxnSpMkLst>
        </pc:cxnChg>
        <pc:cxnChg chg="mod">
          <ac:chgData name="Phillip Kaufman" userId="c001b2a046940d7c" providerId="LiveId" clId="{5CB25B10-5B1C-4017-B167-ED3104435743}" dt="2024-05-21T04:21:12.558" v="5246"/>
          <ac:cxnSpMkLst>
            <pc:docMk/>
            <pc:sldMk cId="2154024183" sldId="976"/>
            <ac:cxnSpMk id="946" creationId="{7C78F48C-7589-6B32-E567-A65877FABD45}"/>
          </ac:cxnSpMkLst>
        </pc:cxnChg>
        <pc:cxnChg chg="mod">
          <ac:chgData name="Phillip Kaufman" userId="c001b2a046940d7c" providerId="LiveId" clId="{5CB25B10-5B1C-4017-B167-ED3104435743}" dt="2024-05-20T01:07:59.232" v="3955" actId="478"/>
          <ac:cxnSpMkLst>
            <pc:docMk/>
            <pc:sldMk cId="2154024183" sldId="976"/>
            <ac:cxnSpMk id="950" creationId="{7DE5AC72-8D53-8FAA-B23B-08C7AF629F9C}"/>
          </ac:cxnSpMkLst>
        </pc:cxnChg>
        <pc:cxnChg chg="mod">
          <ac:chgData name="Phillip Kaufman" userId="c001b2a046940d7c" providerId="LiveId" clId="{5CB25B10-5B1C-4017-B167-ED3104435743}" dt="2024-05-20T01:07:59.232" v="3955" actId="478"/>
          <ac:cxnSpMkLst>
            <pc:docMk/>
            <pc:sldMk cId="2154024183" sldId="976"/>
            <ac:cxnSpMk id="951" creationId="{65D3AD8B-37D4-45E0-16D1-FA00BD3B6632}"/>
          </ac:cxnSpMkLst>
        </pc:cxnChg>
        <pc:cxnChg chg="mod">
          <ac:chgData name="Phillip Kaufman" userId="c001b2a046940d7c" providerId="LiveId" clId="{5CB25B10-5B1C-4017-B167-ED3104435743}" dt="2024-05-20T01:07:57.012" v="3952" actId="478"/>
          <ac:cxnSpMkLst>
            <pc:docMk/>
            <pc:sldMk cId="2154024183" sldId="976"/>
            <ac:cxnSpMk id="959" creationId="{7A0DAAFD-EB93-B2A0-F6C0-AE68D12C402A}"/>
          </ac:cxnSpMkLst>
        </pc:cxnChg>
        <pc:cxnChg chg="mod">
          <ac:chgData name="Phillip Kaufman" userId="c001b2a046940d7c" providerId="LiveId" clId="{5CB25B10-5B1C-4017-B167-ED3104435743}" dt="2024-05-20T01:07:57.012" v="3952" actId="478"/>
          <ac:cxnSpMkLst>
            <pc:docMk/>
            <pc:sldMk cId="2154024183" sldId="976"/>
            <ac:cxnSpMk id="960" creationId="{EEBADB4D-847A-3BA5-E824-8FDB8B77D82E}"/>
          </ac:cxnSpMkLst>
        </pc:cxnChg>
        <pc:cxnChg chg="mod">
          <ac:chgData name="Phillip Kaufman" userId="c001b2a046940d7c" providerId="LiveId" clId="{5CB25B10-5B1C-4017-B167-ED3104435743}" dt="2024-05-20T01:07:56.314" v="3951" actId="478"/>
          <ac:cxnSpMkLst>
            <pc:docMk/>
            <pc:sldMk cId="2154024183" sldId="976"/>
            <ac:cxnSpMk id="968" creationId="{43DF3ACB-2293-9B17-2F3C-6DBB08BEDC8E}"/>
          </ac:cxnSpMkLst>
        </pc:cxnChg>
        <pc:cxnChg chg="mod">
          <ac:chgData name="Phillip Kaufman" userId="c001b2a046940d7c" providerId="LiveId" clId="{5CB25B10-5B1C-4017-B167-ED3104435743}" dt="2024-05-20T01:07:56.314" v="3951" actId="478"/>
          <ac:cxnSpMkLst>
            <pc:docMk/>
            <pc:sldMk cId="2154024183" sldId="976"/>
            <ac:cxnSpMk id="969" creationId="{E9E923B0-EFE2-A4DB-1E6A-9C317A7DD690}"/>
          </ac:cxnSpMkLst>
        </pc:cxnChg>
        <pc:cxnChg chg="mod">
          <ac:chgData name="Phillip Kaufman" userId="c001b2a046940d7c" providerId="LiveId" clId="{5CB25B10-5B1C-4017-B167-ED3104435743}" dt="2024-05-20T01:06:28.584" v="3914" actId="478"/>
          <ac:cxnSpMkLst>
            <pc:docMk/>
            <pc:sldMk cId="2154024183" sldId="976"/>
            <ac:cxnSpMk id="977" creationId="{CB3200CB-5E30-E847-DD00-68884B583FE1}"/>
          </ac:cxnSpMkLst>
        </pc:cxnChg>
        <pc:cxnChg chg="mod">
          <ac:chgData name="Phillip Kaufman" userId="c001b2a046940d7c" providerId="LiveId" clId="{5CB25B10-5B1C-4017-B167-ED3104435743}" dt="2024-05-20T01:06:28.584" v="3914" actId="478"/>
          <ac:cxnSpMkLst>
            <pc:docMk/>
            <pc:sldMk cId="2154024183" sldId="976"/>
            <ac:cxnSpMk id="978" creationId="{C253BE6E-E92E-F23A-6181-100F13C8F922}"/>
          </ac:cxnSpMkLst>
        </pc:cxnChg>
      </pc:sldChg>
      <pc:sldChg chg="addSp delSp modSp add mod">
        <pc:chgData name="Phillip Kaufman" userId="c001b2a046940d7c" providerId="LiveId" clId="{5CB25B10-5B1C-4017-B167-ED3104435743}" dt="2024-05-22T03:00:45.326" v="5548"/>
        <pc:sldMkLst>
          <pc:docMk/>
          <pc:sldMk cId="2856383698" sldId="977"/>
        </pc:sldMkLst>
        <pc:spChg chg="add mod">
          <ac:chgData name="Phillip Kaufman" userId="c001b2a046940d7c" providerId="LiveId" clId="{5CB25B10-5B1C-4017-B167-ED3104435743}" dt="2024-05-21T04:55:12.512" v="5408" actId="1038"/>
          <ac:spMkLst>
            <pc:docMk/>
            <pc:sldMk cId="2856383698" sldId="977"/>
            <ac:spMk id="4" creationId="{53317E69-872F-26D8-4C2C-3B10D4CD5DC9}"/>
          </ac:spMkLst>
        </pc:spChg>
        <pc:spChg chg="add del">
          <ac:chgData name="Phillip Kaufman" userId="c001b2a046940d7c" providerId="LiveId" clId="{5CB25B10-5B1C-4017-B167-ED3104435743}" dt="2024-05-21T01:49:15.521" v="4176" actId="478"/>
          <ac:spMkLst>
            <pc:docMk/>
            <pc:sldMk cId="2856383698" sldId="977"/>
            <ac:spMk id="5" creationId="{0C9110CE-403F-42B5-720D-E2B5696126C8}"/>
          </ac:spMkLst>
        </pc:spChg>
        <pc:spChg chg="add del">
          <ac:chgData name="Phillip Kaufman" userId="c001b2a046940d7c" providerId="LiveId" clId="{5CB25B10-5B1C-4017-B167-ED3104435743}" dt="2024-05-21T01:49:15.521" v="4176" actId="478"/>
          <ac:spMkLst>
            <pc:docMk/>
            <pc:sldMk cId="2856383698" sldId="977"/>
            <ac:spMk id="7" creationId="{69CD2BB4-2A8D-2D48-27FE-1DD576B0F4ED}"/>
          </ac:spMkLst>
        </pc:spChg>
        <pc:spChg chg="mod">
          <ac:chgData name="Phillip Kaufman" userId="c001b2a046940d7c" providerId="LiveId" clId="{5CB25B10-5B1C-4017-B167-ED3104435743}" dt="2024-05-22T03:00:45.326" v="5548"/>
          <ac:spMkLst>
            <pc:docMk/>
            <pc:sldMk cId="2856383698" sldId="977"/>
            <ac:spMk id="7" creationId="{CC6345D5-AC81-82CF-CC27-AFFFD71F94FE}"/>
          </ac:spMkLst>
        </pc:spChg>
        <pc:spChg chg="mod">
          <ac:chgData name="Phillip Kaufman" userId="c001b2a046940d7c" providerId="LiveId" clId="{5CB25B10-5B1C-4017-B167-ED3104435743}" dt="2024-05-22T03:00:45.326" v="5548"/>
          <ac:spMkLst>
            <pc:docMk/>
            <pc:sldMk cId="2856383698" sldId="977"/>
            <ac:spMk id="8" creationId="{52B59F0C-7815-C37A-3F19-CCF7DADFB417}"/>
          </ac:spMkLst>
        </pc:spChg>
        <pc:spChg chg="add del">
          <ac:chgData name="Phillip Kaufman" userId="c001b2a046940d7c" providerId="LiveId" clId="{5CB25B10-5B1C-4017-B167-ED3104435743}" dt="2024-05-21T01:49:15.521" v="4176" actId="478"/>
          <ac:spMkLst>
            <pc:docMk/>
            <pc:sldMk cId="2856383698" sldId="977"/>
            <ac:spMk id="8" creationId="{6B5DC5F7-8826-1C71-23F2-E68D0789DB34}"/>
          </ac:spMkLst>
        </pc:spChg>
        <pc:spChg chg="add del">
          <ac:chgData name="Phillip Kaufman" userId="c001b2a046940d7c" providerId="LiveId" clId="{5CB25B10-5B1C-4017-B167-ED3104435743}" dt="2024-05-21T01:49:15.521" v="4176" actId="478"/>
          <ac:spMkLst>
            <pc:docMk/>
            <pc:sldMk cId="2856383698" sldId="977"/>
            <ac:spMk id="9" creationId="{9ED7F79C-FA13-E6A6-A8B1-AADAE9534C9D}"/>
          </ac:spMkLst>
        </pc:spChg>
        <pc:spChg chg="add mod">
          <ac:chgData name="Phillip Kaufman" userId="c001b2a046940d7c" providerId="LiveId" clId="{5CB25B10-5B1C-4017-B167-ED3104435743}" dt="2024-05-21T04:55:12.512" v="5408" actId="1038"/>
          <ac:spMkLst>
            <pc:docMk/>
            <pc:sldMk cId="2856383698" sldId="977"/>
            <ac:spMk id="38" creationId="{2075C950-D014-A37C-1F27-75D815C42C81}"/>
          </ac:spMkLst>
        </pc:spChg>
        <pc:spChg chg="mod topLvl">
          <ac:chgData name="Phillip Kaufman" userId="c001b2a046940d7c" providerId="LiveId" clId="{5CB25B10-5B1C-4017-B167-ED3104435743}" dt="2024-05-21T01:51:09.826" v="4191" actId="165"/>
          <ac:spMkLst>
            <pc:docMk/>
            <pc:sldMk cId="2856383698" sldId="977"/>
            <ac:spMk id="40" creationId="{8D8BFE28-AB63-E4B2-6DE0-7E947AA8F505}"/>
          </ac:spMkLst>
        </pc:spChg>
        <pc:spChg chg="mod topLvl">
          <ac:chgData name="Phillip Kaufman" userId="c001b2a046940d7c" providerId="LiveId" clId="{5CB25B10-5B1C-4017-B167-ED3104435743}" dt="2024-05-21T01:51:09.826" v="4191" actId="165"/>
          <ac:spMkLst>
            <pc:docMk/>
            <pc:sldMk cId="2856383698" sldId="977"/>
            <ac:spMk id="41" creationId="{DBA848C6-B6C8-10A0-4675-4F9004A37ECA}"/>
          </ac:spMkLst>
        </pc:spChg>
        <pc:spChg chg="add del">
          <ac:chgData name="Phillip Kaufman" userId="c001b2a046940d7c" providerId="LiveId" clId="{5CB25B10-5B1C-4017-B167-ED3104435743}" dt="2024-05-21T01:49:15.521" v="4176" actId="478"/>
          <ac:spMkLst>
            <pc:docMk/>
            <pc:sldMk cId="2856383698" sldId="977"/>
            <ac:spMk id="42" creationId="{B7C30A59-DF56-C246-0FA6-DFCD3DE51467}"/>
          </ac:spMkLst>
        </pc:spChg>
        <pc:spChg chg="add del">
          <ac:chgData name="Phillip Kaufman" userId="c001b2a046940d7c" providerId="LiveId" clId="{5CB25B10-5B1C-4017-B167-ED3104435743}" dt="2024-05-21T01:49:36.310" v="4177" actId="478"/>
          <ac:spMkLst>
            <pc:docMk/>
            <pc:sldMk cId="2856383698" sldId="977"/>
            <ac:spMk id="43" creationId="{B868C507-1548-93F1-23AA-D174EDB62B29}"/>
          </ac:spMkLst>
        </pc:spChg>
        <pc:spChg chg="add del mod">
          <ac:chgData name="Phillip Kaufman" userId="c001b2a046940d7c" providerId="LiveId" clId="{5CB25B10-5B1C-4017-B167-ED3104435743}" dt="2024-05-21T01:51:45.999" v="4195" actId="478"/>
          <ac:spMkLst>
            <pc:docMk/>
            <pc:sldMk cId="2856383698" sldId="977"/>
            <ac:spMk id="44" creationId="{4996786E-9F82-ADEE-D20E-6FE0CDB79F68}"/>
          </ac:spMkLst>
        </pc:spChg>
        <pc:spChg chg="mod">
          <ac:chgData name="Phillip Kaufman" userId="c001b2a046940d7c" providerId="LiveId" clId="{5CB25B10-5B1C-4017-B167-ED3104435743}" dt="2024-05-22T03:00:45.326" v="5548"/>
          <ac:spMkLst>
            <pc:docMk/>
            <pc:sldMk cId="2856383698" sldId="977"/>
            <ac:spMk id="45" creationId="{3D9C836D-747F-1E31-75D2-7DCFE248E0E2}"/>
          </ac:spMkLst>
        </pc:spChg>
        <pc:spChg chg="mod">
          <ac:chgData name="Phillip Kaufman" userId="c001b2a046940d7c" providerId="LiveId" clId="{5CB25B10-5B1C-4017-B167-ED3104435743}" dt="2024-05-22T03:00:45.326" v="5548"/>
          <ac:spMkLst>
            <pc:docMk/>
            <pc:sldMk cId="2856383698" sldId="977"/>
            <ac:spMk id="46" creationId="{5753CBBF-C4AC-FEC0-4441-A1DE8233CD8B}"/>
          </ac:spMkLst>
        </pc:spChg>
        <pc:spChg chg="mod">
          <ac:chgData name="Phillip Kaufman" userId="c001b2a046940d7c" providerId="LiveId" clId="{5CB25B10-5B1C-4017-B167-ED3104435743}" dt="2024-05-21T01:51:55.931" v="4197" actId="165"/>
          <ac:spMkLst>
            <pc:docMk/>
            <pc:sldMk cId="2856383698" sldId="977"/>
            <ac:spMk id="49" creationId="{101E6C80-4C22-308A-6748-EB35A1D8583B}"/>
          </ac:spMkLst>
        </pc:spChg>
        <pc:spChg chg="mod">
          <ac:chgData name="Phillip Kaufman" userId="c001b2a046940d7c" providerId="LiveId" clId="{5CB25B10-5B1C-4017-B167-ED3104435743}" dt="2024-05-21T01:51:55.931" v="4197" actId="165"/>
          <ac:spMkLst>
            <pc:docMk/>
            <pc:sldMk cId="2856383698" sldId="977"/>
            <ac:spMk id="50" creationId="{DF3A3F3E-5416-B39B-E0B4-B3EA9853F8B8}"/>
          </ac:spMkLst>
        </pc:spChg>
        <pc:spChg chg="mod">
          <ac:chgData name="Phillip Kaufman" userId="c001b2a046940d7c" providerId="LiveId" clId="{5CB25B10-5B1C-4017-B167-ED3104435743}" dt="2024-05-21T01:51:55.931" v="4197" actId="165"/>
          <ac:spMkLst>
            <pc:docMk/>
            <pc:sldMk cId="2856383698" sldId="977"/>
            <ac:spMk id="51" creationId="{ACA67D09-B65D-F3A5-0CFB-983A62924A75}"/>
          </ac:spMkLst>
        </pc:spChg>
        <pc:spChg chg="mod">
          <ac:chgData name="Phillip Kaufman" userId="c001b2a046940d7c" providerId="LiveId" clId="{5CB25B10-5B1C-4017-B167-ED3104435743}" dt="2024-05-21T01:51:55.931" v="4197" actId="165"/>
          <ac:spMkLst>
            <pc:docMk/>
            <pc:sldMk cId="2856383698" sldId="977"/>
            <ac:spMk id="52" creationId="{FCE11064-D63D-ED76-46DC-1299D96BFFC5}"/>
          </ac:spMkLst>
        </pc:spChg>
        <pc:spChg chg="mod">
          <ac:chgData name="Phillip Kaufman" userId="c001b2a046940d7c" providerId="LiveId" clId="{5CB25B10-5B1C-4017-B167-ED3104435743}" dt="2024-05-21T01:51:55.931" v="4197" actId="165"/>
          <ac:spMkLst>
            <pc:docMk/>
            <pc:sldMk cId="2856383698" sldId="977"/>
            <ac:spMk id="55" creationId="{C220E52E-F0C7-56C7-B5CA-19108B08D3E5}"/>
          </ac:spMkLst>
        </pc:spChg>
        <pc:spChg chg="mod">
          <ac:chgData name="Phillip Kaufman" userId="c001b2a046940d7c" providerId="LiveId" clId="{5CB25B10-5B1C-4017-B167-ED3104435743}" dt="2024-05-21T01:51:55.931" v="4197" actId="165"/>
          <ac:spMkLst>
            <pc:docMk/>
            <pc:sldMk cId="2856383698" sldId="977"/>
            <ac:spMk id="57" creationId="{98BE2459-2361-F43E-0242-08EFCFC6B1EF}"/>
          </ac:spMkLst>
        </pc:spChg>
        <pc:spChg chg="mod">
          <ac:chgData name="Phillip Kaufman" userId="c001b2a046940d7c" providerId="LiveId" clId="{5CB25B10-5B1C-4017-B167-ED3104435743}" dt="2024-05-21T01:51:55.931" v="4197" actId="165"/>
          <ac:spMkLst>
            <pc:docMk/>
            <pc:sldMk cId="2856383698" sldId="977"/>
            <ac:spMk id="58" creationId="{A1919A83-3266-2973-BAFB-393B85F7E62F}"/>
          </ac:spMkLst>
        </pc:spChg>
        <pc:spChg chg="mod">
          <ac:chgData name="Phillip Kaufman" userId="c001b2a046940d7c" providerId="LiveId" clId="{5CB25B10-5B1C-4017-B167-ED3104435743}" dt="2024-05-21T01:51:55.931" v="4197" actId="165"/>
          <ac:spMkLst>
            <pc:docMk/>
            <pc:sldMk cId="2856383698" sldId="977"/>
            <ac:spMk id="59" creationId="{CD8CFD16-CFA6-2402-5DB2-C99F4E195676}"/>
          </ac:spMkLst>
        </pc:spChg>
        <pc:spChg chg="mod">
          <ac:chgData name="Phillip Kaufman" userId="c001b2a046940d7c" providerId="LiveId" clId="{5CB25B10-5B1C-4017-B167-ED3104435743}" dt="2024-05-21T01:51:55.931" v="4197" actId="165"/>
          <ac:spMkLst>
            <pc:docMk/>
            <pc:sldMk cId="2856383698" sldId="977"/>
            <ac:spMk id="60" creationId="{74D4E470-3625-AF07-CDB6-8405D7287612}"/>
          </ac:spMkLst>
        </pc:spChg>
        <pc:spChg chg="mod">
          <ac:chgData name="Phillip Kaufman" userId="c001b2a046940d7c" providerId="LiveId" clId="{5CB25B10-5B1C-4017-B167-ED3104435743}" dt="2024-05-21T01:51:55.931" v="4197" actId="165"/>
          <ac:spMkLst>
            <pc:docMk/>
            <pc:sldMk cId="2856383698" sldId="977"/>
            <ac:spMk id="63" creationId="{EA24E223-28B7-AC31-1B08-9733EDA14871}"/>
          </ac:spMkLst>
        </pc:spChg>
        <pc:spChg chg="mod">
          <ac:chgData name="Phillip Kaufman" userId="c001b2a046940d7c" providerId="LiveId" clId="{5CB25B10-5B1C-4017-B167-ED3104435743}" dt="2024-05-21T01:51:55.931" v="4197" actId="165"/>
          <ac:spMkLst>
            <pc:docMk/>
            <pc:sldMk cId="2856383698" sldId="977"/>
            <ac:spMk id="99" creationId="{1D5743FF-3638-54B5-E3F9-B049121E3C0C}"/>
          </ac:spMkLst>
        </pc:spChg>
        <pc:spChg chg="mod">
          <ac:chgData name="Phillip Kaufman" userId="c001b2a046940d7c" providerId="LiveId" clId="{5CB25B10-5B1C-4017-B167-ED3104435743}" dt="2024-05-21T01:51:55.931" v="4197" actId="165"/>
          <ac:spMkLst>
            <pc:docMk/>
            <pc:sldMk cId="2856383698" sldId="977"/>
            <ac:spMk id="100" creationId="{3E8D203F-7615-15BA-9CE1-B0DFA276E1AD}"/>
          </ac:spMkLst>
        </pc:spChg>
        <pc:spChg chg="mod">
          <ac:chgData name="Phillip Kaufman" userId="c001b2a046940d7c" providerId="LiveId" clId="{5CB25B10-5B1C-4017-B167-ED3104435743}" dt="2024-05-21T01:51:55.931" v="4197" actId="165"/>
          <ac:spMkLst>
            <pc:docMk/>
            <pc:sldMk cId="2856383698" sldId="977"/>
            <ac:spMk id="109" creationId="{0F0E54D5-B79A-BB6F-E3A9-4358B90086E7}"/>
          </ac:spMkLst>
        </pc:spChg>
        <pc:spChg chg="mod">
          <ac:chgData name="Phillip Kaufman" userId="c001b2a046940d7c" providerId="LiveId" clId="{5CB25B10-5B1C-4017-B167-ED3104435743}" dt="2024-05-21T01:51:55.931" v="4197" actId="165"/>
          <ac:spMkLst>
            <pc:docMk/>
            <pc:sldMk cId="2856383698" sldId="977"/>
            <ac:spMk id="110" creationId="{9E189CA5-E59F-3776-7775-BB04BA7D968F}"/>
          </ac:spMkLst>
        </pc:spChg>
        <pc:spChg chg="mod">
          <ac:chgData name="Phillip Kaufman" userId="c001b2a046940d7c" providerId="LiveId" clId="{5CB25B10-5B1C-4017-B167-ED3104435743}" dt="2024-05-21T01:51:55.931" v="4197" actId="165"/>
          <ac:spMkLst>
            <pc:docMk/>
            <pc:sldMk cId="2856383698" sldId="977"/>
            <ac:spMk id="111" creationId="{773470D0-8DF9-C997-3D38-C612E161217B}"/>
          </ac:spMkLst>
        </pc:spChg>
        <pc:spChg chg="mod">
          <ac:chgData name="Phillip Kaufman" userId="c001b2a046940d7c" providerId="LiveId" clId="{5CB25B10-5B1C-4017-B167-ED3104435743}" dt="2024-05-21T01:51:55.931" v="4197" actId="165"/>
          <ac:spMkLst>
            <pc:docMk/>
            <pc:sldMk cId="2856383698" sldId="977"/>
            <ac:spMk id="112" creationId="{34424069-6DC3-0057-CDB0-14124F8DAC38}"/>
          </ac:spMkLst>
        </pc:spChg>
        <pc:spChg chg="mod">
          <ac:chgData name="Phillip Kaufman" userId="c001b2a046940d7c" providerId="LiveId" clId="{5CB25B10-5B1C-4017-B167-ED3104435743}" dt="2024-05-21T01:51:55.931" v="4197" actId="165"/>
          <ac:spMkLst>
            <pc:docMk/>
            <pc:sldMk cId="2856383698" sldId="977"/>
            <ac:spMk id="115" creationId="{B2B1D877-D1C6-E207-AF35-E25B956D1615}"/>
          </ac:spMkLst>
        </pc:spChg>
        <pc:spChg chg="mod">
          <ac:chgData name="Phillip Kaufman" userId="c001b2a046940d7c" providerId="LiveId" clId="{5CB25B10-5B1C-4017-B167-ED3104435743}" dt="2024-05-21T01:51:55.931" v="4197" actId="165"/>
          <ac:spMkLst>
            <pc:docMk/>
            <pc:sldMk cId="2856383698" sldId="977"/>
            <ac:spMk id="117" creationId="{29E76103-FF8F-554C-1B3A-2B91968BF619}"/>
          </ac:spMkLst>
        </pc:spChg>
        <pc:spChg chg="mod">
          <ac:chgData name="Phillip Kaufman" userId="c001b2a046940d7c" providerId="LiveId" clId="{5CB25B10-5B1C-4017-B167-ED3104435743}" dt="2024-05-21T01:51:55.931" v="4197" actId="165"/>
          <ac:spMkLst>
            <pc:docMk/>
            <pc:sldMk cId="2856383698" sldId="977"/>
            <ac:spMk id="118" creationId="{39FB9015-A6AA-5F75-5CAE-D9EA11E36774}"/>
          </ac:spMkLst>
        </pc:spChg>
        <pc:spChg chg="mod">
          <ac:chgData name="Phillip Kaufman" userId="c001b2a046940d7c" providerId="LiveId" clId="{5CB25B10-5B1C-4017-B167-ED3104435743}" dt="2024-05-21T01:51:55.931" v="4197" actId="165"/>
          <ac:spMkLst>
            <pc:docMk/>
            <pc:sldMk cId="2856383698" sldId="977"/>
            <ac:spMk id="119" creationId="{DBE35D67-056E-438B-03AD-A22D54284D55}"/>
          </ac:spMkLst>
        </pc:spChg>
        <pc:spChg chg="mod">
          <ac:chgData name="Phillip Kaufman" userId="c001b2a046940d7c" providerId="LiveId" clId="{5CB25B10-5B1C-4017-B167-ED3104435743}" dt="2024-05-21T01:51:55.931" v="4197" actId="165"/>
          <ac:spMkLst>
            <pc:docMk/>
            <pc:sldMk cId="2856383698" sldId="977"/>
            <ac:spMk id="120" creationId="{10F2CAAC-33FD-F568-B4EF-49035CC216A9}"/>
          </ac:spMkLst>
        </pc:spChg>
        <pc:spChg chg="mod">
          <ac:chgData name="Phillip Kaufman" userId="c001b2a046940d7c" providerId="LiveId" clId="{5CB25B10-5B1C-4017-B167-ED3104435743}" dt="2024-05-21T01:51:55.931" v="4197" actId="165"/>
          <ac:spMkLst>
            <pc:docMk/>
            <pc:sldMk cId="2856383698" sldId="977"/>
            <ac:spMk id="123" creationId="{9803C7C8-5762-F79A-7249-655B3AB70B9E}"/>
          </ac:spMkLst>
        </pc:spChg>
        <pc:spChg chg="mod topLvl">
          <ac:chgData name="Phillip Kaufman" userId="c001b2a046940d7c" providerId="LiveId" clId="{5CB25B10-5B1C-4017-B167-ED3104435743}" dt="2024-05-21T02:10:19.693" v="4840" actId="165"/>
          <ac:spMkLst>
            <pc:docMk/>
            <pc:sldMk cId="2856383698" sldId="977"/>
            <ac:spMk id="159" creationId="{3B3B0844-4E7A-54FE-40A8-E214E5B44CC7}"/>
          </ac:spMkLst>
        </pc:spChg>
        <pc:spChg chg="mod topLvl">
          <ac:chgData name="Phillip Kaufman" userId="c001b2a046940d7c" providerId="LiveId" clId="{5CB25B10-5B1C-4017-B167-ED3104435743}" dt="2024-05-21T02:10:19.693" v="4840" actId="165"/>
          <ac:spMkLst>
            <pc:docMk/>
            <pc:sldMk cId="2856383698" sldId="977"/>
            <ac:spMk id="160" creationId="{ED2F69B6-C204-5890-B3C1-D74A8E86573B}"/>
          </ac:spMkLst>
        </pc:spChg>
        <pc:spChg chg="mod">
          <ac:chgData name="Phillip Kaufman" userId="c001b2a046940d7c" providerId="LiveId" clId="{5CB25B10-5B1C-4017-B167-ED3104435743}" dt="2024-05-21T01:51:55.931" v="4197" actId="165"/>
          <ac:spMkLst>
            <pc:docMk/>
            <pc:sldMk cId="2856383698" sldId="977"/>
            <ac:spMk id="169" creationId="{B2701121-9533-5F90-8439-E64F7EAA61DE}"/>
          </ac:spMkLst>
        </pc:spChg>
        <pc:spChg chg="mod">
          <ac:chgData name="Phillip Kaufman" userId="c001b2a046940d7c" providerId="LiveId" clId="{5CB25B10-5B1C-4017-B167-ED3104435743}" dt="2024-05-21T01:51:55.931" v="4197" actId="165"/>
          <ac:spMkLst>
            <pc:docMk/>
            <pc:sldMk cId="2856383698" sldId="977"/>
            <ac:spMk id="170" creationId="{DF3B510E-85A6-080F-2DD1-15BBC9524C8F}"/>
          </ac:spMkLst>
        </pc:spChg>
        <pc:spChg chg="mod">
          <ac:chgData name="Phillip Kaufman" userId="c001b2a046940d7c" providerId="LiveId" clId="{5CB25B10-5B1C-4017-B167-ED3104435743}" dt="2024-05-21T01:51:55.931" v="4197" actId="165"/>
          <ac:spMkLst>
            <pc:docMk/>
            <pc:sldMk cId="2856383698" sldId="977"/>
            <ac:spMk id="171" creationId="{3989ED03-47B5-F885-8F1C-A6BD2FE1AA0B}"/>
          </ac:spMkLst>
        </pc:spChg>
        <pc:spChg chg="mod">
          <ac:chgData name="Phillip Kaufman" userId="c001b2a046940d7c" providerId="LiveId" clId="{5CB25B10-5B1C-4017-B167-ED3104435743}" dt="2024-05-21T01:51:55.931" v="4197" actId="165"/>
          <ac:spMkLst>
            <pc:docMk/>
            <pc:sldMk cId="2856383698" sldId="977"/>
            <ac:spMk id="172" creationId="{1A7A0E54-DBA9-9F86-F872-2F50558156B9}"/>
          </ac:spMkLst>
        </pc:spChg>
        <pc:spChg chg="mod">
          <ac:chgData name="Phillip Kaufman" userId="c001b2a046940d7c" providerId="LiveId" clId="{5CB25B10-5B1C-4017-B167-ED3104435743}" dt="2024-05-21T01:51:55.931" v="4197" actId="165"/>
          <ac:spMkLst>
            <pc:docMk/>
            <pc:sldMk cId="2856383698" sldId="977"/>
            <ac:spMk id="175" creationId="{57F6D9D3-6326-230A-1CB5-B5368AEBFF24}"/>
          </ac:spMkLst>
        </pc:spChg>
        <pc:spChg chg="mod">
          <ac:chgData name="Phillip Kaufman" userId="c001b2a046940d7c" providerId="LiveId" clId="{5CB25B10-5B1C-4017-B167-ED3104435743}" dt="2024-05-21T01:51:55.931" v="4197" actId="165"/>
          <ac:spMkLst>
            <pc:docMk/>
            <pc:sldMk cId="2856383698" sldId="977"/>
            <ac:spMk id="177" creationId="{AB27962E-CE63-DE5D-654A-0CA78A2112F4}"/>
          </ac:spMkLst>
        </pc:spChg>
        <pc:spChg chg="mod">
          <ac:chgData name="Phillip Kaufman" userId="c001b2a046940d7c" providerId="LiveId" clId="{5CB25B10-5B1C-4017-B167-ED3104435743}" dt="2024-05-21T01:51:55.931" v="4197" actId="165"/>
          <ac:spMkLst>
            <pc:docMk/>
            <pc:sldMk cId="2856383698" sldId="977"/>
            <ac:spMk id="178" creationId="{E269F02C-88E1-9E4C-7109-36F61A97387A}"/>
          </ac:spMkLst>
        </pc:spChg>
        <pc:spChg chg="mod">
          <ac:chgData name="Phillip Kaufman" userId="c001b2a046940d7c" providerId="LiveId" clId="{5CB25B10-5B1C-4017-B167-ED3104435743}" dt="2024-05-21T01:51:55.931" v="4197" actId="165"/>
          <ac:spMkLst>
            <pc:docMk/>
            <pc:sldMk cId="2856383698" sldId="977"/>
            <ac:spMk id="179" creationId="{46A1A65D-F61F-041E-B8AB-262870BA24F7}"/>
          </ac:spMkLst>
        </pc:spChg>
        <pc:spChg chg="mod">
          <ac:chgData name="Phillip Kaufman" userId="c001b2a046940d7c" providerId="LiveId" clId="{5CB25B10-5B1C-4017-B167-ED3104435743}" dt="2024-05-21T01:51:55.931" v="4197" actId="165"/>
          <ac:spMkLst>
            <pc:docMk/>
            <pc:sldMk cId="2856383698" sldId="977"/>
            <ac:spMk id="180" creationId="{09EAACC8-0EC6-2B20-5B1C-8B5749CB31C0}"/>
          </ac:spMkLst>
        </pc:spChg>
        <pc:spChg chg="mod">
          <ac:chgData name="Phillip Kaufman" userId="c001b2a046940d7c" providerId="LiveId" clId="{5CB25B10-5B1C-4017-B167-ED3104435743}" dt="2024-05-21T01:51:55.931" v="4197" actId="165"/>
          <ac:spMkLst>
            <pc:docMk/>
            <pc:sldMk cId="2856383698" sldId="977"/>
            <ac:spMk id="183" creationId="{3992B258-4178-2174-E29D-34A5CF38AAB3}"/>
          </ac:spMkLst>
        </pc:spChg>
        <pc:spChg chg="mod">
          <ac:chgData name="Phillip Kaufman" userId="c001b2a046940d7c" providerId="LiveId" clId="{5CB25B10-5B1C-4017-B167-ED3104435743}" dt="2024-05-21T01:51:55.931" v="4197" actId="165"/>
          <ac:spMkLst>
            <pc:docMk/>
            <pc:sldMk cId="2856383698" sldId="977"/>
            <ac:spMk id="219" creationId="{0955BBAE-1ADA-DEBC-7E8B-D4D994686225}"/>
          </ac:spMkLst>
        </pc:spChg>
        <pc:spChg chg="mod">
          <ac:chgData name="Phillip Kaufman" userId="c001b2a046940d7c" providerId="LiveId" clId="{5CB25B10-5B1C-4017-B167-ED3104435743}" dt="2024-05-21T01:51:55.931" v="4197" actId="165"/>
          <ac:spMkLst>
            <pc:docMk/>
            <pc:sldMk cId="2856383698" sldId="977"/>
            <ac:spMk id="220" creationId="{847F8C3B-4166-BF4B-308E-99B7DE895DCC}"/>
          </ac:spMkLst>
        </pc:spChg>
        <pc:spChg chg="mod">
          <ac:chgData name="Phillip Kaufman" userId="c001b2a046940d7c" providerId="LiveId" clId="{5CB25B10-5B1C-4017-B167-ED3104435743}" dt="2024-05-21T01:51:55.931" v="4197" actId="165"/>
          <ac:spMkLst>
            <pc:docMk/>
            <pc:sldMk cId="2856383698" sldId="977"/>
            <ac:spMk id="228" creationId="{DDC636E9-6DFA-7E8A-2EDC-C6DEC5F89A7D}"/>
          </ac:spMkLst>
        </pc:spChg>
        <pc:spChg chg="mod">
          <ac:chgData name="Phillip Kaufman" userId="c001b2a046940d7c" providerId="LiveId" clId="{5CB25B10-5B1C-4017-B167-ED3104435743}" dt="2024-05-21T01:51:55.931" v="4197" actId="165"/>
          <ac:spMkLst>
            <pc:docMk/>
            <pc:sldMk cId="2856383698" sldId="977"/>
            <ac:spMk id="229" creationId="{BF78F7EF-7B4B-067E-46BB-4804E7603F43}"/>
          </ac:spMkLst>
        </pc:spChg>
        <pc:spChg chg="mod">
          <ac:chgData name="Phillip Kaufman" userId="c001b2a046940d7c" providerId="LiveId" clId="{5CB25B10-5B1C-4017-B167-ED3104435743}" dt="2024-05-21T01:51:55.931" v="4197" actId="165"/>
          <ac:spMkLst>
            <pc:docMk/>
            <pc:sldMk cId="2856383698" sldId="977"/>
            <ac:spMk id="231" creationId="{EC6E6877-08D7-5BED-6205-D543BF7706C9}"/>
          </ac:spMkLst>
        </pc:spChg>
        <pc:spChg chg="mod">
          <ac:chgData name="Phillip Kaufman" userId="c001b2a046940d7c" providerId="LiveId" clId="{5CB25B10-5B1C-4017-B167-ED3104435743}" dt="2024-05-21T01:51:55.931" v="4197" actId="165"/>
          <ac:spMkLst>
            <pc:docMk/>
            <pc:sldMk cId="2856383698" sldId="977"/>
            <ac:spMk id="232" creationId="{82154ACB-3A8F-3807-C452-3840CB205AF1}"/>
          </ac:spMkLst>
        </pc:spChg>
        <pc:spChg chg="mod">
          <ac:chgData name="Phillip Kaufman" userId="c001b2a046940d7c" providerId="LiveId" clId="{5CB25B10-5B1C-4017-B167-ED3104435743}" dt="2024-05-21T01:51:55.931" v="4197" actId="165"/>
          <ac:spMkLst>
            <pc:docMk/>
            <pc:sldMk cId="2856383698" sldId="977"/>
            <ac:spMk id="235" creationId="{9957406B-A26B-0BCC-BFB3-8006248D8A59}"/>
          </ac:spMkLst>
        </pc:spChg>
        <pc:spChg chg="mod">
          <ac:chgData name="Phillip Kaufman" userId="c001b2a046940d7c" providerId="LiveId" clId="{5CB25B10-5B1C-4017-B167-ED3104435743}" dt="2024-05-21T01:51:55.931" v="4197" actId="165"/>
          <ac:spMkLst>
            <pc:docMk/>
            <pc:sldMk cId="2856383698" sldId="977"/>
            <ac:spMk id="237" creationId="{3ACDE858-55D2-F68D-6A97-71CA87E1EB8D}"/>
          </ac:spMkLst>
        </pc:spChg>
        <pc:spChg chg="mod">
          <ac:chgData name="Phillip Kaufman" userId="c001b2a046940d7c" providerId="LiveId" clId="{5CB25B10-5B1C-4017-B167-ED3104435743}" dt="2024-05-21T01:51:55.931" v="4197" actId="165"/>
          <ac:spMkLst>
            <pc:docMk/>
            <pc:sldMk cId="2856383698" sldId="977"/>
            <ac:spMk id="238" creationId="{D35D891D-8753-898D-1520-2CF9E01E23A3}"/>
          </ac:spMkLst>
        </pc:spChg>
        <pc:spChg chg="mod">
          <ac:chgData name="Phillip Kaufman" userId="c001b2a046940d7c" providerId="LiveId" clId="{5CB25B10-5B1C-4017-B167-ED3104435743}" dt="2024-05-21T01:51:55.931" v="4197" actId="165"/>
          <ac:spMkLst>
            <pc:docMk/>
            <pc:sldMk cId="2856383698" sldId="977"/>
            <ac:spMk id="239" creationId="{5BF5B2FD-C349-B7DE-6568-50BF725F8718}"/>
          </ac:spMkLst>
        </pc:spChg>
        <pc:spChg chg="mod">
          <ac:chgData name="Phillip Kaufman" userId="c001b2a046940d7c" providerId="LiveId" clId="{5CB25B10-5B1C-4017-B167-ED3104435743}" dt="2024-05-21T01:51:55.931" v="4197" actId="165"/>
          <ac:spMkLst>
            <pc:docMk/>
            <pc:sldMk cId="2856383698" sldId="977"/>
            <ac:spMk id="240" creationId="{C7D00EE5-08F9-ECE5-1BD3-97648C1DB7BD}"/>
          </ac:spMkLst>
        </pc:spChg>
        <pc:spChg chg="mod">
          <ac:chgData name="Phillip Kaufman" userId="c001b2a046940d7c" providerId="LiveId" clId="{5CB25B10-5B1C-4017-B167-ED3104435743}" dt="2024-05-21T01:51:55.931" v="4197" actId="165"/>
          <ac:spMkLst>
            <pc:docMk/>
            <pc:sldMk cId="2856383698" sldId="977"/>
            <ac:spMk id="243" creationId="{13073840-8B53-8D67-7AF5-62BA54D8CDEC}"/>
          </ac:spMkLst>
        </pc:spChg>
        <pc:spChg chg="mod">
          <ac:chgData name="Phillip Kaufman" userId="c001b2a046940d7c" providerId="LiveId" clId="{5CB25B10-5B1C-4017-B167-ED3104435743}" dt="2024-05-21T01:51:55.931" v="4197" actId="165"/>
          <ac:spMkLst>
            <pc:docMk/>
            <pc:sldMk cId="2856383698" sldId="977"/>
            <ac:spMk id="279" creationId="{05F94C26-28FA-7B16-31F7-5C6A0A681B74}"/>
          </ac:spMkLst>
        </pc:spChg>
        <pc:spChg chg="mod">
          <ac:chgData name="Phillip Kaufman" userId="c001b2a046940d7c" providerId="LiveId" clId="{5CB25B10-5B1C-4017-B167-ED3104435743}" dt="2024-05-21T01:51:55.931" v="4197" actId="165"/>
          <ac:spMkLst>
            <pc:docMk/>
            <pc:sldMk cId="2856383698" sldId="977"/>
            <ac:spMk id="280" creationId="{B413FA04-1A01-6E01-75B7-55FF8A3FA49A}"/>
          </ac:spMkLst>
        </pc:spChg>
        <pc:spChg chg="mod">
          <ac:chgData name="Phillip Kaufman" userId="c001b2a046940d7c" providerId="LiveId" clId="{5CB25B10-5B1C-4017-B167-ED3104435743}" dt="2024-05-21T01:51:55.931" v="4197" actId="165"/>
          <ac:spMkLst>
            <pc:docMk/>
            <pc:sldMk cId="2856383698" sldId="977"/>
            <ac:spMk id="289" creationId="{A026FAD4-58E3-8CB6-E3B6-994A06AE6534}"/>
          </ac:spMkLst>
        </pc:spChg>
        <pc:spChg chg="mod">
          <ac:chgData name="Phillip Kaufman" userId="c001b2a046940d7c" providerId="LiveId" clId="{5CB25B10-5B1C-4017-B167-ED3104435743}" dt="2024-05-21T01:51:55.931" v="4197" actId="165"/>
          <ac:spMkLst>
            <pc:docMk/>
            <pc:sldMk cId="2856383698" sldId="977"/>
            <ac:spMk id="290" creationId="{05E24BBD-1B09-5B42-8ACB-53E62F3CC887}"/>
          </ac:spMkLst>
        </pc:spChg>
        <pc:spChg chg="mod">
          <ac:chgData name="Phillip Kaufman" userId="c001b2a046940d7c" providerId="LiveId" clId="{5CB25B10-5B1C-4017-B167-ED3104435743}" dt="2024-05-21T01:51:55.931" v="4197" actId="165"/>
          <ac:spMkLst>
            <pc:docMk/>
            <pc:sldMk cId="2856383698" sldId="977"/>
            <ac:spMk id="291" creationId="{C713173C-138D-F44F-A07D-7E7EB9A23DE9}"/>
          </ac:spMkLst>
        </pc:spChg>
        <pc:spChg chg="mod">
          <ac:chgData name="Phillip Kaufman" userId="c001b2a046940d7c" providerId="LiveId" clId="{5CB25B10-5B1C-4017-B167-ED3104435743}" dt="2024-05-21T01:51:55.931" v="4197" actId="165"/>
          <ac:spMkLst>
            <pc:docMk/>
            <pc:sldMk cId="2856383698" sldId="977"/>
            <ac:spMk id="292" creationId="{06F78294-EEE8-8304-1497-1BCA0EE0AF2A}"/>
          </ac:spMkLst>
        </pc:spChg>
        <pc:spChg chg="mod">
          <ac:chgData name="Phillip Kaufman" userId="c001b2a046940d7c" providerId="LiveId" clId="{5CB25B10-5B1C-4017-B167-ED3104435743}" dt="2024-05-21T01:51:55.931" v="4197" actId="165"/>
          <ac:spMkLst>
            <pc:docMk/>
            <pc:sldMk cId="2856383698" sldId="977"/>
            <ac:spMk id="295" creationId="{35FA6B45-9156-6604-B006-B2ECDC388E3F}"/>
          </ac:spMkLst>
        </pc:spChg>
        <pc:spChg chg="mod">
          <ac:chgData name="Phillip Kaufman" userId="c001b2a046940d7c" providerId="LiveId" clId="{5CB25B10-5B1C-4017-B167-ED3104435743}" dt="2024-05-21T01:51:55.931" v="4197" actId="165"/>
          <ac:spMkLst>
            <pc:docMk/>
            <pc:sldMk cId="2856383698" sldId="977"/>
            <ac:spMk id="297" creationId="{1F2EE732-D307-AD36-9AD1-D47356C001BC}"/>
          </ac:spMkLst>
        </pc:spChg>
        <pc:spChg chg="mod">
          <ac:chgData name="Phillip Kaufman" userId="c001b2a046940d7c" providerId="LiveId" clId="{5CB25B10-5B1C-4017-B167-ED3104435743}" dt="2024-05-21T01:51:55.931" v="4197" actId="165"/>
          <ac:spMkLst>
            <pc:docMk/>
            <pc:sldMk cId="2856383698" sldId="977"/>
            <ac:spMk id="298" creationId="{4C83E207-036A-107D-187F-DCDF565DA9BF}"/>
          </ac:spMkLst>
        </pc:spChg>
        <pc:spChg chg="mod">
          <ac:chgData name="Phillip Kaufman" userId="c001b2a046940d7c" providerId="LiveId" clId="{5CB25B10-5B1C-4017-B167-ED3104435743}" dt="2024-05-21T01:51:55.931" v="4197" actId="165"/>
          <ac:spMkLst>
            <pc:docMk/>
            <pc:sldMk cId="2856383698" sldId="977"/>
            <ac:spMk id="299" creationId="{DEB9A5EF-B5B7-044D-CDC4-059C39150966}"/>
          </ac:spMkLst>
        </pc:spChg>
        <pc:spChg chg="mod">
          <ac:chgData name="Phillip Kaufman" userId="c001b2a046940d7c" providerId="LiveId" clId="{5CB25B10-5B1C-4017-B167-ED3104435743}" dt="2024-05-21T01:51:55.931" v="4197" actId="165"/>
          <ac:spMkLst>
            <pc:docMk/>
            <pc:sldMk cId="2856383698" sldId="977"/>
            <ac:spMk id="300" creationId="{5521D69D-4B09-0DF8-C87D-7B13B8D808CA}"/>
          </ac:spMkLst>
        </pc:spChg>
        <pc:spChg chg="mod">
          <ac:chgData name="Phillip Kaufman" userId="c001b2a046940d7c" providerId="LiveId" clId="{5CB25B10-5B1C-4017-B167-ED3104435743}" dt="2024-05-21T01:51:55.931" v="4197" actId="165"/>
          <ac:spMkLst>
            <pc:docMk/>
            <pc:sldMk cId="2856383698" sldId="977"/>
            <ac:spMk id="303" creationId="{6F338D58-1988-2237-E565-8C1592B060FC}"/>
          </ac:spMkLst>
        </pc:spChg>
        <pc:spChg chg="mod">
          <ac:chgData name="Phillip Kaufman" userId="c001b2a046940d7c" providerId="LiveId" clId="{5CB25B10-5B1C-4017-B167-ED3104435743}" dt="2024-05-21T01:51:55.931" v="4197" actId="165"/>
          <ac:spMkLst>
            <pc:docMk/>
            <pc:sldMk cId="2856383698" sldId="977"/>
            <ac:spMk id="339" creationId="{D8F9AD2A-3065-9B95-B38D-F1BBA5003B43}"/>
          </ac:spMkLst>
        </pc:spChg>
        <pc:spChg chg="mod">
          <ac:chgData name="Phillip Kaufman" userId="c001b2a046940d7c" providerId="LiveId" clId="{5CB25B10-5B1C-4017-B167-ED3104435743}" dt="2024-05-21T01:51:55.931" v="4197" actId="165"/>
          <ac:spMkLst>
            <pc:docMk/>
            <pc:sldMk cId="2856383698" sldId="977"/>
            <ac:spMk id="340" creationId="{9BA45250-DEEA-1CDA-2344-45631F45C98B}"/>
          </ac:spMkLst>
        </pc:spChg>
        <pc:spChg chg="add mod ord topLvl">
          <ac:chgData name="Phillip Kaufman" userId="c001b2a046940d7c" providerId="LiveId" clId="{5CB25B10-5B1C-4017-B167-ED3104435743}" dt="2024-05-21T02:28:25.901" v="5139" actId="164"/>
          <ac:spMkLst>
            <pc:docMk/>
            <pc:sldMk cId="2856383698" sldId="977"/>
            <ac:spMk id="344" creationId="{C8AF2EF2-C34A-2609-5777-00A60091D009}"/>
          </ac:spMkLst>
        </pc:spChg>
        <pc:spChg chg="add mod">
          <ac:chgData name="Phillip Kaufman" userId="c001b2a046940d7c" providerId="LiveId" clId="{5CB25B10-5B1C-4017-B167-ED3104435743}" dt="2024-05-21T01:56:52.423" v="4277"/>
          <ac:spMkLst>
            <pc:docMk/>
            <pc:sldMk cId="2856383698" sldId="977"/>
            <ac:spMk id="346" creationId="{F7BBAD75-D7D4-89AE-3B7A-01E69CF0CFA0}"/>
          </ac:spMkLst>
        </pc:spChg>
        <pc:spChg chg="add mod topLvl">
          <ac:chgData name="Phillip Kaufman" userId="c001b2a046940d7c" providerId="LiveId" clId="{5CB25B10-5B1C-4017-B167-ED3104435743}" dt="2024-05-21T02:28:25.901" v="5139" actId="164"/>
          <ac:spMkLst>
            <pc:docMk/>
            <pc:sldMk cId="2856383698" sldId="977"/>
            <ac:spMk id="347" creationId="{C2749A7C-F8A7-DAE7-5D88-0B2A8B9412B2}"/>
          </ac:spMkLst>
        </pc:spChg>
        <pc:spChg chg="mod">
          <ac:chgData name="Phillip Kaufman" userId="c001b2a046940d7c" providerId="LiveId" clId="{5CB25B10-5B1C-4017-B167-ED3104435743}" dt="2024-05-21T02:02:10.800" v="4383" actId="571"/>
          <ac:spMkLst>
            <pc:docMk/>
            <pc:sldMk cId="2856383698" sldId="977"/>
            <ac:spMk id="356" creationId="{64C58A88-9C36-FDCF-5DD5-D083B6380C3C}"/>
          </ac:spMkLst>
        </pc:spChg>
        <pc:spChg chg="mod">
          <ac:chgData name="Phillip Kaufman" userId="c001b2a046940d7c" providerId="LiveId" clId="{5CB25B10-5B1C-4017-B167-ED3104435743}" dt="2024-05-21T02:02:10.800" v="4383" actId="571"/>
          <ac:spMkLst>
            <pc:docMk/>
            <pc:sldMk cId="2856383698" sldId="977"/>
            <ac:spMk id="357" creationId="{A5BA89A9-9FD2-A865-0830-A3597CD94314}"/>
          </ac:spMkLst>
        </pc:spChg>
        <pc:spChg chg="mod">
          <ac:chgData name="Phillip Kaufman" userId="c001b2a046940d7c" providerId="LiveId" clId="{5CB25B10-5B1C-4017-B167-ED3104435743}" dt="2024-05-21T02:02:10.800" v="4383" actId="571"/>
          <ac:spMkLst>
            <pc:docMk/>
            <pc:sldMk cId="2856383698" sldId="977"/>
            <ac:spMk id="393" creationId="{266EC91C-7C32-F631-93BF-E28A969B760D}"/>
          </ac:spMkLst>
        </pc:spChg>
        <pc:spChg chg="mod">
          <ac:chgData name="Phillip Kaufman" userId="c001b2a046940d7c" providerId="LiveId" clId="{5CB25B10-5B1C-4017-B167-ED3104435743}" dt="2024-05-21T02:02:10.800" v="4383" actId="571"/>
          <ac:spMkLst>
            <pc:docMk/>
            <pc:sldMk cId="2856383698" sldId="977"/>
            <ac:spMk id="394" creationId="{F4CF3D81-C49C-4106-9466-9440998F73BD}"/>
          </ac:spMkLst>
        </pc:spChg>
        <pc:spChg chg="add del mod topLvl">
          <ac:chgData name="Phillip Kaufman" userId="c001b2a046940d7c" providerId="LiveId" clId="{5CB25B10-5B1C-4017-B167-ED3104435743}" dt="2024-05-21T02:18:10.539" v="5038" actId="478"/>
          <ac:spMkLst>
            <pc:docMk/>
            <pc:sldMk cId="2856383698" sldId="977"/>
            <ac:spMk id="399" creationId="{D3C29F52-317A-51EB-D779-F07D1D72B04D}"/>
          </ac:spMkLst>
        </pc:spChg>
        <pc:spChg chg="add del mod topLvl">
          <ac:chgData name="Phillip Kaufman" userId="c001b2a046940d7c" providerId="LiveId" clId="{5CB25B10-5B1C-4017-B167-ED3104435743}" dt="2024-05-21T02:18:10.080" v="5037" actId="478"/>
          <ac:spMkLst>
            <pc:docMk/>
            <pc:sldMk cId="2856383698" sldId="977"/>
            <ac:spMk id="400" creationId="{A9DF7498-43A2-752A-A8C7-0EF358230E2E}"/>
          </ac:spMkLst>
        </pc:spChg>
        <pc:spChg chg="mod">
          <ac:chgData name="Phillip Kaufman" userId="c001b2a046940d7c" providerId="LiveId" clId="{5CB25B10-5B1C-4017-B167-ED3104435743}" dt="2024-05-21T02:10:19.693" v="4840" actId="165"/>
          <ac:spMkLst>
            <pc:docMk/>
            <pc:sldMk cId="2856383698" sldId="977"/>
            <ac:spMk id="436" creationId="{83C2B259-F081-F2B0-BECD-052472A9E374}"/>
          </ac:spMkLst>
        </pc:spChg>
        <pc:spChg chg="mod">
          <ac:chgData name="Phillip Kaufman" userId="c001b2a046940d7c" providerId="LiveId" clId="{5CB25B10-5B1C-4017-B167-ED3104435743}" dt="2024-05-21T02:10:19.693" v="4840" actId="165"/>
          <ac:spMkLst>
            <pc:docMk/>
            <pc:sldMk cId="2856383698" sldId="977"/>
            <ac:spMk id="437" creationId="{048E7B79-B95A-E008-DE04-9289AA40F853}"/>
          </ac:spMkLst>
        </pc:spChg>
        <pc:spChg chg="mod topLvl">
          <ac:chgData name="Phillip Kaufman" userId="c001b2a046940d7c" providerId="LiveId" clId="{5CB25B10-5B1C-4017-B167-ED3104435743}" dt="2024-05-21T02:26:50.815" v="5109" actId="165"/>
          <ac:spMkLst>
            <pc:docMk/>
            <pc:sldMk cId="2856383698" sldId="977"/>
            <ac:spMk id="442" creationId="{7620D257-B162-BF49-4A3B-7F8ED2A87294}"/>
          </ac:spMkLst>
        </pc:spChg>
        <pc:spChg chg="mod topLvl">
          <ac:chgData name="Phillip Kaufman" userId="c001b2a046940d7c" providerId="LiveId" clId="{5CB25B10-5B1C-4017-B167-ED3104435743}" dt="2024-05-21T02:26:50.815" v="5109" actId="165"/>
          <ac:spMkLst>
            <pc:docMk/>
            <pc:sldMk cId="2856383698" sldId="977"/>
            <ac:spMk id="443" creationId="{418D4FB4-4C3B-A6CD-31A3-FDFA3E1C1BDF}"/>
          </ac:spMkLst>
        </pc:spChg>
        <pc:spChg chg="mod">
          <ac:chgData name="Phillip Kaufman" userId="c001b2a046940d7c" providerId="LiveId" clId="{5CB25B10-5B1C-4017-B167-ED3104435743}" dt="2024-05-21T02:26:50.815" v="5109" actId="165"/>
          <ac:spMkLst>
            <pc:docMk/>
            <pc:sldMk cId="2856383698" sldId="977"/>
            <ac:spMk id="479" creationId="{2F01FA7F-82CB-9709-B9A3-DD32252F4013}"/>
          </ac:spMkLst>
        </pc:spChg>
        <pc:spChg chg="mod">
          <ac:chgData name="Phillip Kaufman" userId="c001b2a046940d7c" providerId="LiveId" clId="{5CB25B10-5B1C-4017-B167-ED3104435743}" dt="2024-05-21T02:26:50.815" v="5109" actId="165"/>
          <ac:spMkLst>
            <pc:docMk/>
            <pc:sldMk cId="2856383698" sldId="977"/>
            <ac:spMk id="480" creationId="{2D475B4C-44EE-8D80-5BC5-3FB8BF90C485}"/>
          </ac:spMkLst>
        </pc:spChg>
        <pc:spChg chg="mod topLvl">
          <ac:chgData name="Phillip Kaufman" userId="c001b2a046940d7c" providerId="LiveId" clId="{5CB25B10-5B1C-4017-B167-ED3104435743}" dt="2024-05-21T02:27:43.463" v="5132" actId="164"/>
          <ac:spMkLst>
            <pc:docMk/>
            <pc:sldMk cId="2856383698" sldId="977"/>
            <ac:spMk id="485" creationId="{5932A30C-8DB3-9D92-8E25-408E6677F482}"/>
          </ac:spMkLst>
        </pc:spChg>
        <pc:spChg chg="mod topLvl">
          <ac:chgData name="Phillip Kaufman" userId="c001b2a046940d7c" providerId="LiveId" clId="{5CB25B10-5B1C-4017-B167-ED3104435743}" dt="2024-05-21T02:27:43.463" v="5132" actId="164"/>
          <ac:spMkLst>
            <pc:docMk/>
            <pc:sldMk cId="2856383698" sldId="977"/>
            <ac:spMk id="486" creationId="{4231B59C-2DC8-D4A2-52F3-F158B8F3D651}"/>
          </ac:spMkLst>
        </pc:spChg>
        <pc:spChg chg="mod">
          <ac:chgData name="Phillip Kaufman" userId="c001b2a046940d7c" providerId="LiveId" clId="{5CB25B10-5B1C-4017-B167-ED3104435743}" dt="2024-05-21T02:10:19.693" v="4840" actId="165"/>
          <ac:spMkLst>
            <pc:docMk/>
            <pc:sldMk cId="2856383698" sldId="977"/>
            <ac:spMk id="522" creationId="{12468746-736F-B37B-1F2B-F590D872B1A4}"/>
          </ac:spMkLst>
        </pc:spChg>
        <pc:spChg chg="mod">
          <ac:chgData name="Phillip Kaufman" userId="c001b2a046940d7c" providerId="LiveId" clId="{5CB25B10-5B1C-4017-B167-ED3104435743}" dt="2024-05-21T02:10:19.693" v="4840" actId="165"/>
          <ac:spMkLst>
            <pc:docMk/>
            <pc:sldMk cId="2856383698" sldId="977"/>
            <ac:spMk id="523" creationId="{435350C1-BD9E-3529-FAAB-B0DA074A71A5}"/>
          </ac:spMkLst>
        </pc:spChg>
        <pc:spChg chg="mod topLvl">
          <ac:chgData name="Phillip Kaufman" userId="c001b2a046940d7c" providerId="LiveId" clId="{5CB25B10-5B1C-4017-B167-ED3104435743}" dt="2024-05-21T02:27:21.229" v="5126" actId="164"/>
          <ac:spMkLst>
            <pc:docMk/>
            <pc:sldMk cId="2856383698" sldId="977"/>
            <ac:spMk id="528" creationId="{EC8F4039-6310-3108-4D0E-31C76E924DCF}"/>
          </ac:spMkLst>
        </pc:spChg>
        <pc:spChg chg="mod topLvl">
          <ac:chgData name="Phillip Kaufman" userId="c001b2a046940d7c" providerId="LiveId" clId="{5CB25B10-5B1C-4017-B167-ED3104435743}" dt="2024-05-21T02:27:21.229" v="5126" actId="164"/>
          <ac:spMkLst>
            <pc:docMk/>
            <pc:sldMk cId="2856383698" sldId="977"/>
            <ac:spMk id="529" creationId="{E7CBCC8E-9878-C638-BC19-94DD3CF48191}"/>
          </ac:spMkLst>
        </pc:spChg>
        <pc:spChg chg="mod">
          <ac:chgData name="Phillip Kaufman" userId="c001b2a046940d7c" providerId="LiveId" clId="{5CB25B10-5B1C-4017-B167-ED3104435743}" dt="2024-05-21T02:10:19.693" v="4840" actId="165"/>
          <ac:spMkLst>
            <pc:docMk/>
            <pc:sldMk cId="2856383698" sldId="977"/>
            <ac:spMk id="565" creationId="{B4466CBB-564C-CD63-D515-A17EBAB23C1E}"/>
          </ac:spMkLst>
        </pc:spChg>
        <pc:spChg chg="mod">
          <ac:chgData name="Phillip Kaufman" userId="c001b2a046940d7c" providerId="LiveId" clId="{5CB25B10-5B1C-4017-B167-ED3104435743}" dt="2024-05-21T02:10:19.693" v="4840" actId="165"/>
          <ac:spMkLst>
            <pc:docMk/>
            <pc:sldMk cId="2856383698" sldId="977"/>
            <ac:spMk id="566" creationId="{EF1FA3B3-7E17-7CCB-BBD3-B05DC29983F4}"/>
          </ac:spMkLst>
        </pc:spChg>
        <pc:spChg chg="add mod">
          <ac:chgData name="Phillip Kaufman" userId="c001b2a046940d7c" providerId="LiveId" clId="{5CB25B10-5B1C-4017-B167-ED3104435743}" dt="2024-05-21T02:14:54.177" v="4969" actId="571"/>
          <ac:spMkLst>
            <pc:docMk/>
            <pc:sldMk cId="2856383698" sldId="977"/>
            <ac:spMk id="604" creationId="{F5D31F78-252F-4373-C148-C0CDA7A8E960}"/>
          </ac:spMkLst>
        </pc:spChg>
        <pc:spChg chg="add del mod">
          <ac:chgData name="Phillip Kaufman" userId="c001b2a046940d7c" providerId="LiveId" clId="{5CB25B10-5B1C-4017-B167-ED3104435743}" dt="2024-05-21T02:16:50.884" v="4994" actId="21"/>
          <ac:spMkLst>
            <pc:docMk/>
            <pc:sldMk cId="2856383698" sldId="977"/>
            <ac:spMk id="605" creationId="{D3C29F52-317A-51EB-D779-F07D1D72B04D}"/>
          </ac:spMkLst>
        </pc:spChg>
        <pc:spChg chg="add del mod">
          <ac:chgData name="Phillip Kaufman" userId="c001b2a046940d7c" providerId="LiveId" clId="{5CB25B10-5B1C-4017-B167-ED3104435743}" dt="2024-05-21T02:16:48.577" v="4991" actId="21"/>
          <ac:spMkLst>
            <pc:docMk/>
            <pc:sldMk cId="2856383698" sldId="977"/>
            <ac:spMk id="640" creationId="{D3C29F52-317A-51EB-D779-F07D1D72B04D}"/>
          </ac:spMkLst>
        </pc:spChg>
        <pc:spChg chg="add mod">
          <ac:chgData name="Phillip Kaufman" userId="c001b2a046940d7c" providerId="LiveId" clId="{5CB25B10-5B1C-4017-B167-ED3104435743}" dt="2024-05-21T02:17:49.984" v="5023" actId="1076"/>
          <ac:spMkLst>
            <pc:docMk/>
            <pc:sldMk cId="2856383698" sldId="977"/>
            <ac:spMk id="675" creationId="{F9CC3A38-F796-02DB-78A4-9EEB8DD420BD}"/>
          </ac:spMkLst>
        </pc:spChg>
        <pc:spChg chg="add mod">
          <ac:chgData name="Phillip Kaufman" userId="c001b2a046940d7c" providerId="LiveId" clId="{5CB25B10-5B1C-4017-B167-ED3104435743}" dt="2024-05-21T02:17:36.998" v="5017"/>
          <ac:spMkLst>
            <pc:docMk/>
            <pc:sldMk cId="2856383698" sldId="977"/>
            <ac:spMk id="676" creationId="{E2F71B1B-3349-EEAC-D0AE-0A8A0D49B227}"/>
          </ac:spMkLst>
        </pc:spChg>
        <pc:spChg chg="mod">
          <ac:chgData name="Phillip Kaufman" userId="c001b2a046940d7c" providerId="LiveId" clId="{5CB25B10-5B1C-4017-B167-ED3104435743}" dt="2024-05-21T02:18:04.872" v="5033" actId="571"/>
          <ac:spMkLst>
            <pc:docMk/>
            <pc:sldMk cId="2856383698" sldId="977"/>
            <ac:spMk id="678" creationId="{1120FAE7-07AD-D271-45B9-B632DACF0B03}"/>
          </ac:spMkLst>
        </pc:spChg>
        <pc:spChg chg="mod">
          <ac:chgData name="Phillip Kaufman" userId="c001b2a046940d7c" providerId="LiveId" clId="{5CB25B10-5B1C-4017-B167-ED3104435743}" dt="2024-05-21T02:18:04.872" v="5033" actId="571"/>
          <ac:spMkLst>
            <pc:docMk/>
            <pc:sldMk cId="2856383698" sldId="977"/>
            <ac:spMk id="679" creationId="{68273C88-35FE-2723-8471-2292D7AAF04E}"/>
          </ac:spMkLst>
        </pc:spChg>
        <pc:spChg chg="add mod">
          <ac:chgData name="Phillip Kaufman" userId="c001b2a046940d7c" providerId="LiveId" clId="{5CB25B10-5B1C-4017-B167-ED3104435743}" dt="2024-05-21T02:18:04.872" v="5033" actId="571"/>
          <ac:spMkLst>
            <pc:docMk/>
            <pc:sldMk cId="2856383698" sldId="977"/>
            <ac:spMk id="716" creationId="{348A9DFA-9E8D-DBEB-1155-945C8105E00E}"/>
          </ac:spMkLst>
        </pc:spChg>
        <pc:spChg chg="add mod">
          <ac:chgData name="Phillip Kaufman" userId="c001b2a046940d7c" providerId="LiveId" clId="{5CB25B10-5B1C-4017-B167-ED3104435743}" dt="2024-05-21T02:18:04.872" v="5033" actId="571"/>
          <ac:spMkLst>
            <pc:docMk/>
            <pc:sldMk cId="2856383698" sldId="977"/>
            <ac:spMk id="717" creationId="{298031A9-FF2C-9175-F25D-06FA094C0DF2}"/>
          </ac:spMkLst>
        </pc:spChg>
        <pc:spChg chg="mod">
          <ac:chgData name="Phillip Kaufman" userId="c001b2a046940d7c" providerId="LiveId" clId="{5CB25B10-5B1C-4017-B167-ED3104435743}" dt="2024-05-21T02:18:24.009" v="5045"/>
          <ac:spMkLst>
            <pc:docMk/>
            <pc:sldMk cId="2856383698" sldId="977"/>
            <ac:spMk id="719" creationId="{260E8FD5-7578-48F4-02F2-4C8DA189E8AD}"/>
          </ac:spMkLst>
        </pc:spChg>
        <pc:spChg chg="mod">
          <ac:chgData name="Phillip Kaufman" userId="c001b2a046940d7c" providerId="LiveId" clId="{5CB25B10-5B1C-4017-B167-ED3104435743}" dt="2024-05-21T02:18:24.009" v="5045"/>
          <ac:spMkLst>
            <pc:docMk/>
            <pc:sldMk cId="2856383698" sldId="977"/>
            <ac:spMk id="720" creationId="{EC5634C5-7C95-30CE-D607-865278B6D1AA}"/>
          </ac:spMkLst>
        </pc:spChg>
        <pc:spChg chg="add mod">
          <ac:chgData name="Phillip Kaufman" userId="c001b2a046940d7c" providerId="LiveId" clId="{5CB25B10-5B1C-4017-B167-ED3104435743}" dt="2024-05-21T02:28:44.821" v="5145" actId="164"/>
          <ac:spMkLst>
            <pc:docMk/>
            <pc:sldMk cId="2856383698" sldId="977"/>
            <ac:spMk id="757" creationId="{A8C8B534-E170-78F4-3341-48E027974DDC}"/>
          </ac:spMkLst>
        </pc:spChg>
        <pc:spChg chg="add mod">
          <ac:chgData name="Phillip Kaufman" userId="c001b2a046940d7c" providerId="LiveId" clId="{5CB25B10-5B1C-4017-B167-ED3104435743}" dt="2024-05-21T02:28:44.821" v="5145" actId="164"/>
          <ac:spMkLst>
            <pc:docMk/>
            <pc:sldMk cId="2856383698" sldId="977"/>
            <ac:spMk id="758" creationId="{21639E1F-9D59-643F-1CB8-3DC34F0A5A73}"/>
          </ac:spMkLst>
        </pc:spChg>
        <pc:grpChg chg="add mod">
          <ac:chgData name="Phillip Kaufman" userId="c001b2a046940d7c" providerId="LiveId" clId="{5CB25B10-5B1C-4017-B167-ED3104435743}" dt="2024-05-22T03:00:45.326" v="5548"/>
          <ac:grpSpMkLst>
            <pc:docMk/>
            <pc:sldMk cId="2856383698" sldId="977"/>
            <ac:grpSpMk id="5" creationId="{78F41CCA-2C99-FD0C-BD4D-3F9C055038A4}"/>
          </ac:grpSpMkLst>
        </pc:grpChg>
        <pc:grpChg chg="add del mod">
          <ac:chgData name="Phillip Kaufman" userId="c001b2a046940d7c" providerId="LiveId" clId="{5CB25B10-5B1C-4017-B167-ED3104435743}" dt="2024-05-21T01:51:45.999" v="4195" actId="478"/>
          <ac:grpSpMkLst>
            <pc:docMk/>
            <pc:sldMk cId="2856383698" sldId="977"/>
            <ac:grpSpMk id="6" creationId="{53B503EA-02B1-B7A5-AFB2-8707C6FCE7DB}"/>
          </ac:grpSpMkLst>
        </pc:grpChg>
        <pc:grpChg chg="mod">
          <ac:chgData name="Phillip Kaufman" userId="c001b2a046940d7c" providerId="LiveId" clId="{5CB25B10-5B1C-4017-B167-ED3104435743}" dt="2024-05-22T03:00:45.326" v="5548"/>
          <ac:grpSpMkLst>
            <pc:docMk/>
            <pc:sldMk cId="2856383698" sldId="977"/>
            <ac:grpSpMk id="6" creationId="{698EF6A6-4874-55F0-6981-8BB524907EE9}"/>
          </ac:grpSpMkLst>
        </pc:grpChg>
        <pc:grpChg chg="mod">
          <ac:chgData name="Phillip Kaufman" userId="c001b2a046940d7c" providerId="LiveId" clId="{5CB25B10-5B1C-4017-B167-ED3104435743}" dt="2024-05-22T03:00:45.326" v="5548"/>
          <ac:grpSpMkLst>
            <pc:docMk/>
            <pc:sldMk cId="2856383698" sldId="977"/>
            <ac:grpSpMk id="9" creationId="{EB440B33-A2DB-E4BF-F4D4-FE4E78A8D683}"/>
          </ac:grpSpMkLst>
        </pc:grpChg>
        <pc:grpChg chg="add del mod topLvl">
          <ac:chgData name="Phillip Kaufman" userId="c001b2a046940d7c" providerId="LiveId" clId="{5CB25B10-5B1C-4017-B167-ED3104435743}" dt="2024-05-21T01:51:09.826" v="4191" actId="165"/>
          <ac:grpSpMkLst>
            <pc:docMk/>
            <pc:sldMk cId="2856383698" sldId="977"/>
            <ac:grpSpMk id="10" creationId="{0945DA63-98E7-0402-5115-EF290EDC979A}"/>
          </ac:grpSpMkLst>
        </pc:grpChg>
        <pc:grpChg chg="mod">
          <ac:chgData name="Phillip Kaufman" userId="c001b2a046940d7c" providerId="LiveId" clId="{5CB25B10-5B1C-4017-B167-ED3104435743}" dt="2024-05-22T03:00:45.326" v="5548"/>
          <ac:grpSpMkLst>
            <pc:docMk/>
            <pc:sldMk cId="2856383698" sldId="977"/>
            <ac:grpSpMk id="10" creationId="{A11E7025-840C-F1CB-31F1-761DCC3FCDB7}"/>
          </ac:grpSpMkLst>
        </pc:grpChg>
        <pc:grpChg chg="mod topLvl">
          <ac:chgData name="Phillip Kaufman" userId="c001b2a046940d7c" providerId="LiveId" clId="{5CB25B10-5B1C-4017-B167-ED3104435743}" dt="2024-05-21T01:51:09.826" v="4191" actId="165"/>
          <ac:grpSpMkLst>
            <pc:docMk/>
            <pc:sldMk cId="2856383698" sldId="977"/>
            <ac:grpSpMk id="11" creationId="{48A5A163-DCBC-5146-26D1-E62BC1595320}"/>
          </ac:grpSpMkLst>
        </pc:grpChg>
        <pc:grpChg chg="mod">
          <ac:chgData name="Phillip Kaufman" userId="c001b2a046940d7c" providerId="LiveId" clId="{5CB25B10-5B1C-4017-B167-ED3104435743}" dt="2024-05-22T03:00:45.326" v="5548"/>
          <ac:grpSpMkLst>
            <pc:docMk/>
            <pc:sldMk cId="2856383698" sldId="977"/>
            <ac:grpSpMk id="11" creationId="{86C6D688-B140-FAB8-FA8C-3383666DF382}"/>
          </ac:grpSpMkLst>
        </pc:grpChg>
        <pc:grpChg chg="add del mod">
          <ac:chgData name="Phillip Kaufman" userId="c001b2a046940d7c" providerId="LiveId" clId="{5CB25B10-5B1C-4017-B167-ED3104435743}" dt="2024-05-21T01:51:55.931" v="4197" actId="165"/>
          <ac:grpSpMkLst>
            <pc:docMk/>
            <pc:sldMk cId="2856383698" sldId="977"/>
            <ac:grpSpMk id="39" creationId="{3B626043-FD54-3F07-4B5B-D1A00D5D5286}"/>
          </ac:grpSpMkLst>
        </pc:grpChg>
        <pc:grpChg chg="del mod topLvl">
          <ac:chgData name="Phillip Kaufman" userId="c001b2a046940d7c" providerId="LiveId" clId="{5CB25B10-5B1C-4017-B167-ED3104435743}" dt="2024-05-21T02:03:36.267" v="4558" actId="478"/>
          <ac:grpSpMkLst>
            <pc:docMk/>
            <pc:sldMk cId="2856383698" sldId="977"/>
            <ac:grpSpMk id="45" creationId="{1B28CB4A-A3B9-11AD-73C5-83764EEACA03}"/>
          </ac:grpSpMkLst>
        </pc:grpChg>
        <pc:grpChg chg="del mod topLvl">
          <ac:chgData name="Phillip Kaufman" userId="c001b2a046940d7c" providerId="LiveId" clId="{5CB25B10-5B1C-4017-B167-ED3104435743}" dt="2024-05-21T01:52:04.942" v="4198" actId="478"/>
          <ac:grpSpMkLst>
            <pc:docMk/>
            <pc:sldMk cId="2856383698" sldId="977"/>
            <ac:grpSpMk id="46" creationId="{3BD4D1A7-5120-FE2D-DE0A-9DE29B551C2F}"/>
          </ac:grpSpMkLst>
        </pc:grpChg>
        <pc:grpChg chg="del mod topLvl">
          <ac:chgData name="Phillip Kaufman" userId="c001b2a046940d7c" providerId="LiveId" clId="{5CB25B10-5B1C-4017-B167-ED3104435743}" dt="2024-05-21T01:52:04.942" v="4198" actId="478"/>
          <ac:grpSpMkLst>
            <pc:docMk/>
            <pc:sldMk cId="2856383698" sldId="977"/>
            <ac:grpSpMk id="47" creationId="{1F517F79-DD0B-4A90-F1EA-4A9411EEE8B2}"/>
          </ac:grpSpMkLst>
        </pc:grpChg>
        <pc:grpChg chg="mod">
          <ac:chgData name="Phillip Kaufman" userId="c001b2a046940d7c" providerId="LiveId" clId="{5CB25B10-5B1C-4017-B167-ED3104435743}" dt="2024-05-21T01:51:55.931" v="4197" actId="165"/>
          <ac:grpSpMkLst>
            <pc:docMk/>
            <pc:sldMk cId="2856383698" sldId="977"/>
            <ac:grpSpMk id="48" creationId="{2AB443A5-F9DA-8905-05B8-10B5A41A83FC}"/>
          </ac:grpSpMkLst>
        </pc:grpChg>
        <pc:grpChg chg="mod">
          <ac:chgData name="Phillip Kaufman" userId="c001b2a046940d7c" providerId="LiveId" clId="{5CB25B10-5B1C-4017-B167-ED3104435743}" dt="2024-05-21T01:51:55.931" v="4197" actId="165"/>
          <ac:grpSpMkLst>
            <pc:docMk/>
            <pc:sldMk cId="2856383698" sldId="977"/>
            <ac:grpSpMk id="56" creationId="{F3DB77FE-3A3D-5228-0ACF-87888C106651}"/>
          </ac:grpSpMkLst>
        </pc:grpChg>
        <pc:grpChg chg="mod">
          <ac:chgData name="Phillip Kaufman" userId="c001b2a046940d7c" providerId="LiveId" clId="{5CB25B10-5B1C-4017-B167-ED3104435743}" dt="2024-05-21T01:51:55.931" v="4197" actId="165"/>
          <ac:grpSpMkLst>
            <pc:docMk/>
            <pc:sldMk cId="2856383698" sldId="977"/>
            <ac:grpSpMk id="64" creationId="{5DA8C61E-2D9E-3F3C-C649-FEDE437D0906}"/>
          </ac:grpSpMkLst>
        </pc:grpChg>
        <pc:grpChg chg="mod">
          <ac:chgData name="Phillip Kaufman" userId="c001b2a046940d7c" providerId="LiveId" clId="{5CB25B10-5B1C-4017-B167-ED3104435743}" dt="2024-05-21T01:51:55.931" v="4197" actId="165"/>
          <ac:grpSpMkLst>
            <pc:docMk/>
            <pc:sldMk cId="2856383698" sldId="977"/>
            <ac:grpSpMk id="65" creationId="{2C23B597-EE32-0DC2-A5A6-D6D0425217C4}"/>
          </ac:grpSpMkLst>
        </pc:grpChg>
        <pc:grpChg chg="mod">
          <ac:chgData name="Phillip Kaufman" userId="c001b2a046940d7c" providerId="LiveId" clId="{5CB25B10-5B1C-4017-B167-ED3104435743}" dt="2024-05-21T01:51:55.931" v="4197" actId="165"/>
          <ac:grpSpMkLst>
            <pc:docMk/>
            <pc:sldMk cId="2856383698" sldId="977"/>
            <ac:grpSpMk id="66" creationId="{805A64D5-3C4B-7ECB-5FBD-F65A81A195D9}"/>
          </ac:grpSpMkLst>
        </pc:grpChg>
        <pc:grpChg chg="mod">
          <ac:chgData name="Phillip Kaufman" userId="c001b2a046940d7c" providerId="LiveId" clId="{5CB25B10-5B1C-4017-B167-ED3104435743}" dt="2024-05-21T01:51:55.931" v="4197" actId="165"/>
          <ac:grpSpMkLst>
            <pc:docMk/>
            <pc:sldMk cId="2856383698" sldId="977"/>
            <ac:grpSpMk id="101" creationId="{BE12E47D-4011-74BA-B2F0-16A9C4407C44}"/>
          </ac:grpSpMkLst>
        </pc:grpChg>
        <pc:grpChg chg="add del mod">
          <ac:chgData name="Phillip Kaufman" userId="c001b2a046940d7c" providerId="LiveId" clId="{5CB25B10-5B1C-4017-B167-ED3104435743}" dt="2024-05-21T01:51:55.931" v="4197" actId="165"/>
          <ac:grpSpMkLst>
            <pc:docMk/>
            <pc:sldMk cId="2856383698" sldId="977"/>
            <ac:grpSpMk id="104" creationId="{FA003A99-2581-E7C0-E991-90EDC4986C6B}"/>
          </ac:grpSpMkLst>
        </pc:grpChg>
        <pc:grpChg chg="del mod topLvl">
          <ac:chgData name="Phillip Kaufman" userId="c001b2a046940d7c" providerId="LiveId" clId="{5CB25B10-5B1C-4017-B167-ED3104435743}" dt="2024-05-21T01:54:16.832" v="4229" actId="165"/>
          <ac:grpSpMkLst>
            <pc:docMk/>
            <pc:sldMk cId="2856383698" sldId="977"/>
            <ac:grpSpMk id="105" creationId="{4F2C49CE-BC91-A167-7140-B4013BFD4A88}"/>
          </ac:grpSpMkLst>
        </pc:grpChg>
        <pc:grpChg chg="del mod topLvl">
          <ac:chgData name="Phillip Kaufman" userId="c001b2a046940d7c" providerId="LiveId" clId="{5CB25B10-5B1C-4017-B167-ED3104435743}" dt="2024-05-21T01:52:04.942" v="4198" actId="478"/>
          <ac:grpSpMkLst>
            <pc:docMk/>
            <pc:sldMk cId="2856383698" sldId="977"/>
            <ac:grpSpMk id="106" creationId="{1E2A9091-4AF9-4250-BEE2-3FFAF8049331}"/>
          </ac:grpSpMkLst>
        </pc:grpChg>
        <pc:grpChg chg="del mod topLvl">
          <ac:chgData name="Phillip Kaufman" userId="c001b2a046940d7c" providerId="LiveId" clId="{5CB25B10-5B1C-4017-B167-ED3104435743}" dt="2024-05-21T01:52:04.942" v="4198" actId="478"/>
          <ac:grpSpMkLst>
            <pc:docMk/>
            <pc:sldMk cId="2856383698" sldId="977"/>
            <ac:grpSpMk id="107" creationId="{07EC4B1A-EF60-6E33-532D-A1DA3C017418}"/>
          </ac:grpSpMkLst>
        </pc:grpChg>
        <pc:grpChg chg="mod">
          <ac:chgData name="Phillip Kaufman" userId="c001b2a046940d7c" providerId="LiveId" clId="{5CB25B10-5B1C-4017-B167-ED3104435743}" dt="2024-05-21T01:51:55.931" v="4197" actId="165"/>
          <ac:grpSpMkLst>
            <pc:docMk/>
            <pc:sldMk cId="2856383698" sldId="977"/>
            <ac:grpSpMk id="108" creationId="{BCFC08D4-238B-8CF9-7395-B8A7C002EA19}"/>
          </ac:grpSpMkLst>
        </pc:grpChg>
        <pc:grpChg chg="mod">
          <ac:chgData name="Phillip Kaufman" userId="c001b2a046940d7c" providerId="LiveId" clId="{5CB25B10-5B1C-4017-B167-ED3104435743}" dt="2024-05-21T01:51:55.931" v="4197" actId="165"/>
          <ac:grpSpMkLst>
            <pc:docMk/>
            <pc:sldMk cId="2856383698" sldId="977"/>
            <ac:grpSpMk id="116" creationId="{C538F1A7-7722-6FF3-F92A-57279347F4EF}"/>
          </ac:grpSpMkLst>
        </pc:grpChg>
        <pc:grpChg chg="del mod topLvl">
          <ac:chgData name="Phillip Kaufman" userId="c001b2a046940d7c" providerId="LiveId" clId="{5CB25B10-5B1C-4017-B167-ED3104435743}" dt="2024-05-21T01:59:25.164" v="4336" actId="165"/>
          <ac:grpSpMkLst>
            <pc:docMk/>
            <pc:sldMk cId="2856383698" sldId="977"/>
            <ac:grpSpMk id="124" creationId="{FB9D7AE8-DF3C-99A9-7595-FFEB5C907C71}"/>
          </ac:grpSpMkLst>
        </pc:grpChg>
        <pc:grpChg chg="add del mod topLvl">
          <ac:chgData name="Phillip Kaufman" userId="c001b2a046940d7c" providerId="LiveId" clId="{5CB25B10-5B1C-4017-B167-ED3104435743}" dt="2024-05-21T02:28:23.706" v="5138" actId="164"/>
          <ac:grpSpMkLst>
            <pc:docMk/>
            <pc:sldMk cId="2856383698" sldId="977"/>
            <ac:grpSpMk id="125" creationId="{BC65E48C-624B-A501-3FDC-BA10F26A7391}"/>
          </ac:grpSpMkLst>
        </pc:grpChg>
        <pc:grpChg chg="mod">
          <ac:chgData name="Phillip Kaufman" userId="c001b2a046940d7c" providerId="LiveId" clId="{5CB25B10-5B1C-4017-B167-ED3104435743}" dt="2024-05-21T02:10:19.693" v="4840" actId="165"/>
          <ac:grpSpMkLst>
            <pc:docMk/>
            <pc:sldMk cId="2856383698" sldId="977"/>
            <ac:grpSpMk id="126" creationId="{AD343AEF-789C-25C0-8737-39F0064088F6}"/>
          </ac:grpSpMkLst>
        </pc:grpChg>
        <pc:grpChg chg="del mod topLvl">
          <ac:chgData name="Phillip Kaufman" userId="c001b2a046940d7c" providerId="LiveId" clId="{5CB25B10-5B1C-4017-B167-ED3104435743}" dt="2024-05-21T01:59:29.167" v="4337" actId="165"/>
          <ac:grpSpMkLst>
            <pc:docMk/>
            <pc:sldMk cId="2856383698" sldId="977"/>
            <ac:grpSpMk id="161" creationId="{20F23266-38C5-8D5F-B84F-0360F06E8468}"/>
          </ac:grpSpMkLst>
        </pc:grpChg>
        <pc:grpChg chg="add del mod">
          <ac:chgData name="Phillip Kaufman" userId="c001b2a046940d7c" providerId="LiveId" clId="{5CB25B10-5B1C-4017-B167-ED3104435743}" dt="2024-05-21T01:51:55.931" v="4197" actId="165"/>
          <ac:grpSpMkLst>
            <pc:docMk/>
            <pc:sldMk cId="2856383698" sldId="977"/>
            <ac:grpSpMk id="164" creationId="{28F322DB-267C-3D60-376C-4429D5541CF8}"/>
          </ac:grpSpMkLst>
        </pc:grpChg>
        <pc:grpChg chg="del mod topLvl">
          <ac:chgData name="Phillip Kaufman" userId="c001b2a046940d7c" providerId="LiveId" clId="{5CB25B10-5B1C-4017-B167-ED3104435743}" dt="2024-05-21T02:03:40.959" v="4559" actId="478"/>
          <ac:grpSpMkLst>
            <pc:docMk/>
            <pc:sldMk cId="2856383698" sldId="977"/>
            <ac:grpSpMk id="165" creationId="{D974079E-C7C2-2A6D-1628-DCD4163026AD}"/>
          </ac:grpSpMkLst>
        </pc:grpChg>
        <pc:grpChg chg="del mod topLvl">
          <ac:chgData name="Phillip Kaufman" userId="c001b2a046940d7c" providerId="LiveId" clId="{5CB25B10-5B1C-4017-B167-ED3104435743}" dt="2024-05-21T01:52:04.942" v="4198" actId="478"/>
          <ac:grpSpMkLst>
            <pc:docMk/>
            <pc:sldMk cId="2856383698" sldId="977"/>
            <ac:grpSpMk id="166" creationId="{C82BF9D3-ABD3-1974-BAC6-651A5F5D1994}"/>
          </ac:grpSpMkLst>
        </pc:grpChg>
        <pc:grpChg chg="del mod topLvl">
          <ac:chgData name="Phillip Kaufman" userId="c001b2a046940d7c" providerId="LiveId" clId="{5CB25B10-5B1C-4017-B167-ED3104435743}" dt="2024-05-21T01:52:04.942" v="4198" actId="478"/>
          <ac:grpSpMkLst>
            <pc:docMk/>
            <pc:sldMk cId="2856383698" sldId="977"/>
            <ac:grpSpMk id="167" creationId="{C37BC77D-3807-B82E-23A2-4DAA6E94F38D}"/>
          </ac:grpSpMkLst>
        </pc:grpChg>
        <pc:grpChg chg="mod">
          <ac:chgData name="Phillip Kaufman" userId="c001b2a046940d7c" providerId="LiveId" clId="{5CB25B10-5B1C-4017-B167-ED3104435743}" dt="2024-05-21T01:51:55.931" v="4197" actId="165"/>
          <ac:grpSpMkLst>
            <pc:docMk/>
            <pc:sldMk cId="2856383698" sldId="977"/>
            <ac:grpSpMk id="168" creationId="{5F692A3E-C9A0-B185-4B98-51ABFCD18D04}"/>
          </ac:grpSpMkLst>
        </pc:grpChg>
        <pc:grpChg chg="mod">
          <ac:chgData name="Phillip Kaufman" userId="c001b2a046940d7c" providerId="LiveId" clId="{5CB25B10-5B1C-4017-B167-ED3104435743}" dt="2024-05-21T01:51:55.931" v="4197" actId="165"/>
          <ac:grpSpMkLst>
            <pc:docMk/>
            <pc:sldMk cId="2856383698" sldId="977"/>
            <ac:grpSpMk id="176" creationId="{1C52AF6D-7EE8-6989-C2AF-DD513BE704EE}"/>
          </ac:grpSpMkLst>
        </pc:grpChg>
        <pc:grpChg chg="mod">
          <ac:chgData name="Phillip Kaufman" userId="c001b2a046940d7c" providerId="LiveId" clId="{5CB25B10-5B1C-4017-B167-ED3104435743}" dt="2024-05-21T01:51:55.931" v="4197" actId="165"/>
          <ac:grpSpMkLst>
            <pc:docMk/>
            <pc:sldMk cId="2856383698" sldId="977"/>
            <ac:grpSpMk id="184" creationId="{095AF1B3-C405-8BAE-5B4B-F2D51D88E091}"/>
          </ac:grpSpMkLst>
        </pc:grpChg>
        <pc:grpChg chg="mod">
          <ac:chgData name="Phillip Kaufman" userId="c001b2a046940d7c" providerId="LiveId" clId="{5CB25B10-5B1C-4017-B167-ED3104435743}" dt="2024-05-21T01:51:55.931" v="4197" actId="165"/>
          <ac:grpSpMkLst>
            <pc:docMk/>
            <pc:sldMk cId="2856383698" sldId="977"/>
            <ac:grpSpMk id="185" creationId="{0A9C4EF6-A6AA-FAD0-2EDF-27F8540CFA70}"/>
          </ac:grpSpMkLst>
        </pc:grpChg>
        <pc:grpChg chg="mod">
          <ac:chgData name="Phillip Kaufman" userId="c001b2a046940d7c" providerId="LiveId" clId="{5CB25B10-5B1C-4017-B167-ED3104435743}" dt="2024-05-21T01:51:55.931" v="4197" actId="165"/>
          <ac:grpSpMkLst>
            <pc:docMk/>
            <pc:sldMk cId="2856383698" sldId="977"/>
            <ac:grpSpMk id="186" creationId="{0397BE19-B3C1-07F9-B8A7-E66FADDD4FC5}"/>
          </ac:grpSpMkLst>
        </pc:grpChg>
        <pc:grpChg chg="mod">
          <ac:chgData name="Phillip Kaufman" userId="c001b2a046940d7c" providerId="LiveId" clId="{5CB25B10-5B1C-4017-B167-ED3104435743}" dt="2024-05-21T01:51:55.931" v="4197" actId="165"/>
          <ac:grpSpMkLst>
            <pc:docMk/>
            <pc:sldMk cId="2856383698" sldId="977"/>
            <ac:grpSpMk id="221" creationId="{D725970E-9D68-2521-C3EA-AE20CA237691}"/>
          </ac:grpSpMkLst>
        </pc:grpChg>
        <pc:grpChg chg="add del mod">
          <ac:chgData name="Phillip Kaufman" userId="c001b2a046940d7c" providerId="LiveId" clId="{5CB25B10-5B1C-4017-B167-ED3104435743}" dt="2024-05-21T01:51:55.931" v="4197" actId="165"/>
          <ac:grpSpMkLst>
            <pc:docMk/>
            <pc:sldMk cId="2856383698" sldId="977"/>
            <ac:grpSpMk id="224" creationId="{AFAB06F4-FB06-F89E-DB0F-ACAB27FCBACD}"/>
          </ac:grpSpMkLst>
        </pc:grpChg>
        <pc:grpChg chg="del mod topLvl">
          <ac:chgData name="Phillip Kaufman" userId="c001b2a046940d7c" providerId="LiveId" clId="{5CB25B10-5B1C-4017-B167-ED3104435743}" dt="2024-05-21T02:03:32.901" v="4557" actId="478"/>
          <ac:grpSpMkLst>
            <pc:docMk/>
            <pc:sldMk cId="2856383698" sldId="977"/>
            <ac:grpSpMk id="225" creationId="{E48A476D-61C3-1D7B-2BD3-9D9BC878B42C}"/>
          </ac:grpSpMkLst>
        </pc:grpChg>
        <pc:grpChg chg="del mod topLvl">
          <ac:chgData name="Phillip Kaufman" userId="c001b2a046940d7c" providerId="LiveId" clId="{5CB25B10-5B1C-4017-B167-ED3104435743}" dt="2024-05-21T01:52:04.942" v="4198" actId="478"/>
          <ac:grpSpMkLst>
            <pc:docMk/>
            <pc:sldMk cId="2856383698" sldId="977"/>
            <ac:grpSpMk id="226" creationId="{ECD12EBC-2B90-837B-147D-16F05BA577A0}"/>
          </ac:grpSpMkLst>
        </pc:grpChg>
        <pc:grpChg chg="del mod topLvl">
          <ac:chgData name="Phillip Kaufman" userId="c001b2a046940d7c" providerId="LiveId" clId="{5CB25B10-5B1C-4017-B167-ED3104435743}" dt="2024-05-21T01:52:04.942" v="4198" actId="478"/>
          <ac:grpSpMkLst>
            <pc:docMk/>
            <pc:sldMk cId="2856383698" sldId="977"/>
            <ac:grpSpMk id="227" creationId="{2F391436-F94A-867D-D243-2AF0CC5ADAF3}"/>
          </ac:grpSpMkLst>
        </pc:grpChg>
        <pc:grpChg chg="mod">
          <ac:chgData name="Phillip Kaufman" userId="c001b2a046940d7c" providerId="LiveId" clId="{5CB25B10-5B1C-4017-B167-ED3104435743}" dt="2024-05-21T01:51:55.931" v="4197" actId="165"/>
          <ac:grpSpMkLst>
            <pc:docMk/>
            <pc:sldMk cId="2856383698" sldId="977"/>
            <ac:grpSpMk id="230" creationId="{58CE1958-4D84-2C1D-8D8E-1EF08505741B}"/>
          </ac:grpSpMkLst>
        </pc:grpChg>
        <pc:grpChg chg="mod">
          <ac:chgData name="Phillip Kaufman" userId="c001b2a046940d7c" providerId="LiveId" clId="{5CB25B10-5B1C-4017-B167-ED3104435743}" dt="2024-05-21T01:51:55.931" v="4197" actId="165"/>
          <ac:grpSpMkLst>
            <pc:docMk/>
            <pc:sldMk cId="2856383698" sldId="977"/>
            <ac:grpSpMk id="236" creationId="{9F5954E3-A114-9033-ACB9-A8F32A2AA58A}"/>
          </ac:grpSpMkLst>
        </pc:grpChg>
        <pc:grpChg chg="mod">
          <ac:chgData name="Phillip Kaufman" userId="c001b2a046940d7c" providerId="LiveId" clId="{5CB25B10-5B1C-4017-B167-ED3104435743}" dt="2024-05-21T01:51:55.931" v="4197" actId="165"/>
          <ac:grpSpMkLst>
            <pc:docMk/>
            <pc:sldMk cId="2856383698" sldId="977"/>
            <ac:grpSpMk id="244" creationId="{A89C8E4C-C1C8-CB8D-5667-915BF07DC7A3}"/>
          </ac:grpSpMkLst>
        </pc:grpChg>
        <pc:grpChg chg="mod">
          <ac:chgData name="Phillip Kaufman" userId="c001b2a046940d7c" providerId="LiveId" clId="{5CB25B10-5B1C-4017-B167-ED3104435743}" dt="2024-05-21T01:51:55.931" v="4197" actId="165"/>
          <ac:grpSpMkLst>
            <pc:docMk/>
            <pc:sldMk cId="2856383698" sldId="977"/>
            <ac:grpSpMk id="245" creationId="{9DB5C3F4-CA3E-E32C-4491-305E6EA09260}"/>
          </ac:grpSpMkLst>
        </pc:grpChg>
        <pc:grpChg chg="mod">
          <ac:chgData name="Phillip Kaufman" userId="c001b2a046940d7c" providerId="LiveId" clId="{5CB25B10-5B1C-4017-B167-ED3104435743}" dt="2024-05-21T01:51:55.931" v="4197" actId="165"/>
          <ac:grpSpMkLst>
            <pc:docMk/>
            <pc:sldMk cId="2856383698" sldId="977"/>
            <ac:grpSpMk id="246" creationId="{1EC048B1-BFE2-D1C0-54EB-AD95556BB129}"/>
          </ac:grpSpMkLst>
        </pc:grpChg>
        <pc:grpChg chg="mod">
          <ac:chgData name="Phillip Kaufman" userId="c001b2a046940d7c" providerId="LiveId" clId="{5CB25B10-5B1C-4017-B167-ED3104435743}" dt="2024-05-21T01:51:55.931" v="4197" actId="165"/>
          <ac:grpSpMkLst>
            <pc:docMk/>
            <pc:sldMk cId="2856383698" sldId="977"/>
            <ac:grpSpMk id="281" creationId="{D0BF9D68-40D0-0CD8-6E43-27CC9460AD22}"/>
          </ac:grpSpMkLst>
        </pc:grpChg>
        <pc:grpChg chg="add del mod">
          <ac:chgData name="Phillip Kaufman" userId="c001b2a046940d7c" providerId="LiveId" clId="{5CB25B10-5B1C-4017-B167-ED3104435743}" dt="2024-05-21T01:51:55.931" v="4197" actId="165"/>
          <ac:grpSpMkLst>
            <pc:docMk/>
            <pc:sldMk cId="2856383698" sldId="977"/>
            <ac:grpSpMk id="284" creationId="{6BA6187A-7E79-9938-CFD3-CD38CF2AF638}"/>
          </ac:grpSpMkLst>
        </pc:grpChg>
        <pc:grpChg chg="del mod topLvl">
          <ac:chgData name="Phillip Kaufman" userId="c001b2a046940d7c" providerId="LiveId" clId="{5CB25B10-5B1C-4017-B167-ED3104435743}" dt="2024-05-21T02:02:30.780" v="4384" actId="478"/>
          <ac:grpSpMkLst>
            <pc:docMk/>
            <pc:sldMk cId="2856383698" sldId="977"/>
            <ac:grpSpMk id="285" creationId="{4025EB42-8590-1CF5-619F-6F6A1E6DCC5F}"/>
          </ac:grpSpMkLst>
        </pc:grpChg>
        <pc:grpChg chg="del mod topLvl">
          <ac:chgData name="Phillip Kaufman" userId="c001b2a046940d7c" providerId="LiveId" clId="{5CB25B10-5B1C-4017-B167-ED3104435743}" dt="2024-05-21T01:52:04.942" v="4198" actId="478"/>
          <ac:grpSpMkLst>
            <pc:docMk/>
            <pc:sldMk cId="2856383698" sldId="977"/>
            <ac:grpSpMk id="286" creationId="{67FB229C-42A7-6A82-3203-148BFC251613}"/>
          </ac:grpSpMkLst>
        </pc:grpChg>
        <pc:grpChg chg="del mod topLvl">
          <ac:chgData name="Phillip Kaufman" userId="c001b2a046940d7c" providerId="LiveId" clId="{5CB25B10-5B1C-4017-B167-ED3104435743}" dt="2024-05-21T01:52:04.942" v="4198" actId="478"/>
          <ac:grpSpMkLst>
            <pc:docMk/>
            <pc:sldMk cId="2856383698" sldId="977"/>
            <ac:grpSpMk id="287" creationId="{CA3814A8-07C1-71C1-B4F3-FB741FE45444}"/>
          </ac:grpSpMkLst>
        </pc:grpChg>
        <pc:grpChg chg="mod">
          <ac:chgData name="Phillip Kaufman" userId="c001b2a046940d7c" providerId="LiveId" clId="{5CB25B10-5B1C-4017-B167-ED3104435743}" dt="2024-05-21T01:51:55.931" v="4197" actId="165"/>
          <ac:grpSpMkLst>
            <pc:docMk/>
            <pc:sldMk cId="2856383698" sldId="977"/>
            <ac:grpSpMk id="288" creationId="{A1C67297-7AA1-6BFA-7DED-1BA83D0EB0DE}"/>
          </ac:grpSpMkLst>
        </pc:grpChg>
        <pc:grpChg chg="mod">
          <ac:chgData name="Phillip Kaufman" userId="c001b2a046940d7c" providerId="LiveId" clId="{5CB25B10-5B1C-4017-B167-ED3104435743}" dt="2024-05-21T01:51:55.931" v="4197" actId="165"/>
          <ac:grpSpMkLst>
            <pc:docMk/>
            <pc:sldMk cId="2856383698" sldId="977"/>
            <ac:grpSpMk id="296" creationId="{76C95722-1B8E-3759-2D83-E1DB0DFB8C00}"/>
          </ac:grpSpMkLst>
        </pc:grpChg>
        <pc:grpChg chg="mod">
          <ac:chgData name="Phillip Kaufman" userId="c001b2a046940d7c" providerId="LiveId" clId="{5CB25B10-5B1C-4017-B167-ED3104435743}" dt="2024-05-21T01:51:55.931" v="4197" actId="165"/>
          <ac:grpSpMkLst>
            <pc:docMk/>
            <pc:sldMk cId="2856383698" sldId="977"/>
            <ac:grpSpMk id="304" creationId="{8B374A9C-8FA9-A79D-9CF1-AB9312CDFD21}"/>
          </ac:grpSpMkLst>
        </pc:grpChg>
        <pc:grpChg chg="mod">
          <ac:chgData name="Phillip Kaufman" userId="c001b2a046940d7c" providerId="LiveId" clId="{5CB25B10-5B1C-4017-B167-ED3104435743}" dt="2024-05-21T01:51:55.931" v="4197" actId="165"/>
          <ac:grpSpMkLst>
            <pc:docMk/>
            <pc:sldMk cId="2856383698" sldId="977"/>
            <ac:grpSpMk id="305" creationId="{0FA7BCD4-54EC-FDEF-8AD8-F2F827B76F29}"/>
          </ac:grpSpMkLst>
        </pc:grpChg>
        <pc:grpChg chg="mod">
          <ac:chgData name="Phillip Kaufman" userId="c001b2a046940d7c" providerId="LiveId" clId="{5CB25B10-5B1C-4017-B167-ED3104435743}" dt="2024-05-21T01:51:55.931" v="4197" actId="165"/>
          <ac:grpSpMkLst>
            <pc:docMk/>
            <pc:sldMk cId="2856383698" sldId="977"/>
            <ac:grpSpMk id="306" creationId="{F4674656-7FBA-D25A-7662-8D85B944C520}"/>
          </ac:grpSpMkLst>
        </pc:grpChg>
        <pc:grpChg chg="mod">
          <ac:chgData name="Phillip Kaufman" userId="c001b2a046940d7c" providerId="LiveId" clId="{5CB25B10-5B1C-4017-B167-ED3104435743}" dt="2024-05-21T01:51:55.931" v="4197" actId="165"/>
          <ac:grpSpMkLst>
            <pc:docMk/>
            <pc:sldMk cId="2856383698" sldId="977"/>
            <ac:grpSpMk id="341" creationId="{25055523-68BD-CDE6-6E9C-09220CD48939}"/>
          </ac:grpSpMkLst>
        </pc:grpChg>
        <pc:grpChg chg="add del mod">
          <ac:chgData name="Phillip Kaufman" userId="c001b2a046940d7c" providerId="LiveId" clId="{5CB25B10-5B1C-4017-B167-ED3104435743}" dt="2024-05-21T01:58:35.115" v="4327" actId="165"/>
          <ac:grpSpMkLst>
            <pc:docMk/>
            <pc:sldMk cId="2856383698" sldId="977"/>
            <ac:grpSpMk id="345" creationId="{22F9EA22-410E-DA25-0D63-FD6F77C52841}"/>
          </ac:grpSpMkLst>
        </pc:grpChg>
        <pc:grpChg chg="add del mod">
          <ac:chgData name="Phillip Kaufman" userId="c001b2a046940d7c" providerId="LiveId" clId="{5CB25B10-5B1C-4017-B167-ED3104435743}" dt="2024-05-21T01:59:05.165" v="4331" actId="165"/>
          <ac:grpSpMkLst>
            <pc:docMk/>
            <pc:sldMk cId="2856383698" sldId="977"/>
            <ac:grpSpMk id="348" creationId="{51E3FEB2-CB2D-DB8C-2757-AA96B455DCA0}"/>
          </ac:grpSpMkLst>
        </pc:grpChg>
        <pc:grpChg chg="add del mod topLvl">
          <ac:chgData name="Phillip Kaufman" userId="c001b2a046940d7c" providerId="LiveId" clId="{5CB25B10-5B1C-4017-B167-ED3104435743}" dt="2024-05-21T02:28:23.706" v="5138" actId="164"/>
          <ac:grpSpMkLst>
            <pc:docMk/>
            <pc:sldMk cId="2856383698" sldId="977"/>
            <ac:grpSpMk id="351" creationId="{F5A2A0C0-D399-DA5F-DEFF-12977F33A52D}"/>
          </ac:grpSpMkLst>
        </pc:grpChg>
        <pc:grpChg chg="add del mod topLvl">
          <ac:chgData name="Phillip Kaufman" userId="c001b2a046940d7c" providerId="LiveId" clId="{5CB25B10-5B1C-4017-B167-ED3104435743}" dt="2024-05-21T02:10:19.693" v="4840" actId="165"/>
          <ac:grpSpMkLst>
            <pc:docMk/>
            <pc:sldMk cId="2856383698" sldId="977"/>
            <ac:grpSpMk id="352" creationId="{D7D0A8EE-181B-2100-0C88-72AC6EF13734}"/>
          </ac:grpSpMkLst>
        </pc:grpChg>
        <pc:grpChg chg="add del mod">
          <ac:chgData name="Phillip Kaufman" userId="c001b2a046940d7c" providerId="LiveId" clId="{5CB25B10-5B1C-4017-B167-ED3104435743}" dt="2024-05-21T02:08:24.358" v="4818" actId="165"/>
          <ac:grpSpMkLst>
            <pc:docMk/>
            <pc:sldMk cId="2856383698" sldId="977"/>
            <ac:grpSpMk id="353" creationId="{29E3DA04-CF86-8BC8-88C5-91DE3C2A932A}"/>
          </ac:grpSpMkLst>
        </pc:grpChg>
        <pc:grpChg chg="add mod">
          <ac:chgData name="Phillip Kaufman" userId="c001b2a046940d7c" providerId="LiveId" clId="{5CB25B10-5B1C-4017-B167-ED3104435743}" dt="2024-05-21T02:02:10.800" v="4383" actId="571"/>
          <ac:grpSpMkLst>
            <pc:docMk/>
            <pc:sldMk cId="2856383698" sldId="977"/>
            <ac:grpSpMk id="354" creationId="{692F0C40-92FA-B445-67A3-7656720EF712}"/>
          </ac:grpSpMkLst>
        </pc:grpChg>
        <pc:grpChg chg="mod">
          <ac:chgData name="Phillip Kaufman" userId="c001b2a046940d7c" providerId="LiveId" clId="{5CB25B10-5B1C-4017-B167-ED3104435743}" dt="2024-05-21T02:02:10.800" v="4383" actId="571"/>
          <ac:grpSpMkLst>
            <pc:docMk/>
            <pc:sldMk cId="2856383698" sldId="977"/>
            <ac:grpSpMk id="355" creationId="{5810DCA4-3997-C527-9217-678FE2CF7E4C}"/>
          </ac:grpSpMkLst>
        </pc:grpChg>
        <pc:grpChg chg="mod">
          <ac:chgData name="Phillip Kaufman" userId="c001b2a046940d7c" providerId="LiveId" clId="{5CB25B10-5B1C-4017-B167-ED3104435743}" dt="2024-05-21T02:02:10.800" v="4383" actId="571"/>
          <ac:grpSpMkLst>
            <pc:docMk/>
            <pc:sldMk cId="2856383698" sldId="977"/>
            <ac:grpSpMk id="358" creationId="{24640927-1E17-0056-F6C2-8267564E169F}"/>
          </ac:grpSpMkLst>
        </pc:grpChg>
        <pc:grpChg chg="mod">
          <ac:chgData name="Phillip Kaufman" userId="c001b2a046940d7c" providerId="LiveId" clId="{5CB25B10-5B1C-4017-B167-ED3104435743}" dt="2024-05-21T02:02:10.800" v="4383" actId="571"/>
          <ac:grpSpMkLst>
            <pc:docMk/>
            <pc:sldMk cId="2856383698" sldId="977"/>
            <ac:grpSpMk id="359" creationId="{7F0107D9-8A93-35C8-2898-C0414576A451}"/>
          </ac:grpSpMkLst>
        </pc:grpChg>
        <pc:grpChg chg="mod">
          <ac:chgData name="Phillip Kaufman" userId="c001b2a046940d7c" providerId="LiveId" clId="{5CB25B10-5B1C-4017-B167-ED3104435743}" dt="2024-05-21T02:02:10.800" v="4383" actId="571"/>
          <ac:grpSpMkLst>
            <pc:docMk/>
            <pc:sldMk cId="2856383698" sldId="977"/>
            <ac:grpSpMk id="360" creationId="{1433F772-132B-CB57-C052-E0E046609C6F}"/>
          </ac:grpSpMkLst>
        </pc:grpChg>
        <pc:grpChg chg="add del mod">
          <ac:chgData name="Phillip Kaufman" userId="c001b2a046940d7c" providerId="LiveId" clId="{5CB25B10-5B1C-4017-B167-ED3104435743}" dt="2024-05-21T02:08:24.358" v="4818" actId="165"/>
          <ac:grpSpMkLst>
            <pc:docMk/>
            <pc:sldMk cId="2856383698" sldId="977"/>
            <ac:grpSpMk id="397" creationId="{ADB6D389-5AC6-EF83-5601-DEBE03E30116}"/>
          </ac:grpSpMkLst>
        </pc:grpChg>
        <pc:grpChg chg="del mod topLvl">
          <ac:chgData name="Phillip Kaufman" userId="c001b2a046940d7c" providerId="LiveId" clId="{5CB25B10-5B1C-4017-B167-ED3104435743}" dt="2024-05-21T02:10:19.693" v="4840" actId="165"/>
          <ac:grpSpMkLst>
            <pc:docMk/>
            <pc:sldMk cId="2856383698" sldId="977"/>
            <ac:grpSpMk id="398" creationId="{962E3C20-894B-7CB7-0769-FEEA501A3255}"/>
          </ac:grpSpMkLst>
        </pc:grpChg>
        <pc:grpChg chg="add del mod topLvl">
          <ac:chgData name="Phillip Kaufman" userId="c001b2a046940d7c" providerId="LiveId" clId="{5CB25B10-5B1C-4017-B167-ED3104435743}" dt="2024-05-21T02:18:09.129" v="5036" actId="478"/>
          <ac:grpSpMkLst>
            <pc:docMk/>
            <pc:sldMk cId="2856383698" sldId="977"/>
            <ac:grpSpMk id="401" creationId="{8B22E9D3-6A31-1E6C-BA41-61E731B1DC16}"/>
          </ac:grpSpMkLst>
        </pc:grpChg>
        <pc:grpChg chg="add del mod topLvl">
          <ac:chgData name="Phillip Kaufman" userId="c001b2a046940d7c" providerId="LiveId" clId="{5CB25B10-5B1C-4017-B167-ED3104435743}" dt="2024-05-21T02:18:09.129" v="5036" actId="478"/>
          <ac:grpSpMkLst>
            <pc:docMk/>
            <pc:sldMk cId="2856383698" sldId="977"/>
            <ac:grpSpMk id="402" creationId="{C40D90A8-3DD3-59F5-2692-21FF77CA079B}"/>
          </ac:grpSpMkLst>
        </pc:grpChg>
        <pc:grpChg chg="mod">
          <ac:chgData name="Phillip Kaufman" userId="c001b2a046940d7c" providerId="LiveId" clId="{5CB25B10-5B1C-4017-B167-ED3104435743}" dt="2024-05-21T02:14:17.728" v="4962" actId="571"/>
          <ac:grpSpMkLst>
            <pc:docMk/>
            <pc:sldMk cId="2856383698" sldId="977"/>
            <ac:grpSpMk id="403" creationId="{E7A8D2C7-4E41-F9E5-A725-97E0177D0C13}"/>
          </ac:grpSpMkLst>
        </pc:grpChg>
        <pc:grpChg chg="add del mod">
          <ac:chgData name="Phillip Kaufman" userId="c001b2a046940d7c" providerId="LiveId" clId="{5CB25B10-5B1C-4017-B167-ED3104435743}" dt="2024-05-21T02:08:24.358" v="4818" actId="165"/>
          <ac:grpSpMkLst>
            <pc:docMk/>
            <pc:sldMk cId="2856383698" sldId="977"/>
            <ac:grpSpMk id="440" creationId="{42BB6EAE-015A-01AD-94C2-208C323A60C3}"/>
          </ac:grpSpMkLst>
        </pc:grpChg>
        <pc:grpChg chg="del mod topLvl">
          <ac:chgData name="Phillip Kaufman" userId="c001b2a046940d7c" providerId="LiveId" clId="{5CB25B10-5B1C-4017-B167-ED3104435743}" dt="2024-05-21T02:10:19.693" v="4840" actId="165"/>
          <ac:grpSpMkLst>
            <pc:docMk/>
            <pc:sldMk cId="2856383698" sldId="977"/>
            <ac:grpSpMk id="441" creationId="{97AFAC97-807F-56C0-D938-D886687BCB7D}"/>
          </ac:grpSpMkLst>
        </pc:grpChg>
        <pc:grpChg chg="mod topLvl">
          <ac:chgData name="Phillip Kaufman" userId="c001b2a046940d7c" providerId="LiveId" clId="{5CB25B10-5B1C-4017-B167-ED3104435743}" dt="2024-05-21T02:26:50.815" v="5109" actId="165"/>
          <ac:grpSpMkLst>
            <pc:docMk/>
            <pc:sldMk cId="2856383698" sldId="977"/>
            <ac:grpSpMk id="444" creationId="{B192EDAB-E199-DF67-4DD8-DA2A048EB5D7}"/>
          </ac:grpSpMkLst>
        </pc:grpChg>
        <pc:grpChg chg="mod topLvl">
          <ac:chgData name="Phillip Kaufman" userId="c001b2a046940d7c" providerId="LiveId" clId="{5CB25B10-5B1C-4017-B167-ED3104435743}" dt="2024-05-21T02:26:50.815" v="5109" actId="165"/>
          <ac:grpSpMkLst>
            <pc:docMk/>
            <pc:sldMk cId="2856383698" sldId="977"/>
            <ac:grpSpMk id="445" creationId="{F42BD527-64FF-2E74-06E2-BDD12118CCC2}"/>
          </ac:grpSpMkLst>
        </pc:grpChg>
        <pc:grpChg chg="mod">
          <ac:chgData name="Phillip Kaufman" userId="c001b2a046940d7c" providerId="LiveId" clId="{5CB25B10-5B1C-4017-B167-ED3104435743}" dt="2024-05-21T02:26:50.815" v="5109" actId="165"/>
          <ac:grpSpMkLst>
            <pc:docMk/>
            <pc:sldMk cId="2856383698" sldId="977"/>
            <ac:grpSpMk id="446" creationId="{EBE59D30-1052-FF9E-3438-0F95F9AAE3E1}"/>
          </ac:grpSpMkLst>
        </pc:grpChg>
        <pc:grpChg chg="add del mod">
          <ac:chgData name="Phillip Kaufman" userId="c001b2a046940d7c" providerId="LiveId" clId="{5CB25B10-5B1C-4017-B167-ED3104435743}" dt="2024-05-21T02:08:24.358" v="4818" actId="165"/>
          <ac:grpSpMkLst>
            <pc:docMk/>
            <pc:sldMk cId="2856383698" sldId="977"/>
            <ac:grpSpMk id="483" creationId="{A6BE63E8-7279-28B4-ED16-DAB96BDA81C5}"/>
          </ac:grpSpMkLst>
        </pc:grpChg>
        <pc:grpChg chg="del mod topLvl">
          <ac:chgData name="Phillip Kaufman" userId="c001b2a046940d7c" providerId="LiveId" clId="{5CB25B10-5B1C-4017-B167-ED3104435743}" dt="2024-05-21T02:10:19.693" v="4840" actId="165"/>
          <ac:grpSpMkLst>
            <pc:docMk/>
            <pc:sldMk cId="2856383698" sldId="977"/>
            <ac:grpSpMk id="484" creationId="{E5F03C4D-1366-B4A9-20D9-206115C7A4C7}"/>
          </ac:grpSpMkLst>
        </pc:grpChg>
        <pc:grpChg chg="mod topLvl">
          <ac:chgData name="Phillip Kaufman" userId="c001b2a046940d7c" providerId="LiveId" clId="{5CB25B10-5B1C-4017-B167-ED3104435743}" dt="2024-05-21T02:27:40.684" v="5131" actId="164"/>
          <ac:grpSpMkLst>
            <pc:docMk/>
            <pc:sldMk cId="2856383698" sldId="977"/>
            <ac:grpSpMk id="487" creationId="{AFD3D56C-FC9E-9286-1C91-4FC5ADC063AE}"/>
          </ac:grpSpMkLst>
        </pc:grpChg>
        <pc:grpChg chg="mod topLvl">
          <ac:chgData name="Phillip Kaufman" userId="c001b2a046940d7c" providerId="LiveId" clId="{5CB25B10-5B1C-4017-B167-ED3104435743}" dt="2024-05-21T02:27:40.684" v="5131" actId="164"/>
          <ac:grpSpMkLst>
            <pc:docMk/>
            <pc:sldMk cId="2856383698" sldId="977"/>
            <ac:grpSpMk id="488" creationId="{23FBE046-FF81-0337-2815-60EE1A1D6B6B}"/>
          </ac:grpSpMkLst>
        </pc:grpChg>
        <pc:grpChg chg="mod">
          <ac:chgData name="Phillip Kaufman" userId="c001b2a046940d7c" providerId="LiveId" clId="{5CB25B10-5B1C-4017-B167-ED3104435743}" dt="2024-05-21T02:27:02.193" v="5112" actId="164"/>
          <ac:grpSpMkLst>
            <pc:docMk/>
            <pc:sldMk cId="2856383698" sldId="977"/>
            <ac:grpSpMk id="489" creationId="{260125AC-047A-B80D-9E32-654C264F6E8B}"/>
          </ac:grpSpMkLst>
        </pc:grpChg>
        <pc:grpChg chg="add del mod">
          <ac:chgData name="Phillip Kaufman" userId="c001b2a046940d7c" providerId="LiveId" clId="{5CB25B10-5B1C-4017-B167-ED3104435743}" dt="2024-05-21T02:08:24.358" v="4818" actId="165"/>
          <ac:grpSpMkLst>
            <pc:docMk/>
            <pc:sldMk cId="2856383698" sldId="977"/>
            <ac:grpSpMk id="526" creationId="{D264A77B-7D5E-6142-3FDB-31A44E43A660}"/>
          </ac:grpSpMkLst>
        </pc:grpChg>
        <pc:grpChg chg="del mod topLvl">
          <ac:chgData name="Phillip Kaufman" userId="c001b2a046940d7c" providerId="LiveId" clId="{5CB25B10-5B1C-4017-B167-ED3104435743}" dt="2024-05-21T02:10:19.693" v="4840" actId="165"/>
          <ac:grpSpMkLst>
            <pc:docMk/>
            <pc:sldMk cId="2856383698" sldId="977"/>
            <ac:grpSpMk id="527" creationId="{69E1DF1F-06D9-C4AC-A878-3DEB2AA8E296}"/>
          </ac:grpSpMkLst>
        </pc:grpChg>
        <pc:grpChg chg="mod topLvl">
          <ac:chgData name="Phillip Kaufman" userId="c001b2a046940d7c" providerId="LiveId" clId="{5CB25B10-5B1C-4017-B167-ED3104435743}" dt="2024-05-21T02:27:17.775" v="5125" actId="164"/>
          <ac:grpSpMkLst>
            <pc:docMk/>
            <pc:sldMk cId="2856383698" sldId="977"/>
            <ac:grpSpMk id="530" creationId="{2ED7AD97-5BD8-9CC5-17AB-B7DF90CCE1D0}"/>
          </ac:grpSpMkLst>
        </pc:grpChg>
        <pc:grpChg chg="mod topLvl">
          <ac:chgData name="Phillip Kaufman" userId="c001b2a046940d7c" providerId="LiveId" clId="{5CB25B10-5B1C-4017-B167-ED3104435743}" dt="2024-05-21T02:27:17.775" v="5125" actId="164"/>
          <ac:grpSpMkLst>
            <pc:docMk/>
            <pc:sldMk cId="2856383698" sldId="977"/>
            <ac:grpSpMk id="531" creationId="{48708788-5AF7-0C96-1530-B736D0CE18C6}"/>
          </ac:grpSpMkLst>
        </pc:grpChg>
        <pc:grpChg chg="mod">
          <ac:chgData name="Phillip Kaufman" userId="c001b2a046940d7c" providerId="LiveId" clId="{5CB25B10-5B1C-4017-B167-ED3104435743}" dt="2024-05-21T02:27:02.729" v="5113" actId="164"/>
          <ac:grpSpMkLst>
            <pc:docMk/>
            <pc:sldMk cId="2856383698" sldId="977"/>
            <ac:grpSpMk id="532" creationId="{95D3553D-8F05-B364-ACF8-B1D200860A92}"/>
          </ac:grpSpMkLst>
        </pc:grpChg>
        <pc:grpChg chg="add mod">
          <ac:chgData name="Phillip Kaufman" userId="c001b2a046940d7c" providerId="LiveId" clId="{5CB25B10-5B1C-4017-B167-ED3104435743}" dt="2024-05-21T02:14:20.605" v="4964" actId="571"/>
          <ac:grpSpMkLst>
            <pc:docMk/>
            <pc:sldMk cId="2856383698" sldId="977"/>
            <ac:grpSpMk id="570" creationId="{BF82E972-3462-6103-6180-E74BA00DA16A}"/>
          </ac:grpSpMkLst>
        </pc:grpChg>
        <pc:grpChg chg="mod">
          <ac:chgData name="Phillip Kaufman" userId="c001b2a046940d7c" providerId="LiveId" clId="{5CB25B10-5B1C-4017-B167-ED3104435743}" dt="2024-05-21T02:14:20.605" v="4964" actId="571"/>
          <ac:grpSpMkLst>
            <pc:docMk/>
            <pc:sldMk cId="2856383698" sldId="977"/>
            <ac:grpSpMk id="571" creationId="{C7D3D99E-FA27-292F-C0D5-7655929F7317}"/>
          </ac:grpSpMkLst>
        </pc:grpChg>
        <pc:grpChg chg="add mod">
          <ac:chgData name="Phillip Kaufman" userId="c001b2a046940d7c" providerId="LiveId" clId="{5CB25B10-5B1C-4017-B167-ED3104435743}" dt="2024-05-21T02:15:49.655" v="4984" actId="571"/>
          <ac:grpSpMkLst>
            <pc:docMk/>
            <pc:sldMk cId="2856383698" sldId="977"/>
            <ac:grpSpMk id="606" creationId="{5CBF7089-6B86-B459-D221-F25538862617}"/>
          </ac:grpSpMkLst>
        </pc:grpChg>
        <pc:grpChg chg="mod">
          <ac:chgData name="Phillip Kaufman" userId="c001b2a046940d7c" providerId="LiveId" clId="{5CB25B10-5B1C-4017-B167-ED3104435743}" dt="2024-05-21T02:15:49.655" v="4984" actId="571"/>
          <ac:grpSpMkLst>
            <pc:docMk/>
            <pc:sldMk cId="2856383698" sldId="977"/>
            <ac:grpSpMk id="607" creationId="{9A5E8D1E-EB49-0C8F-5191-A37FF460117F}"/>
          </ac:grpSpMkLst>
        </pc:grpChg>
        <pc:grpChg chg="add mod">
          <ac:chgData name="Phillip Kaufman" userId="c001b2a046940d7c" providerId="LiveId" clId="{5CB25B10-5B1C-4017-B167-ED3104435743}" dt="2024-05-21T02:17:36.998" v="5017"/>
          <ac:grpSpMkLst>
            <pc:docMk/>
            <pc:sldMk cId="2856383698" sldId="977"/>
            <ac:grpSpMk id="641" creationId="{F09DA1B9-C1A4-DFD3-6CF3-C116B889058D}"/>
          </ac:grpSpMkLst>
        </pc:grpChg>
        <pc:grpChg chg="mod">
          <ac:chgData name="Phillip Kaufman" userId="c001b2a046940d7c" providerId="LiveId" clId="{5CB25B10-5B1C-4017-B167-ED3104435743}" dt="2024-05-21T02:17:36.998" v="5017"/>
          <ac:grpSpMkLst>
            <pc:docMk/>
            <pc:sldMk cId="2856383698" sldId="977"/>
            <ac:grpSpMk id="642" creationId="{10073603-D965-4B6A-6774-92F48488ABD2}"/>
          </ac:grpSpMkLst>
        </pc:grpChg>
        <pc:grpChg chg="add mod">
          <ac:chgData name="Phillip Kaufman" userId="c001b2a046940d7c" providerId="LiveId" clId="{5CB25B10-5B1C-4017-B167-ED3104435743}" dt="2024-05-21T02:18:04.872" v="5033" actId="571"/>
          <ac:grpSpMkLst>
            <pc:docMk/>
            <pc:sldMk cId="2856383698" sldId="977"/>
            <ac:grpSpMk id="677" creationId="{EE33ED9C-395A-0B7E-C93B-E93C14DF402B}"/>
          </ac:grpSpMkLst>
        </pc:grpChg>
        <pc:grpChg chg="add mod">
          <ac:chgData name="Phillip Kaufman" userId="c001b2a046940d7c" providerId="LiveId" clId="{5CB25B10-5B1C-4017-B167-ED3104435743}" dt="2024-05-21T02:18:04.872" v="5033" actId="571"/>
          <ac:grpSpMkLst>
            <pc:docMk/>
            <pc:sldMk cId="2856383698" sldId="977"/>
            <ac:grpSpMk id="682" creationId="{6B615E3B-0CA1-DBD5-39A4-ECA74D17BED7}"/>
          </ac:grpSpMkLst>
        </pc:grpChg>
        <pc:grpChg chg="mod">
          <ac:chgData name="Phillip Kaufman" userId="c001b2a046940d7c" providerId="LiveId" clId="{5CB25B10-5B1C-4017-B167-ED3104435743}" dt="2024-05-21T02:18:04.872" v="5033" actId="571"/>
          <ac:grpSpMkLst>
            <pc:docMk/>
            <pc:sldMk cId="2856383698" sldId="977"/>
            <ac:grpSpMk id="683" creationId="{E0B97EA9-B703-067D-416B-1AD6551AEBC6}"/>
          </ac:grpSpMkLst>
        </pc:grpChg>
        <pc:grpChg chg="add mod">
          <ac:chgData name="Phillip Kaufman" userId="c001b2a046940d7c" providerId="LiveId" clId="{5CB25B10-5B1C-4017-B167-ED3104435743}" dt="2024-05-21T02:28:42.725" v="5144" actId="164"/>
          <ac:grpSpMkLst>
            <pc:docMk/>
            <pc:sldMk cId="2856383698" sldId="977"/>
            <ac:grpSpMk id="718" creationId="{E39F5845-CFA9-0301-ABA0-0E1E1FADBED3}"/>
          </ac:grpSpMkLst>
        </pc:grpChg>
        <pc:grpChg chg="add mod">
          <ac:chgData name="Phillip Kaufman" userId="c001b2a046940d7c" providerId="LiveId" clId="{5CB25B10-5B1C-4017-B167-ED3104435743}" dt="2024-05-21T02:28:42.725" v="5144" actId="164"/>
          <ac:grpSpMkLst>
            <pc:docMk/>
            <pc:sldMk cId="2856383698" sldId="977"/>
            <ac:grpSpMk id="723" creationId="{5698F9EB-AC11-3B3D-E578-8BD5B4FB29CA}"/>
          </ac:grpSpMkLst>
        </pc:grpChg>
        <pc:grpChg chg="mod">
          <ac:chgData name="Phillip Kaufman" userId="c001b2a046940d7c" providerId="LiveId" clId="{5CB25B10-5B1C-4017-B167-ED3104435743}" dt="2024-05-21T02:18:24.009" v="5045"/>
          <ac:grpSpMkLst>
            <pc:docMk/>
            <pc:sldMk cId="2856383698" sldId="977"/>
            <ac:grpSpMk id="724" creationId="{8F9078F3-CBDE-BC0D-0029-B82E2FAD7058}"/>
          </ac:grpSpMkLst>
        </pc:grpChg>
        <pc:grpChg chg="add mod">
          <ac:chgData name="Phillip Kaufman" userId="c001b2a046940d7c" providerId="LiveId" clId="{5CB25B10-5B1C-4017-B167-ED3104435743}" dt="2024-05-21T02:22:03.957" v="5072" actId="164"/>
          <ac:grpSpMkLst>
            <pc:docMk/>
            <pc:sldMk cId="2856383698" sldId="977"/>
            <ac:grpSpMk id="759" creationId="{C15D2388-6BA2-9A7E-C2C3-7A459A39FE43}"/>
          </ac:grpSpMkLst>
        </pc:grpChg>
        <pc:grpChg chg="add mod topLvl">
          <ac:chgData name="Phillip Kaufman" userId="c001b2a046940d7c" providerId="LiveId" clId="{5CB25B10-5B1C-4017-B167-ED3104435743}" dt="2024-05-21T02:26:50.815" v="5109" actId="165"/>
          <ac:grpSpMkLst>
            <pc:docMk/>
            <pc:sldMk cId="2856383698" sldId="977"/>
            <ac:grpSpMk id="760" creationId="{CF4F61E8-BD41-F2E3-D509-1720549EF063}"/>
          </ac:grpSpMkLst>
        </pc:grpChg>
        <pc:grpChg chg="add del mod">
          <ac:chgData name="Phillip Kaufman" userId="c001b2a046940d7c" providerId="LiveId" clId="{5CB25B10-5B1C-4017-B167-ED3104435743}" dt="2024-05-22T02:59:58.147" v="5541" actId="478"/>
          <ac:grpSpMkLst>
            <pc:docMk/>
            <pc:sldMk cId="2856383698" sldId="977"/>
            <ac:grpSpMk id="761" creationId="{862F4230-B6D4-B0E0-1A49-108EC60D4597}"/>
          </ac:grpSpMkLst>
        </pc:grpChg>
        <pc:grpChg chg="add mod">
          <ac:chgData name="Phillip Kaufman" userId="c001b2a046940d7c" providerId="LiveId" clId="{5CB25B10-5B1C-4017-B167-ED3104435743}" dt="2024-05-21T02:27:02.729" v="5113" actId="164"/>
          <ac:grpSpMkLst>
            <pc:docMk/>
            <pc:sldMk cId="2856383698" sldId="977"/>
            <ac:grpSpMk id="762" creationId="{FEA83DDD-26DD-8D30-AC0C-0026E42969A6}"/>
          </ac:grpSpMkLst>
        </pc:grpChg>
        <pc:grpChg chg="add mod">
          <ac:chgData name="Phillip Kaufman" userId="c001b2a046940d7c" providerId="LiveId" clId="{5CB25B10-5B1C-4017-B167-ED3104435743}" dt="2024-05-21T02:27:02.193" v="5112" actId="164"/>
          <ac:grpSpMkLst>
            <pc:docMk/>
            <pc:sldMk cId="2856383698" sldId="977"/>
            <ac:grpSpMk id="763" creationId="{6B565554-72FF-E218-6BD0-D8E9665CA4B4}"/>
          </ac:grpSpMkLst>
        </pc:grpChg>
        <pc:grpChg chg="add mod">
          <ac:chgData name="Phillip Kaufman" userId="c001b2a046940d7c" providerId="LiveId" clId="{5CB25B10-5B1C-4017-B167-ED3104435743}" dt="2024-05-21T02:27:21.229" v="5126" actId="164"/>
          <ac:grpSpMkLst>
            <pc:docMk/>
            <pc:sldMk cId="2856383698" sldId="977"/>
            <ac:grpSpMk id="764" creationId="{1539E579-4175-7BF9-9E03-8BB7963CE6C8}"/>
          </ac:grpSpMkLst>
        </pc:grpChg>
        <pc:grpChg chg="add mod">
          <ac:chgData name="Phillip Kaufman" userId="c001b2a046940d7c" providerId="LiveId" clId="{5CB25B10-5B1C-4017-B167-ED3104435743}" dt="2024-05-22T03:00:39.010" v="5547" actId="12788"/>
          <ac:grpSpMkLst>
            <pc:docMk/>
            <pc:sldMk cId="2856383698" sldId="977"/>
            <ac:grpSpMk id="765" creationId="{07DC7084-1C3B-33AC-20E1-46EC54AA97AE}"/>
          </ac:grpSpMkLst>
        </pc:grpChg>
        <pc:grpChg chg="add mod">
          <ac:chgData name="Phillip Kaufman" userId="c001b2a046940d7c" providerId="LiveId" clId="{5CB25B10-5B1C-4017-B167-ED3104435743}" dt="2024-05-21T02:27:43.463" v="5132" actId="164"/>
          <ac:grpSpMkLst>
            <pc:docMk/>
            <pc:sldMk cId="2856383698" sldId="977"/>
            <ac:grpSpMk id="766" creationId="{527E0610-7961-4871-6D7F-09FBAEBC8DA6}"/>
          </ac:grpSpMkLst>
        </pc:grpChg>
        <pc:grpChg chg="add mod">
          <ac:chgData name="Phillip Kaufman" userId="c001b2a046940d7c" providerId="LiveId" clId="{5CB25B10-5B1C-4017-B167-ED3104435743}" dt="2024-05-22T03:00:39.010" v="5547" actId="12788"/>
          <ac:grpSpMkLst>
            <pc:docMk/>
            <pc:sldMk cId="2856383698" sldId="977"/>
            <ac:grpSpMk id="767" creationId="{47A9A73D-A263-97B5-4C54-369AA663CF63}"/>
          </ac:grpSpMkLst>
        </pc:grpChg>
        <pc:grpChg chg="add mod">
          <ac:chgData name="Phillip Kaufman" userId="c001b2a046940d7c" providerId="LiveId" clId="{5CB25B10-5B1C-4017-B167-ED3104435743}" dt="2024-05-21T02:28:25.901" v="5139" actId="164"/>
          <ac:grpSpMkLst>
            <pc:docMk/>
            <pc:sldMk cId="2856383698" sldId="977"/>
            <ac:grpSpMk id="768" creationId="{7D7DE0A5-6962-71F4-7BA2-0A2B8BB95B27}"/>
          </ac:grpSpMkLst>
        </pc:grpChg>
        <pc:grpChg chg="add mod">
          <ac:chgData name="Phillip Kaufman" userId="c001b2a046940d7c" providerId="LiveId" clId="{5CB25B10-5B1C-4017-B167-ED3104435743}" dt="2024-05-22T03:00:24.520" v="5545" actId="12789"/>
          <ac:grpSpMkLst>
            <pc:docMk/>
            <pc:sldMk cId="2856383698" sldId="977"/>
            <ac:grpSpMk id="769" creationId="{26915E4E-4B3F-A4D5-0A43-6EE0ABAEB6D8}"/>
          </ac:grpSpMkLst>
        </pc:grpChg>
        <pc:grpChg chg="add mod">
          <ac:chgData name="Phillip Kaufman" userId="c001b2a046940d7c" providerId="LiveId" clId="{5CB25B10-5B1C-4017-B167-ED3104435743}" dt="2024-05-21T02:28:44.821" v="5145" actId="164"/>
          <ac:grpSpMkLst>
            <pc:docMk/>
            <pc:sldMk cId="2856383698" sldId="977"/>
            <ac:grpSpMk id="770" creationId="{BA75A475-9EC0-4D3B-BB6D-60596C6055AD}"/>
          </ac:grpSpMkLst>
        </pc:grpChg>
        <pc:grpChg chg="add mod">
          <ac:chgData name="Phillip Kaufman" userId="c001b2a046940d7c" providerId="LiveId" clId="{5CB25B10-5B1C-4017-B167-ED3104435743}" dt="2024-05-22T03:00:31.224" v="5546" actId="12789"/>
          <ac:grpSpMkLst>
            <pc:docMk/>
            <pc:sldMk cId="2856383698" sldId="977"/>
            <ac:grpSpMk id="771" creationId="{6A298A79-4DC7-9471-9DFF-5FC6F2F2D4BB}"/>
          </ac:grpSpMkLst>
        </pc:grpChg>
        <pc:cxnChg chg="mod">
          <ac:chgData name="Phillip Kaufman" userId="c001b2a046940d7c" providerId="LiveId" clId="{5CB25B10-5B1C-4017-B167-ED3104435743}" dt="2024-05-21T01:51:09.826" v="4191" actId="165"/>
          <ac:cxnSpMkLst>
            <pc:docMk/>
            <pc:sldMk cId="2856383698" sldId="977"/>
            <ac:cxnSpMk id="12" creationId="{0918918D-046D-142F-A909-AF0E6A86C03A}"/>
          </ac:cxnSpMkLst>
        </pc:cxnChg>
        <pc:cxnChg chg="mod">
          <ac:chgData name="Phillip Kaufman" userId="c001b2a046940d7c" providerId="LiveId" clId="{5CB25B10-5B1C-4017-B167-ED3104435743}" dt="2024-05-22T03:00:45.326" v="5548"/>
          <ac:cxnSpMkLst>
            <pc:docMk/>
            <pc:sldMk cId="2856383698" sldId="977"/>
            <ac:cxnSpMk id="12" creationId="{C6BBF8AC-9BCC-7070-ED84-B0071ABEF57F}"/>
          </ac:cxnSpMkLst>
        </pc:cxnChg>
        <pc:cxnChg chg="mod">
          <ac:chgData name="Phillip Kaufman" userId="c001b2a046940d7c" providerId="LiveId" clId="{5CB25B10-5B1C-4017-B167-ED3104435743}" dt="2024-05-22T03:00:45.326" v="5548"/>
          <ac:cxnSpMkLst>
            <pc:docMk/>
            <pc:sldMk cId="2856383698" sldId="977"/>
            <ac:cxnSpMk id="13" creationId="{F4ECA081-FE62-8C4A-29F9-C68DE7793B38}"/>
          </ac:cxnSpMkLst>
        </pc:cxnChg>
        <pc:cxnChg chg="mod">
          <ac:chgData name="Phillip Kaufman" userId="c001b2a046940d7c" providerId="LiveId" clId="{5CB25B10-5B1C-4017-B167-ED3104435743}" dt="2024-05-21T01:51:09.826" v="4191" actId="165"/>
          <ac:cxnSpMkLst>
            <pc:docMk/>
            <pc:sldMk cId="2856383698" sldId="977"/>
            <ac:cxnSpMk id="13" creationId="{F929A3FF-0622-60A2-7E0F-CE7666C969A2}"/>
          </ac:cxnSpMkLst>
        </pc:cxnChg>
        <pc:cxnChg chg="mod">
          <ac:chgData name="Phillip Kaufman" userId="c001b2a046940d7c" providerId="LiveId" clId="{5CB25B10-5B1C-4017-B167-ED3104435743}" dt="2024-05-22T03:00:45.326" v="5548"/>
          <ac:cxnSpMkLst>
            <pc:docMk/>
            <pc:sldMk cId="2856383698" sldId="977"/>
            <ac:cxnSpMk id="14" creationId="{82CD76D6-FB2B-F01A-6145-105133FCD0CF}"/>
          </ac:cxnSpMkLst>
        </pc:cxnChg>
        <pc:cxnChg chg="mod">
          <ac:chgData name="Phillip Kaufman" userId="c001b2a046940d7c" providerId="LiveId" clId="{5CB25B10-5B1C-4017-B167-ED3104435743}" dt="2024-05-21T01:51:09.826" v="4191" actId="165"/>
          <ac:cxnSpMkLst>
            <pc:docMk/>
            <pc:sldMk cId="2856383698" sldId="977"/>
            <ac:cxnSpMk id="14" creationId="{D1E74617-352E-448F-F8BE-0EE8EBB42C8A}"/>
          </ac:cxnSpMkLst>
        </pc:cxnChg>
        <pc:cxnChg chg="mod">
          <ac:chgData name="Phillip Kaufman" userId="c001b2a046940d7c" providerId="LiveId" clId="{5CB25B10-5B1C-4017-B167-ED3104435743}" dt="2024-05-22T03:00:45.326" v="5548"/>
          <ac:cxnSpMkLst>
            <pc:docMk/>
            <pc:sldMk cId="2856383698" sldId="977"/>
            <ac:cxnSpMk id="15" creationId="{98FFFEE3-A000-A25C-D0D3-D1276E72BC2D}"/>
          </ac:cxnSpMkLst>
        </pc:cxnChg>
        <pc:cxnChg chg="mod">
          <ac:chgData name="Phillip Kaufman" userId="c001b2a046940d7c" providerId="LiveId" clId="{5CB25B10-5B1C-4017-B167-ED3104435743}" dt="2024-05-21T01:51:09.826" v="4191" actId="165"/>
          <ac:cxnSpMkLst>
            <pc:docMk/>
            <pc:sldMk cId="2856383698" sldId="977"/>
            <ac:cxnSpMk id="15" creationId="{C1A0909F-FE51-1AD4-61D2-B553C1E08C04}"/>
          </ac:cxnSpMkLst>
        </pc:cxnChg>
        <pc:cxnChg chg="mod">
          <ac:chgData name="Phillip Kaufman" userId="c001b2a046940d7c" providerId="LiveId" clId="{5CB25B10-5B1C-4017-B167-ED3104435743}" dt="2024-05-21T01:51:09.826" v="4191" actId="165"/>
          <ac:cxnSpMkLst>
            <pc:docMk/>
            <pc:sldMk cId="2856383698" sldId="977"/>
            <ac:cxnSpMk id="16" creationId="{AFAD58E8-B012-0C58-6910-AAA771BD66B2}"/>
          </ac:cxnSpMkLst>
        </pc:cxnChg>
        <pc:cxnChg chg="mod">
          <ac:chgData name="Phillip Kaufman" userId="c001b2a046940d7c" providerId="LiveId" clId="{5CB25B10-5B1C-4017-B167-ED3104435743}" dt="2024-05-22T03:00:45.326" v="5548"/>
          <ac:cxnSpMkLst>
            <pc:docMk/>
            <pc:sldMk cId="2856383698" sldId="977"/>
            <ac:cxnSpMk id="16" creationId="{ED059FEA-7FD4-5909-2373-E4119B9967D3}"/>
          </ac:cxnSpMkLst>
        </pc:cxnChg>
        <pc:cxnChg chg="mod">
          <ac:chgData name="Phillip Kaufman" userId="c001b2a046940d7c" providerId="LiveId" clId="{5CB25B10-5B1C-4017-B167-ED3104435743}" dt="2024-05-21T01:51:09.826" v="4191" actId="165"/>
          <ac:cxnSpMkLst>
            <pc:docMk/>
            <pc:sldMk cId="2856383698" sldId="977"/>
            <ac:cxnSpMk id="17" creationId="{63918148-556B-42DB-E414-A4A7424463E8}"/>
          </ac:cxnSpMkLst>
        </pc:cxnChg>
        <pc:cxnChg chg="mod">
          <ac:chgData name="Phillip Kaufman" userId="c001b2a046940d7c" providerId="LiveId" clId="{5CB25B10-5B1C-4017-B167-ED3104435743}" dt="2024-05-22T03:00:45.326" v="5548"/>
          <ac:cxnSpMkLst>
            <pc:docMk/>
            <pc:sldMk cId="2856383698" sldId="977"/>
            <ac:cxnSpMk id="17" creationId="{A7F6D4FF-1DB1-1B5E-A62A-074DAF8B23E0}"/>
          </ac:cxnSpMkLst>
        </pc:cxnChg>
        <pc:cxnChg chg="mod">
          <ac:chgData name="Phillip Kaufman" userId="c001b2a046940d7c" providerId="LiveId" clId="{5CB25B10-5B1C-4017-B167-ED3104435743}" dt="2024-05-21T01:51:09.826" v="4191" actId="165"/>
          <ac:cxnSpMkLst>
            <pc:docMk/>
            <pc:sldMk cId="2856383698" sldId="977"/>
            <ac:cxnSpMk id="18" creationId="{300AFEEE-56AE-2590-0251-93C3C7CAB31F}"/>
          </ac:cxnSpMkLst>
        </pc:cxnChg>
        <pc:cxnChg chg="mod">
          <ac:chgData name="Phillip Kaufman" userId="c001b2a046940d7c" providerId="LiveId" clId="{5CB25B10-5B1C-4017-B167-ED3104435743}" dt="2024-05-22T03:00:45.326" v="5548"/>
          <ac:cxnSpMkLst>
            <pc:docMk/>
            <pc:sldMk cId="2856383698" sldId="977"/>
            <ac:cxnSpMk id="18" creationId="{62D18744-9746-0923-1F65-4E4F7FB4572F}"/>
          </ac:cxnSpMkLst>
        </pc:cxnChg>
        <pc:cxnChg chg="mod">
          <ac:chgData name="Phillip Kaufman" userId="c001b2a046940d7c" providerId="LiveId" clId="{5CB25B10-5B1C-4017-B167-ED3104435743}" dt="2024-05-21T01:51:09.826" v="4191" actId="165"/>
          <ac:cxnSpMkLst>
            <pc:docMk/>
            <pc:sldMk cId="2856383698" sldId="977"/>
            <ac:cxnSpMk id="19" creationId="{16D8B361-2AE2-046E-8A1D-D5310E0F8B0D}"/>
          </ac:cxnSpMkLst>
        </pc:cxnChg>
        <pc:cxnChg chg="mod">
          <ac:chgData name="Phillip Kaufman" userId="c001b2a046940d7c" providerId="LiveId" clId="{5CB25B10-5B1C-4017-B167-ED3104435743}" dt="2024-05-22T03:00:45.326" v="5548"/>
          <ac:cxnSpMkLst>
            <pc:docMk/>
            <pc:sldMk cId="2856383698" sldId="977"/>
            <ac:cxnSpMk id="19" creationId="{67830A1E-CCFA-2930-C642-39DBB01076F0}"/>
          </ac:cxnSpMkLst>
        </pc:cxnChg>
        <pc:cxnChg chg="mod">
          <ac:chgData name="Phillip Kaufman" userId="c001b2a046940d7c" providerId="LiveId" clId="{5CB25B10-5B1C-4017-B167-ED3104435743}" dt="2024-05-21T01:51:09.826" v="4191" actId="165"/>
          <ac:cxnSpMkLst>
            <pc:docMk/>
            <pc:sldMk cId="2856383698" sldId="977"/>
            <ac:cxnSpMk id="20" creationId="{416B5AB3-75DF-F058-76FF-443B7C0B850E}"/>
          </ac:cxnSpMkLst>
        </pc:cxnChg>
        <pc:cxnChg chg="mod">
          <ac:chgData name="Phillip Kaufman" userId="c001b2a046940d7c" providerId="LiveId" clId="{5CB25B10-5B1C-4017-B167-ED3104435743}" dt="2024-05-22T03:00:45.326" v="5548"/>
          <ac:cxnSpMkLst>
            <pc:docMk/>
            <pc:sldMk cId="2856383698" sldId="977"/>
            <ac:cxnSpMk id="20" creationId="{EF1A0854-884C-9D82-6A29-52C5A318A5C3}"/>
          </ac:cxnSpMkLst>
        </pc:cxnChg>
        <pc:cxnChg chg="mod">
          <ac:chgData name="Phillip Kaufman" userId="c001b2a046940d7c" providerId="LiveId" clId="{5CB25B10-5B1C-4017-B167-ED3104435743}" dt="2024-05-22T03:00:45.326" v="5548"/>
          <ac:cxnSpMkLst>
            <pc:docMk/>
            <pc:sldMk cId="2856383698" sldId="977"/>
            <ac:cxnSpMk id="21" creationId="{4177628D-4B76-B677-0A56-AC90080B2B96}"/>
          </ac:cxnSpMkLst>
        </pc:cxnChg>
        <pc:cxnChg chg="mod">
          <ac:chgData name="Phillip Kaufman" userId="c001b2a046940d7c" providerId="LiveId" clId="{5CB25B10-5B1C-4017-B167-ED3104435743}" dt="2024-05-21T01:51:09.826" v="4191" actId="165"/>
          <ac:cxnSpMkLst>
            <pc:docMk/>
            <pc:sldMk cId="2856383698" sldId="977"/>
            <ac:cxnSpMk id="21" creationId="{8AF7C4A6-A9FF-95D1-AA2C-C659B867A20B}"/>
          </ac:cxnSpMkLst>
        </pc:cxnChg>
        <pc:cxnChg chg="mod">
          <ac:chgData name="Phillip Kaufman" userId="c001b2a046940d7c" providerId="LiveId" clId="{5CB25B10-5B1C-4017-B167-ED3104435743}" dt="2024-05-22T03:00:45.326" v="5548"/>
          <ac:cxnSpMkLst>
            <pc:docMk/>
            <pc:sldMk cId="2856383698" sldId="977"/>
            <ac:cxnSpMk id="22" creationId="{C2F7CA63-ED06-EFAC-17E0-B348ADB9B60E}"/>
          </ac:cxnSpMkLst>
        </pc:cxnChg>
        <pc:cxnChg chg="mod">
          <ac:chgData name="Phillip Kaufman" userId="c001b2a046940d7c" providerId="LiveId" clId="{5CB25B10-5B1C-4017-B167-ED3104435743}" dt="2024-05-21T01:51:09.826" v="4191" actId="165"/>
          <ac:cxnSpMkLst>
            <pc:docMk/>
            <pc:sldMk cId="2856383698" sldId="977"/>
            <ac:cxnSpMk id="22" creationId="{EE12480F-7625-F7B3-52B2-DA6C6A3A2AF1}"/>
          </ac:cxnSpMkLst>
        </pc:cxnChg>
        <pc:cxnChg chg="mod">
          <ac:chgData name="Phillip Kaufman" userId="c001b2a046940d7c" providerId="LiveId" clId="{5CB25B10-5B1C-4017-B167-ED3104435743}" dt="2024-05-22T03:00:45.326" v="5548"/>
          <ac:cxnSpMkLst>
            <pc:docMk/>
            <pc:sldMk cId="2856383698" sldId="977"/>
            <ac:cxnSpMk id="23" creationId="{A6E6068C-CCDB-3D07-12AB-FC5FCB01F5A5}"/>
          </ac:cxnSpMkLst>
        </pc:cxnChg>
        <pc:cxnChg chg="mod">
          <ac:chgData name="Phillip Kaufman" userId="c001b2a046940d7c" providerId="LiveId" clId="{5CB25B10-5B1C-4017-B167-ED3104435743}" dt="2024-05-21T01:51:09.826" v="4191" actId="165"/>
          <ac:cxnSpMkLst>
            <pc:docMk/>
            <pc:sldMk cId="2856383698" sldId="977"/>
            <ac:cxnSpMk id="23" creationId="{D0F3837D-407A-1C31-01C8-57446D095999}"/>
          </ac:cxnSpMkLst>
        </pc:cxnChg>
        <pc:cxnChg chg="mod">
          <ac:chgData name="Phillip Kaufman" userId="c001b2a046940d7c" providerId="LiveId" clId="{5CB25B10-5B1C-4017-B167-ED3104435743}" dt="2024-05-22T03:00:45.326" v="5548"/>
          <ac:cxnSpMkLst>
            <pc:docMk/>
            <pc:sldMk cId="2856383698" sldId="977"/>
            <ac:cxnSpMk id="24" creationId="{8949DA08-6CAF-8628-4E19-79F30DEE611B}"/>
          </ac:cxnSpMkLst>
        </pc:cxnChg>
        <pc:cxnChg chg="mod">
          <ac:chgData name="Phillip Kaufman" userId="c001b2a046940d7c" providerId="LiveId" clId="{5CB25B10-5B1C-4017-B167-ED3104435743}" dt="2024-05-21T01:51:09.826" v="4191" actId="165"/>
          <ac:cxnSpMkLst>
            <pc:docMk/>
            <pc:sldMk cId="2856383698" sldId="977"/>
            <ac:cxnSpMk id="24" creationId="{BE9F8914-262E-E8F3-A38B-93E2F27BB936}"/>
          </ac:cxnSpMkLst>
        </pc:cxnChg>
        <pc:cxnChg chg="mod">
          <ac:chgData name="Phillip Kaufman" userId="c001b2a046940d7c" providerId="LiveId" clId="{5CB25B10-5B1C-4017-B167-ED3104435743}" dt="2024-05-21T01:51:09.826" v="4191" actId="165"/>
          <ac:cxnSpMkLst>
            <pc:docMk/>
            <pc:sldMk cId="2856383698" sldId="977"/>
            <ac:cxnSpMk id="25" creationId="{2CB90B15-85E3-1DC2-7FE4-B82E5EA0CB85}"/>
          </ac:cxnSpMkLst>
        </pc:cxnChg>
        <pc:cxnChg chg="mod">
          <ac:chgData name="Phillip Kaufman" userId="c001b2a046940d7c" providerId="LiveId" clId="{5CB25B10-5B1C-4017-B167-ED3104435743}" dt="2024-05-22T03:00:45.326" v="5548"/>
          <ac:cxnSpMkLst>
            <pc:docMk/>
            <pc:sldMk cId="2856383698" sldId="977"/>
            <ac:cxnSpMk id="25" creationId="{604CA9B0-5662-EE93-9F4A-49396C52DB62}"/>
          </ac:cxnSpMkLst>
        </pc:cxnChg>
        <pc:cxnChg chg="mod">
          <ac:chgData name="Phillip Kaufman" userId="c001b2a046940d7c" providerId="LiveId" clId="{5CB25B10-5B1C-4017-B167-ED3104435743}" dt="2024-05-21T01:51:09.826" v="4191" actId="165"/>
          <ac:cxnSpMkLst>
            <pc:docMk/>
            <pc:sldMk cId="2856383698" sldId="977"/>
            <ac:cxnSpMk id="26" creationId="{7B116326-B073-C242-DE44-C2286E92D62C}"/>
          </ac:cxnSpMkLst>
        </pc:cxnChg>
        <pc:cxnChg chg="mod">
          <ac:chgData name="Phillip Kaufman" userId="c001b2a046940d7c" providerId="LiveId" clId="{5CB25B10-5B1C-4017-B167-ED3104435743}" dt="2024-05-22T03:00:45.326" v="5548"/>
          <ac:cxnSpMkLst>
            <pc:docMk/>
            <pc:sldMk cId="2856383698" sldId="977"/>
            <ac:cxnSpMk id="26" creationId="{EC6DC9BB-51E8-3604-59D4-052E81B9CF20}"/>
          </ac:cxnSpMkLst>
        </pc:cxnChg>
        <pc:cxnChg chg="mod">
          <ac:chgData name="Phillip Kaufman" userId="c001b2a046940d7c" providerId="LiveId" clId="{5CB25B10-5B1C-4017-B167-ED3104435743}" dt="2024-05-22T03:00:45.326" v="5548"/>
          <ac:cxnSpMkLst>
            <pc:docMk/>
            <pc:sldMk cId="2856383698" sldId="977"/>
            <ac:cxnSpMk id="27" creationId="{00B92962-5F13-1C7F-3FED-5C0FA0BE1D66}"/>
          </ac:cxnSpMkLst>
        </pc:cxnChg>
        <pc:cxnChg chg="mod">
          <ac:chgData name="Phillip Kaufman" userId="c001b2a046940d7c" providerId="LiveId" clId="{5CB25B10-5B1C-4017-B167-ED3104435743}" dt="2024-05-21T01:51:09.826" v="4191" actId="165"/>
          <ac:cxnSpMkLst>
            <pc:docMk/>
            <pc:sldMk cId="2856383698" sldId="977"/>
            <ac:cxnSpMk id="27" creationId="{29D5D238-3C2C-A809-8084-EC6FD51E2FCA}"/>
          </ac:cxnSpMkLst>
        </pc:cxnChg>
        <pc:cxnChg chg="mod">
          <ac:chgData name="Phillip Kaufman" userId="c001b2a046940d7c" providerId="LiveId" clId="{5CB25B10-5B1C-4017-B167-ED3104435743}" dt="2024-05-22T03:00:45.326" v="5548"/>
          <ac:cxnSpMkLst>
            <pc:docMk/>
            <pc:sldMk cId="2856383698" sldId="977"/>
            <ac:cxnSpMk id="28" creationId="{587A52A6-94D5-E3F2-431C-F5C5DA394DCF}"/>
          </ac:cxnSpMkLst>
        </pc:cxnChg>
        <pc:cxnChg chg="mod">
          <ac:chgData name="Phillip Kaufman" userId="c001b2a046940d7c" providerId="LiveId" clId="{5CB25B10-5B1C-4017-B167-ED3104435743}" dt="2024-05-21T01:51:09.826" v="4191" actId="165"/>
          <ac:cxnSpMkLst>
            <pc:docMk/>
            <pc:sldMk cId="2856383698" sldId="977"/>
            <ac:cxnSpMk id="28" creationId="{92A50CA6-F923-B054-D44F-F9B8BB36F849}"/>
          </ac:cxnSpMkLst>
        </pc:cxnChg>
        <pc:cxnChg chg="mod">
          <ac:chgData name="Phillip Kaufman" userId="c001b2a046940d7c" providerId="LiveId" clId="{5CB25B10-5B1C-4017-B167-ED3104435743}" dt="2024-05-21T01:51:09.826" v="4191" actId="165"/>
          <ac:cxnSpMkLst>
            <pc:docMk/>
            <pc:sldMk cId="2856383698" sldId="977"/>
            <ac:cxnSpMk id="29" creationId="{2FA70D32-5527-F7FE-F9ED-7F32BDFDF01A}"/>
          </ac:cxnSpMkLst>
        </pc:cxnChg>
        <pc:cxnChg chg="mod">
          <ac:chgData name="Phillip Kaufman" userId="c001b2a046940d7c" providerId="LiveId" clId="{5CB25B10-5B1C-4017-B167-ED3104435743}" dt="2024-05-22T03:00:45.326" v="5548"/>
          <ac:cxnSpMkLst>
            <pc:docMk/>
            <pc:sldMk cId="2856383698" sldId="977"/>
            <ac:cxnSpMk id="29" creationId="{F27C386B-E443-AE22-5690-42309E709CC0}"/>
          </ac:cxnSpMkLst>
        </pc:cxnChg>
        <pc:cxnChg chg="mod">
          <ac:chgData name="Phillip Kaufman" userId="c001b2a046940d7c" providerId="LiveId" clId="{5CB25B10-5B1C-4017-B167-ED3104435743}" dt="2024-05-21T01:51:09.826" v="4191" actId="165"/>
          <ac:cxnSpMkLst>
            <pc:docMk/>
            <pc:sldMk cId="2856383698" sldId="977"/>
            <ac:cxnSpMk id="30" creationId="{77E77540-DB73-1BBE-6EEC-0ABBCEB77C86}"/>
          </ac:cxnSpMkLst>
        </pc:cxnChg>
        <pc:cxnChg chg="mod">
          <ac:chgData name="Phillip Kaufman" userId="c001b2a046940d7c" providerId="LiveId" clId="{5CB25B10-5B1C-4017-B167-ED3104435743}" dt="2024-05-22T03:00:45.326" v="5548"/>
          <ac:cxnSpMkLst>
            <pc:docMk/>
            <pc:sldMk cId="2856383698" sldId="977"/>
            <ac:cxnSpMk id="30" creationId="{FF4C35E0-5ADB-74CB-F309-411B225A2DED}"/>
          </ac:cxnSpMkLst>
        </pc:cxnChg>
        <pc:cxnChg chg="mod">
          <ac:chgData name="Phillip Kaufman" userId="c001b2a046940d7c" providerId="LiveId" clId="{5CB25B10-5B1C-4017-B167-ED3104435743}" dt="2024-05-22T03:00:45.326" v="5548"/>
          <ac:cxnSpMkLst>
            <pc:docMk/>
            <pc:sldMk cId="2856383698" sldId="977"/>
            <ac:cxnSpMk id="31" creationId="{93D149A1-A0BC-16A3-7580-60768F0FCF73}"/>
          </ac:cxnSpMkLst>
        </pc:cxnChg>
        <pc:cxnChg chg="mod">
          <ac:chgData name="Phillip Kaufman" userId="c001b2a046940d7c" providerId="LiveId" clId="{5CB25B10-5B1C-4017-B167-ED3104435743}" dt="2024-05-21T01:51:09.826" v="4191" actId="165"/>
          <ac:cxnSpMkLst>
            <pc:docMk/>
            <pc:sldMk cId="2856383698" sldId="977"/>
            <ac:cxnSpMk id="31" creationId="{9C1B1EB7-409D-C252-C98D-01B9C018EB4D}"/>
          </ac:cxnSpMkLst>
        </pc:cxnChg>
        <pc:cxnChg chg="mod">
          <ac:chgData name="Phillip Kaufman" userId="c001b2a046940d7c" providerId="LiveId" clId="{5CB25B10-5B1C-4017-B167-ED3104435743}" dt="2024-05-21T01:51:09.826" v="4191" actId="165"/>
          <ac:cxnSpMkLst>
            <pc:docMk/>
            <pc:sldMk cId="2856383698" sldId="977"/>
            <ac:cxnSpMk id="32" creationId="{018FFFBB-2110-D465-CA5D-EA31D001DF18}"/>
          </ac:cxnSpMkLst>
        </pc:cxnChg>
        <pc:cxnChg chg="mod">
          <ac:chgData name="Phillip Kaufman" userId="c001b2a046940d7c" providerId="LiveId" clId="{5CB25B10-5B1C-4017-B167-ED3104435743}" dt="2024-05-22T03:00:45.326" v="5548"/>
          <ac:cxnSpMkLst>
            <pc:docMk/>
            <pc:sldMk cId="2856383698" sldId="977"/>
            <ac:cxnSpMk id="32" creationId="{DC07F06D-B403-3471-BFCF-FB883402059E}"/>
          </ac:cxnSpMkLst>
        </pc:cxnChg>
        <pc:cxnChg chg="mod">
          <ac:chgData name="Phillip Kaufman" userId="c001b2a046940d7c" providerId="LiveId" clId="{5CB25B10-5B1C-4017-B167-ED3104435743}" dt="2024-05-22T03:00:45.326" v="5548"/>
          <ac:cxnSpMkLst>
            <pc:docMk/>
            <pc:sldMk cId="2856383698" sldId="977"/>
            <ac:cxnSpMk id="33" creationId="{02A5073E-3481-B92E-75E2-5A59DE84A32E}"/>
          </ac:cxnSpMkLst>
        </pc:cxnChg>
        <pc:cxnChg chg="mod">
          <ac:chgData name="Phillip Kaufman" userId="c001b2a046940d7c" providerId="LiveId" clId="{5CB25B10-5B1C-4017-B167-ED3104435743}" dt="2024-05-21T01:51:09.826" v="4191" actId="165"/>
          <ac:cxnSpMkLst>
            <pc:docMk/>
            <pc:sldMk cId="2856383698" sldId="977"/>
            <ac:cxnSpMk id="33" creationId="{CCCCC3A2-787F-FF5A-A679-CC6BB9D8825D}"/>
          </ac:cxnSpMkLst>
        </pc:cxnChg>
        <pc:cxnChg chg="mod">
          <ac:chgData name="Phillip Kaufman" userId="c001b2a046940d7c" providerId="LiveId" clId="{5CB25B10-5B1C-4017-B167-ED3104435743}" dt="2024-05-22T03:00:45.326" v="5548"/>
          <ac:cxnSpMkLst>
            <pc:docMk/>
            <pc:sldMk cId="2856383698" sldId="977"/>
            <ac:cxnSpMk id="34" creationId="{325B8CB8-DE2B-2C01-2375-B0560A182664}"/>
          </ac:cxnSpMkLst>
        </pc:cxnChg>
        <pc:cxnChg chg="mod">
          <ac:chgData name="Phillip Kaufman" userId="c001b2a046940d7c" providerId="LiveId" clId="{5CB25B10-5B1C-4017-B167-ED3104435743}" dt="2024-05-21T01:51:09.826" v="4191" actId="165"/>
          <ac:cxnSpMkLst>
            <pc:docMk/>
            <pc:sldMk cId="2856383698" sldId="977"/>
            <ac:cxnSpMk id="34" creationId="{87452628-DC97-71A5-EE02-278B2806F21F}"/>
          </ac:cxnSpMkLst>
        </pc:cxnChg>
        <pc:cxnChg chg="mod">
          <ac:chgData name="Phillip Kaufman" userId="c001b2a046940d7c" providerId="LiveId" clId="{5CB25B10-5B1C-4017-B167-ED3104435743}" dt="2024-05-22T03:00:45.326" v="5548"/>
          <ac:cxnSpMkLst>
            <pc:docMk/>
            <pc:sldMk cId="2856383698" sldId="977"/>
            <ac:cxnSpMk id="35" creationId="{9C9820FB-5745-2818-71AF-2A87668969B5}"/>
          </ac:cxnSpMkLst>
        </pc:cxnChg>
        <pc:cxnChg chg="mod">
          <ac:chgData name="Phillip Kaufman" userId="c001b2a046940d7c" providerId="LiveId" clId="{5CB25B10-5B1C-4017-B167-ED3104435743}" dt="2024-05-21T01:51:09.826" v="4191" actId="165"/>
          <ac:cxnSpMkLst>
            <pc:docMk/>
            <pc:sldMk cId="2856383698" sldId="977"/>
            <ac:cxnSpMk id="35" creationId="{C65948BD-9459-F42F-4CEE-0E3EE15B9E9D}"/>
          </ac:cxnSpMkLst>
        </pc:cxnChg>
        <pc:cxnChg chg="mod topLvl">
          <ac:chgData name="Phillip Kaufman" userId="c001b2a046940d7c" providerId="LiveId" clId="{5CB25B10-5B1C-4017-B167-ED3104435743}" dt="2024-05-21T01:51:09.826" v="4191" actId="165"/>
          <ac:cxnSpMkLst>
            <pc:docMk/>
            <pc:sldMk cId="2856383698" sldId="977"/>
            <ac:cxnSpMk id="36" creationId="{3F8F483E-048D-6466-EA70-89588B280DE9}"/>
          </ac:cxnSpMkLst>
        </pc:cxnChg>
        <pc:cxnChg chg="mod">
          <ac:chgData name="Phillip Kaufman" userId="c001b2a046940d7c" providerId="LiveId" clId="{5CB25B10-5B1C-4017-B167-ED3104435743}" dt="2024-05-22T03:00:45.326" v="5548"/>
          <ac:cxnSpMkLst>
            <pc:docMk/>
            <pc:sldMk cId="2856383698" sldId="977"/>
            <ac:cxnSpMk id="36" creationId="{9EB03957-D13B-CA96-3FD1-228F72EFD627}"/>
          </ac:cxnSpMkLst>
        </pc:cxnChg>
        <pc:cxnChg chg="mod">
          <ac:chgData name="Phillip Kaufman" userId="c001b2a046940d7c" providerId="LiveId" clId="{5CB25B10-5B1C-4017-B167-ED3104435743}" dt="2024-05-22T03:00:45.326" v="5548"/>
          <ac:cxnSpMkLst>
            <pc:docMk/>
            <pc:sldMk cId="2856383698" sldId="977"/>
            <ac:cxnSpMk id="37" creationId="{362CC829-A63B-7730-0E89-405A3B71E312}"/>
          </ac:cxnSpMkLst>
        </pc:cxnChg>
        <pc:cxnChg chg="mod topLvl">
          <ac:chgData name="Phillip Kaufman" userId="c001b2a046940d7c" providerId="LiveId" clId="{5CB25B10-5B1C-4017-B167-ED3104435743}" dt="2024-05-21T01:51:09.826" v="4191" actId="165"/>
          <ac:cxnSpMkLst>
            <pc:docMk/>
            <pc:sldMk cId="2856383698" sldId="977"/>
            <ac:cxnSpMk id="37" creationId="{EB76D901-7E50-A0E9-D80F-64057548CDF6}"/>
          </ac:cxnSpMkLst>
        </pc:cxnChg>
        <pc:cxnChg chg="mod">
          <ac:chgData name="Phillip Kaufman" userId="c001b2a046940d7c" providerId="LiveId" clId="{5CB25B10-5B1C-4017-B167-ED3104435743}" dt="2024-05-22T03:00:45.326" v="5548"/>
          <ac:cxnSpMkLst>
            <pc:docMk/>
            <pc:sldMk cId="2856383698" sldId="977"/>
            <ac:cxnSpMk id="39" creationId="{E10D74E7-991E-4A1D-4C80-CAE32EEFC8B8}"/>
          </ac:cxnSpMkLst>
        </pc:cxnChg>
        <pc:cxnChg chg="mod">
          <ac:chgData name="Phillip Kaufman" userId="c001b2a046940d7c" providerId="LiveId" clId="{5CB25B10-5B1C-4017-B167-ED3104435743}" dt="2024-05-22T03:00:45.326" v="5548"/>
          <ac:cxnSpMkLst>
            <pc:docMk/>
            <pc:sldMk cId="2856383698" sldId="977"/>
            <ac:cxnSpMk id="40" creationId="{E9E52A6D-D5BB-5AA3-6C92-A3169AB5076B}"/>
          </ac:cxnSpMkLst>
        </pc:cxnChg>
        <pc:cxnChg chg="mod">
          <ac:chgData name="Phillip Kaufman" userId="c001b2a046940d7c" providerId="LiveId" clId="{5CB25B10-5B1C-4017-B167-ED3104435743}" dt="2024-05-22T03:00:45.326" v="5548"/>
          <ac:cxnSpMkLst>
            <pc:docMk/>
            <pc:sldMk cId="2856383698" sldId="977"/>
            <ac:cxnSpMk id="41" creationId="{AF71F3DA-0ADB-BA89-A7B7-E56F3DAC7614}"/>
          </ac:cxnSpMkLst>
        </pc:cxnChg>
        <pc:cxnChg chg="mod">
          <ac:chgData name="Phillip Kaufman" userId="c001b2a046940d7c" providerId="LiveId" clId="{5CB25B10-5B1C-4017-B167-ED3104435743}" dt="2024-05-22T03:00:45.326" v="5548"/>
          <ac:cxnSpMkLst>
            <pc:docMk/>
            <pc:sldMk cId="2856383698" sldId="977"/>
            <ac:cxnSpMk id="42" creationId="{2272FE0D-7F97-17F0-1148-EABB35DA6414}"/>
          </ac:cxnSpMkLst>
        </pc:cxnChg>
        <pc:cxnChg chg="mod">
          <ac:chgData name="Phillip Kaufman" userId="c001b2a046940d7c" providerId="LiveId" clId="{5CB25B10-5B1C-4017-B167-ED3104435743}" dt="2024-05-22T03:00:45.326" v="5548"/>
          <ac:cxnSpMkLst>
            <pc:docMk/>
            <pc:sldMk cId="2856383698" sldId="977"/>
            <ac:cxnSpMk id="43" creationId="{70768D39-0CEB-78B2-F73F-AFBE73A3581F}"/>
          </ac:cxnSpMkLst>
        </pc:cxnChg>
        <pc:cxnChg chg="mod">
          <ac:chgData name="Phillip Kaufman" userId="c001b2a046940d7c" providerId="LiveId" clId="{5CB25B10-5B1C-4017-B167-ED3104435743}" dt="2024-05-22T03:00:45.326" v="5548"/>
          <ac:cxnSpMkLst>
            <pc:docMk/>
            <pc:sldMk cId="2856383698" sldId="977"/>
            <ac:cxnSpMk id="44" creationId="{C00D883B-5F19-AB87-88ED-EC6A2E1EA465}"/>
          </ac:cxnSpMkLst>
        </pc:cxnChg>
        <pc:cxnChg chg="mod">
          <ac:chgData name="Phillip Kaufman" userId="c001b2a046940d7c" providerId="LiveId" clId="{5CB25B10-5B1C-4017-B167-ED3104435743}" dt="2024-05-22T03:00:45.326" v="5548"/>
          <ac:cxnSpMkLst>
            <pc:docMk/>
            <pc:sldMk cId="2856383698" sldId="977"/>
            <ac:cxnSpMk id="47" creationId="{89E8EA6C-3A53-539F-AE8D-03F09DCE406F}"/>
          </ac:cxnSpMkLst>
        </pc:cxnChg>
        <pc:cxnChg chg="mod">
          <ac:chgData name="Phillip Kaufman" userId="c001b2a046940d7c" providerId="LiveId" clId="{5CB25B10-5B1C-4017-B167-ED3104435743}" dt="2024-05-22T03:00:45.326" v="5548"/>
          <ac:cxnSpMkLst>
            <pc:docMk/>
            <pc:sldMk cId="2856383698" sldId="977"/>
            <ac:cxnSpMk id="48" creationId="{23612AFF-C6E9-A29E-42FA-2690EBD47699}"/>
          </ac:cxnSpMkLst>
        </pc:cxnChg>
        <pc:cxnChg chg="mod">
          <ac:chgData name="Phillip Kaufman" userId="c001b2a046940d7c" providerId="LiveId" clId="{5CB25B10-5B1C-4017-B167-ED3104435743}" dt="2024-05-21T01:51:55.931" v="4197" actId="165"/>
          <ac:cxnSpMkLst>
            <pc:docMk/>
            <pc:sldMk cId="2856383698" sldId="977"/>
            <ac:cxnSpMk id="53" creationId="{61B22DC7-B765-BA8E-51CD-44DF4190DEEB}"/>
          </ac:cxnSpMkLst>
        </pc:cxnChg>
        <pc:cxnChg chg="mod">
          <ac:chgData name="Phillip Kaufman" userId="c001b2a046940d7c" providerId="LiveId" clId="{5CB25B10-5B1C-4017-B167-ED3104435743}" dt="2024-05-21T01:52:04.942" v="4198" actId="478"/>
          <ac:cxnSpMkLst>
            <pc:docMk/>
            <pc:sldMk cId="2856383698" sldId="977"/>
            <ac:cxnSpMk id="54" creationId="{931E72BE-827C-537C-63CB-EB6FCA848A20}"/>
          </ac:cxnSpMkLst>
        </pc:cxnChg>
        <pc:cxnChg chg="mod">
          <ac:chgData name="Phillip Kaufman" userId="c001b2a046940d7c" providerId="LiveId" clId="{5CB25B10-5B1C-4017-B167-ED3104435743}" dt="2024-05-21T01:52:04.942" v="4198" actId="478"/>
          <ac:cxnSpMkLst>
            <pc:docMk/>
            <pc:sldMk cId="2856383698" sldId="977"/>
            <ac:cxnSpMk id="61" creationId="{BC7B8BD2-DBE5-15BB-D7F8-F315AD9E8B1B}"/>
          </ac:cxnSpMkLst>
        </pc:cxnChg>
        <pc:cxnChg chg="mod">
          <ac:chgData name="Phillip Kaufman" userId="c001b2a046940d7c" providerId="LiveId" clId="{5CB25B10-5B1C-4017-B167-ED3104435743}" dt="2024-05-21T01:52:04.942" v="4198" actId="478"/>
          <ac:cxnSpMkLst>
            <pc:docMk/>
            <pc:sldMk cId="2856383698" sldId="977"/>
            <ac:cxnSpMk id="62" creationId="{B7B70A57-E3E2-42E2-F06A-B6AAE3DB22BF}"/>
          </ac:cxnSpMkLst>
        </pc:cxnChg>
        <pc:cxnChg chg="mod">
          <ac:chgData name="Phillip Kaufman" userId="c001b2a046940d7c" providerId="LiveId" clId="{5CB25B10-5B1C-4017-B167-ED3104435743}" dt="2024-05-21T01:51:55.931" v="4197" actId="165"/>
          <ac:cxnSpMkLst>
            <pc:docMk/>
            <pc:sldMk cId="2856383698" sldId="977"/>
            <ac:cxnSpMk id="67" creationId="{AD1F974E-98F2-7B67-7832-88DF874E2215}"/>
          </ac:cxnSpMkLst>
        </pc:cxnChg>
        <pc:cxnChg chg="mod">
          <ac:chgData name="Phillip Kaufman" userId="c001b2a046940d7c" providerId="LiveId" clId="{5CB25B10-5B1C-4017-B167-ED3104435743}" dt="2024-05-21T01:51:55.931" v="4197" actId="165"/>
          <ac:cxnSpMkLst>
            <pc:docMk/>
            <pc:sldMk cId="2856383698" sldId="977"/>
            <ac:cxnSpMk id="68" creationId="{990E7154-B909-974C-D6EE-B59DD1F597C8}"/>
          </ac:cxnSpMkLst>
        </pc:cxnChg>
        <pc:cxnChg chg="mod">
          <ac:chgData name="Phillip Kaufman" userId="c001b2a046940d7c" providerId="LiveId" clId="{5CB25B10-5B1C-4017-B167-ED3104435743}" dt="2024-05-21T01:51:55.931" v="4197" actId="165"/>
          <ac:cxnSpMkLst>
            <pc:docMk/>
            <pc:sldMk cId="2856383698" sldId="977"/>
            <ac:cxnSpMk id="69" creationId="{55118E4C-DE8F-7780-6FE4-5326CCEA626A}"/>
          </ac:cxnSpMkLst>
        </pc:cxnChg>
        <pc:cxnChg chg="mod">
          <ac:chgData name="Phillip Kaufman" userId="c001b2a046940d7c" providerId="LiveId" clId="{5CB25B10-5B1C-4017-B167-ED3104435743}" dt="2024-05-21T01:51:55.931" v="4197" actId="165"/>
          <ac:cxnSpMkLst>
            <pc:docMk/>
            <pc:sldMk cId="2856383698" sldId="977"/>
            <ac:cxnSpMk id="70" creationId="{E291139D-9E9E-1750-7880-38CE2B090E22}"/>
          </ac:cxnSpMkLst>
        </pc:cxnChg>
        <pc:cxnChg chg="mod">
          <ac:chgData name="Phillip Kaufman" userId="c001b2a046940d7c" providerId="LiveId" clId="{5CB25B10-5B1C-4017-B167-ED3104435743}" dt="2024-05-21T01:51:55.931" v="4197" actId="165"/>
          <ac:cxnSpMkLst>
            <pc:docMk/>
            <pc:sldMk cId="2856383698" sldId="977"/>
            <ac:cxnSpMk id="71" creationId="{F0BE81D7-D8F1-3B88-EAD4-1AED73104FCC}"/>
          </ac:cxnSpMkLst>
        </pc:cxnChg>
        <pc:cxnChg chg="mod">
          <ac:chgData name="Phillip Kaufman" userId="c001b2a046940d7c" providerId="LiveId" clId="{5CB25B10-5B1C-4017-B167-ED3104435743}" dt="2024-05-21T01:51:55.931" v="4197" actId="165"/>
          <ac:cxnSpMkLst>
            <pc:docMk/>
            <pc:sldMk cId="2856383698" sldId="977"/>
            <ac:cxnSpMk id="72" creationId="{A9307EC8-BB98-F95F-4B79-EA5B0AAD4FD2}"/>
          </ac:cxnSpMkLst>
        </pc:cxnChg>
        <pc:cxnChg chg="mod">
          <ac:chgData name="Phillip Kaufman" userId="c001b2a046940d7c" providerId="LiveId" clId="{5CB25B10-5B1C-4017-B167-ED3104435743}" dt="2024-05-21T01:51:55.931" v="4197" actId="165"/>
          <ac:cxnSpMkLst>
            <pc:docMk/>
            <pc:sldMk cId="2856383698" sldId="977"/>
            <ac:cxnSpMk id="73" creationId="{11AEFDF9-1E42-C418-DDFC-E6CF9696C266}"/>
          </ac:cxnSpMkLst>
        </pc:cxnChg>
        <pc:cxnChg chg="mod">
          <ac:chgData name="Phillip Kaufman" userId="c001b2a046940d7c" providerId="LiveId" clId="{5CB25B10-5B1C-4017-B167-ED3104435743}" dt="2024-05-21T01:51:55.931" v="4197" actId="165"/>
          <ac:cxnSpMkLst>
            <pc:docMk/>
            <pc:sldMk cId="2856383698" sldId="977"/>
            <ac:cxnSpMk id="74" creationId="{9FA2CD29-4181-4843-668B-EE8EC16018C0}"/>
          </ac:cxnSpMkLst>
        </pc:cxnChg>
        <pc:cxnChg chg="mod">
          <ac:chgData name="Phillip Kaufman" userId="c001b2a046940d7c" providerId="LiveId" clId="{5CB25B10-5B1C-4017-B167-ED3104435743}" dt="2024-05-21T01:51:55.931" v="4197" actId="165"/>
          <ac:cxnSpMkLst>
            <pc:docMk/>
            <pc:sldMk cId="2856383698" sldId="977"/>
            <ac:cxnSpMk id="75" creationId="{5A5F2D32-0776-FBDD-D2C9-824822318076}"/>
          </ac:cxnSpMkLst>
        </pc:cxnChg>
        <pc:cxnChg chg="mod">
          <ac:chgData name="Phillip Kaufman" userId="c001b2a046940d7c" providerId="LiveId" clId="{5CB25B10-5B1C-4017-B167-ED3104435743}" dt="2024-05-21T01:51:55.931" v="4197" actId="165"/>
          <ac:cxnSpMkLst>
            <pc:docMk/>
            <pc:sldMk cId="2856383698" sldId="977"/>
            <ac:cxnSpMk id="76" creationId="{94536006-3759-2DC7-C104-9E350A91D8CD}"/>
          </ac:cxnSpMkLst>
        </pc:cxnChg>
        <pc:cxnChg chg="mod">
          <ac:chgData name="Phillip Kaufman" userId="c001b2a046940d7c" providerId="LiveId" clId="{5CB25B10-5B1C-4017-B167-ED3104435743}" dt="2024-05-21T01:51:55.931" v="4197" actId="165"/>
          <ac:cxnSpMkLst>
            <pc:docMk/>
            <pc:sldMk cId="2856383698" sldId="977"/>
            <ac:cxnSpMk id="77" creationId="{C79553EE-56B6-B879-3A0A-FB6C6BDECECF}"/>
          </ac:cxnSpMkLst>
        </pc:cxnChg>
        <pc:cxnChg chg="mod">
          <ac:chgData name="Phillip Kaufman" userId="c001b2a046940d7c" providerId="LiveId" clId="{5CB25B10-5B1C-4017-B167-ED3104435743}" dt="2024-05-21T01:51:55.931" v="4197" actId="165"/>
          <ac:cxnSpMkLst>
            <pc:docMk/>
            <pc:sldMk cId="2856383698" sldId="977"/>
            <ac:cxnSpMk id="78" creationId="{FE65740D-E62F-9993-1FCF-A2A87AA75468}"/>
          </ac:cxnSpMkLst>
        </pc:cxnChg>
        <pc:cxnChg chg="mod">
          <ac:chgData name="Phillip Kaufman" userId="c001b2a046940d7c" providerId="LiveId" clId="{5CB25B10-5B1C-4017-B167-ED3104435743}" dt="2024-05-21T01:51:55.931" v="4197" actId="165"/>
          <ac:cxnSpMkLst>
            <pc:docMk/>
            <pc:sldMk cId="2856383698" sldId="977"/>
            <ac:cxnSpMk id="79" creationId="{6A96C75F-4926-730C-8529-BE7546ABA5D2}"/>
          </ac:cxnSpMkLst>
        </pc:cxnChg>
        <pc:cxnChg chg="mod">
          <ac:chgData name="Phillip Kaufman" userId="c001b2a046940d7c" providerId="LiveId" clId="{5CB25B10-5B1C-4017-B167-ED3104435743}" dt="2024-05-21T01:51:55.931" v="4197" actId="165"/>
          <ac:cxnSpMkLst>
            <pc:docMk/>
            <pc:sldMk cId="2856383698" sldId="977"/>
            <ac:cxnSpMk id="80" creationId="{FE87B849-5D1F-39DC-4D00-33B969E0C54D}"/>
          </ac:cxnSpMkLst>
        </pc:cxnChg>
        <pc:cxnChg chg="mod">
          <ac:chgData name="Phillip Kaufman" userId="c001b2a046940d7c" providerId="LiveId" clId="{5CB25B10-5B1C-4017-B167-ED3104435743}" dt="2024-05-21T01:51:55.931" v="4197" actId="165"/>
          <ac:cxnSpMkLst>
            <pc:docMk/>
            <pc:sldMk cId="2856383698" sldId="977"/>
            <ac:cxnSpMk id="81" creationId="{DA52CBB7-E07A-D526-5311-109BDBB29237}"/>
          </ac:cxnSpMkLst>
        </pc:cxnChg>
        <pc:cxnChg chg="mod">
          <ac:chgData name="Phillip Kaufman" userId="c001b2a046940d7c" providerId="LiveId" clId="{5CB25B10-5B1C-4017-B167-ED3104435743}" dt="2024-05-21T01:51:55.931" v="4197" actId="165"/>
          <ac:cxnSpMkLst>
            <pc:docMk/>
            <pc:sldMk cId="2856383698" sldId="977"/>
            <ac:cxnSpMk id="82" creationId="{1BB2A9C1-56E0-5317-E882-8850874F566B}"/>
          </ac:cxnSpMkLst>
        </pc:cxnChg>
        <pc:cxnChg chg="mod">
          <ac:chgData name="Phillip Kaufman" userId="c001b2a046940d7c" providerId="LiveId" clId="{5CB25B10-5B1C-4017-B167-ED3104435743}" dt="2024-05-21T01:51:55.931" v="4197" actId="165"/>
          <ac:cxnSpMkLst>
            <pc:docMk/>
            <pc:sldMk cId="2856383698" sldId="977"/>
            <ac:cxnSpMk id="83" creationId="{4D79C768-E3A3-E6E7-A72A-1724F5466FB4}"/>
          </ac:cxnSpMkLst>
        </pc:cxnChg>
        <pc:cxnChg chg="mod">
          <ac:chgData name="Phillip Kaufman" userId="c001b2a046940d7c" providerId="LiveId" clId="{5CB25B10-5B1C-4017-B167-ED3104435743}" dt="2024-05-21T01:51:55.931" v="4197" actId="165"/>
          <ac:cxnSpMkLst>
            <pc:docMk/>
            <pc:sldMk cId="2856383698" sldId="977"/>
            <ac:cxnSpMk id="84" creationId="{0B8F1C96-DE40-3101-51BC-C73E7DEBF762}"/>
          </ac:cxnSpMkLst>
        </pc:cxnChg>
        <pc:cxnChg chg="mod">
          <ac:chgData name="Phillip Kaufman" userId="c001b2a046940d7c" providerId="LiveId" clId="{5CB25B10-5B1C-4017-B167-ED3104435743}" dt="2024-05-21T01:51:55.931" v="4197" actId="165"/>
          <ac:cxnSpMkLst>
            <pc:docMk/>
            <pc:sldMk cId="2856383698" sldId="977"/>
            <ac:cxnSpMk id="85" creationId="{37DB26F0-A7C6-715B-2354-BABA658BC5FD}"/>
          </ac:cxnSpMkLst>
        </pc:cxnChg>
        <pc:cxnChg chg="mod">
          <ac:chgData name="Phillip Kaufman" userId="c001b2a046940d7c" providerId="LiveId" clId="{5CB25B10-5B1C-4017-B167-ED3104435743}" dt="2024-05-21T01:51:55.931" v="4197" actId="165"/>
          <ac:cxnSpMkLst>
            <pc:docMk/>
            <pc:sldMk cId="2856383698" sldId="977"/>
            <ac:cxnSpMk id="86" creationId="{31583B9C-0B35-E274-424A-8DC0F483AF6B}"/>
          </ac:cxnSpMkLst>
        </pc:cxnChg>
        <pc:cxnChg chg="mod">
          <ac:chgData name="Phillip Kaufman" userId="c001b2a046940d7c" providerId="LiveId" clId="{5CB25B10-5B1C-4017-B167-ED3104435743}" dt="2024-05-21T01:51:55.931" v="4197" actId="165"/>
          <ac:cxnSpMkLst>
            <pc:docMk/>
            <pc:sldMk cId="2856383698" sldId="977"/>
            <ac:cxnSpMk id="87" creationId="{DC17AD3E-A4DB-9C76-2EFC-64866EC1EF81}"/>
          </ac:cxnSpMkLst>
        </pc:cxnChg>
        <pc:cxnChg chg="mod">
          <ac:chgData name="Phillip Kaufman" userId="c001b2a046940d7c" providerId="LiveId" clId="{5CB25B10-5B1C-4017-B167-ED3104435743}" dt="2024-05-21T01:51:55.931" v="4197" actId="165"/>
          <ac:cxnSpMkLst>
            <pc:docMk/>
            <pc:sldMk cId="2856383698" sldId="977"/>
            <ac:cxnSpMk id="88" creationId="{F54B7FDE-A31F-0A26-1064-355B29B3CD1D}"/>
          </ac:cxnSpMkLst>
        </pc:cxnChg>
        <pc:cxnChg chg="mod">
          <ac:chgData name="Phillip Kaufman" userId="c001b2a046940d7c" providerId="LiveId" clId="{5CB25B10-5B1C-4017-B167-ED3104435743}" dt="2024-05-21T01:51:55.931" v="4197" actId="165"/>
          <ac:cxnSpMkLst>
            <pc:docMk/>
            <pc:sldMk cId="2856383698" sldId="977"/>
            <ac:cxnSpMk id="89" creationId="{7BBB965B-7F55-F066-42F2-2BDDFFE9BD9B}"/>
          </ac:cxnSpMkLst>
        </pc:cxnChg>
        <pc:cxnChg chg="mod">
          <ac:chgData name="Phillip Kaufman" userId="c001b2a046940d7c" providerId="LiveId" clId="{5CB25B10-5B1C-4017-B167-ED3104435743}" dt="2024-05-21T01:51:55.931" v="4197" actId="165"/>
          <ac:cxnSpMkLst>
            <pc:docMk/>
            <pc:sldMk cId="2856383698" sldId="977"/>
            <ac:cxnSpMk id="90" creationId="{574EB162-CBB6-C805-865E-CCCB6CE89B93}"/>
          </ac:cxnSpMkLst>
        </pc:cxnChg>
        <pc:cxnChg chg="mod">
          <ac:chgData name="Phillip Kaufman" userId="c001b2a046940d7c" providerId="LiveId" clId="{5CB25B10-5B1C-4017-B167-ED3104435743}" dt="2024-05-21T01:51:55.931" v="4197" actId="165"/>
          <ac:cxnSpMkLst>
            <pc:docMk/>
            <pc:sldMk cId="2856383698" sldId="977"/>
            <ac:cxnSpMk id="91" creationId="{01BD4368-B8A4-CDC5-B606-C6836ED16C56}"/>
          </ac:cxnSpMkLst>
        </pc:cxnChg>
        <pc:cxnChg chg="mod">
          <ac:chgData name="Phillip Kaufman" userId="c001b2a046940d7c" providerId="LiveId" clId="{5CB25B10-5B1C-4017-B167-ED3104435743}" dt="2024-05-21T01:51:55.931" v="4197" actId="165"/>
          <ac:cxnSpMkLst>
            <pc:docMk/>
            <pc:sldMk cId="2856383698" sldId="977"/>
            <ac:cxnSpMk id="92" creationId="{FAAF231F-308B-9185-52E5-9DF59A866D8A}"/>
          </ac:cxnSpMkLst>
        </pc:cxnChg>
        <pc:cxnChg chg="mod">
          <ac:chgData name="Phillip Kaufman" userId="c001b2a046940d7c" providerId="LiveId" clId="{5CB25B10-5B1C-4017-B167-ED3104435743}" dt="2024-05-21T01:51:55.931" v="4197" actId="165"/>
          <ac:cxnSpMkLst>
            <pc:docMk/>
            <pc:sldMk cId="2856383698" sldId="977"/>
            <ac:cxnSpMk id="93" creationId="{96000529-426F-4B38-D4A1-2D344C093F62}"/>
          </ac:cxnSpMkLst>
        </pc:cxnChg>
        <pc:cxnChg chg="mod">
          <ac:chgData name="Phillip Kaufman" userId="c001b2a046940d7c" providerId="LiveId" clId="{5CB25B10-5B1C-4017-B167-ED3104435743}" dt="2024-05-21T01:51:55.931" v="4197" actId="165"/>
          <ac:cxnSpMkLst>
            <pc:docMk/>
            <pc:sldMk cId="2856383698" sldId="977"/>
            <ac:cxnSpMk id="94" creationId="{0766E4B2-5741-2969-FF04-3795EA8EC9BD}"/>
          </ac:cxnSpMkLst>
        </pc:cxnChg>
        <pc:cxnChg chg="mod">
          <ac:chgData name="Phillip Kaufman" userId="c001b2a046940d7c" providerId="LiveId" clId="{5CB25B10-5B1C-4017-B167-ED3104435743}" dt="2024-05-21T01:51:55.931" v="4197" actId="165"/>
          <ac:cxnSpMkLst>
            <pc:docMk/>
            <pc:sldMk cId="2856383698" sldId="977"/>
            <ac:cxnSpMk id="95" creationId="{E4E1FB05-62E1-9338-2660-ED675F93F881}"/>
          </ac:cxnSpMkLst>
        </pc:cxnChg>
        <pc:cxnChg chg="mod">
          <ac:chgData name="Phillip Kaufman" userId="c001b2a046940d7c" providerId="LiveId" clId="{5CB25B10-5B1C-4017-B167-ED3104435743}" dt="2024-05-21T01:51:55.931" v="4197" actId="165"/>
          <ac:cxnSpMkLst>
            <pc:docMk/>
            <pc:sldMk cId="2856383698" sldId="977"/>
            <ac:cxnSpMk id="96" creationId="{F32176E3-8A70-FB98-ED37-E85CEFD62771}"/>
          </ac:cxnSpMkLst>
        </pc:cxnChg>
        <pc:cxnChg chg="mod">
          <ac:chgData name="Phillip Kaufman" userId="c001b2a046940d7c" providerId="LiveId" clId="{5CB25B10-5B1C-4017-B167-ED3104435743}" dt="2024-05-21T01:51:55.931" v="4197" actId="165"/>
          <ac:cxnSpMkLst>
            <pc:docMk/>
            <pc:sldMk cId="2856383698" sldId="977"/>
            <ac:cxnSpMk id="97" creationId="{7384B34D-29BF-87DB-285D-5C2EA0E03005}"/>
          </ac:cxnSpMkLst>
        </pc:cxnChg>
        <pc:cxnChg chg="mod">
          <ac:chgData name="Phillip Kaufman" userId="c001b2a046940d7c" providerId="LiveId" clId="{5CB25B10-5B1C-4017-B167-ED3104435743}" dt="2024-05-21T01:51:55.931" v="4197" actId="165"/>
          <ac:cxnSpMkLst>
            <pc:docMk/>
            <pc:sldMk cId="2856383698" sldId="977"/>
            <ac:cxnSpMk id="98" creationId="{9BCE88C5-CF65-9F92-B9B0-F5DBA107D779}"/>
          </ac:cxnSpMkLst>
        </pc:cxnChg>
        <pc:cxnChg chg="mod">
          <ac:chgData name="Phillip Kaufman" userId="c001b2a046940d7c" providerId="LiveId" clId="{5CB25B10-5B1C-4017-B167-ED3104435743}" dt="2024-05-21T01:51:55.931" v="4197" actId="165"/>
          <ac:cxnSpMkLst>
            <pc:docMk/>
            <pc:sldMk cId="2856383698" sldId="977"/>
            <ac:cxnSpMk id="102" creationId="{BEC39977-4486-C0AC-507D-B9BDA5A9FC9C}"/>
          </ac:cxnSpMkLst>
        </pc:cxnChg>
        <pc:cxnChg chg="mod">
          <ac:chgData name="Phillip Kaufman" userId="c001b2a046940d7c" providerId="LiveId" clId="{5CB25B10-5B1C-4017-B167-ED3104435743}" dt="2024-05-21T01:51:55.931" v="4197" actId="165"/>
          <ac:cxnSpMkLst>
            <pc:docMk/>
            <pc:sldMk cId="2856383698" sldId="977"/>
            <ac:cxnSpMk id="103" creationId="{B63199E2-F57A-F698-1556-56AF5E18C731}"/>
          </ac:cxnSpMkLst>
        </pc:cxnChg>
        <pc:cxnChg chg="mod">
          <ac:chgData name="Phillip Kaufman" userId="c001b2a046940d7c" providerId="LiveId" clId="{5CB25B10-5B1C-4017-B167-ED3104435743}" dt="2024-05-21T01:51:55.931" v="4197" actId="165"/>
          <ac:cxnSpMkLst>
            <pc:docMk/>
            <pc:sldMk cId="2856383698" sldId="977"/>
            <ac:cxnSpMk id="113" creationId="{852BC2AA-6C91-7EBB-F03A-B36E4A2A9737}"/>
          </ac:cxnSpMkLst>
        </pc:cxnChg>
        <pc:cxnChg chg="mod">
          <ac:chgData name="Phillip Kaufman" userId="c001b2a046940d7c" providerId="LiveId" clId="{5CB25B10-5B1C-4017-B167-ED3104435743}" dt="2024-05-21T01:51:55.931" v="4197" actId="165"/>
          <ac:cxnSpMkLst>
            <pc:docMk/>
            <pc:sldMk cId="2856383698" sldId="977"/>
            <ac:cxnSpMk id="114" creationId="{65E117AD-9D85-2CB6-BCD3-08930954ECCF}"/>
          </ac:cxnSpMkLst>
        </pc:cxnChg>
        <pc:cxnChg chg="mod">
          <ac:chgData name="Phillip Kaufman" userId="c001b2a046940d7c" providerId="LiveId" clId="{5CB25B10-5B1C-4017-B167-ED3104435743}" dt="2024-05-21T01:52:04.942" v="4198" actId="478"/>
          <ac:cxnSpMkLst>
            <pc:docMk/>
            <pc:sldMk cId="2856383698" sldId="977"/>
            <ac:cxnSpMk id="121" creationId="{C4207168-8C62-3B12-04BA-05EA6C2ACF53}"/>
          </ac:cxnSpMkLst>
        </pc:cxnChg>
        <pc:cxnChg chg="mod">
          <ac:chgData name="Phillip Kaufman" userId="c001b2a046940d7c" providerId="LiveId" clId="{5CB25B10-5B1C-4017-B167-ED3104435743}" dt="2024-05-21T01:52:04.942" v="4198" actId="478"/>
          <ac:cxnSpMkLst>
            <pc:docMk/>
            <pc:sldMk cId="2856383698" sldId="977"/>
            <ac:cxnSpMk id="122" creationId="{52F37A72-2C56-2AF4-5CB3-1E1D013A94AD}"/>
          </ac:cxnSpMkLst>
        </pc:cxnChg>
        <pc:cxnChg chg="mod">
          <ac:chgData name="Phillip Kaufman" userId="c001b2a046940d7c" providerId="LiveId" clId="{5CB25B10-5B1C-4017-B167-ED3104435743}" dt="2024-05-21T02:10:19.693" v="4840" actId="165"/>
          <ac:cxnSpMkLst>
            <pc:docMk/>
            <pc:sldMk cId="2856383698" sldId="977"/>
            <ac:cxnSpMk id="127" creationId="{B5C4ADFF-FD30-5385-89DB-9E598D5DA044}"/>
          </ac:cxnSpMkLst>
        </pc:cxnChg>
        <pc:cxnChg chg="mod">
          <ac:chgData name="Phillip Kaufman" userId="c001b2a046940d7c" providerId="LiveId" clId="{5CB25B10-5B1C-4017-B167-ED3104435743}" dt="2024-05-21T02:10:19.693" v="4840" actId="165"/>
          <ac:cxnSpMkLst>
            <pc:docMk/>
            <pc:sldMk cId="2856383698" sldId="977"/>
            <ac:cxnSpMk id="128" creationId="{65C100C5-C5A1-FAB0-A9E6-68C09FFF61E2}"/>
          </ac:cxnSpMkLst>
        </pc:cxnChg>
        <pc:cxnChg chg="mod">
          <ac:chgData name="Phillip Kaufman" userId="c001b2a046940d7c" providerId="LiveId" clId="{5CB25B10-5B1C-4017-B167-ED3104435743}" dt="2024-05-21T02:10:19.693" v="4840" actId="165"/>
          <ac:cxnSpMkLst>
            <pc:docMk/>
            <pc:sldMk cId="2856383698" sldId="977"/>
            <ac:cxnSpMk id="129" creationId="{2539AFFF-CAA3-FC03-5D91-447D9E9F4176}"/>
          </ac:cxnSpMkLst>
        </pc:cxnChg>
        <pc:cxnChg chg="mod">
          <ac:chgData name="Phillip Kaufman" userId="c001b2a046940d7c" providerId="LiveId" clId="{5CB25B10-5B1C-4017-B167-ED3104435743}" dt="2024-05-21T02:10:19.693" v="4840" actId="165"/>
          <ac:cxnSpMkLst>
            <pc:docMk/>
            <pc:sldMk cId="2856383698" sldId="977"/>
            <ac:cxnSpMk id="130" creationId="{7B23DE6E-C2F2-15DC-DF6F-DAC4C35362EA}"/>
          </ac:cxnSpMkLst>
        </pc:cxnChg>
        <pc:cxnChg chg="mod">
          <ac:chgData name="Phillip Kaufman" userId="c001b2a046940d7c" providerId="LiveId" clId="{5CB25B10-5B1C-4017-B167-ED3104435743}" dt="2024-05-21T02:10:19.693" v="4840" actId="165"/>
          <ac:cxnSpMkLst>
            <pc:docMk/>
            <pc:sldMk cId="2856383698" sldId="977"/>
            <ac:cxnSpMk id="131" creationId="{C69EAF61-EEFA-941E-A928-503D07E3AC76}"/>
          </ac:cxnSpMkLst>
        </pc:cxnChg>
        <pc:cxnChg chg="mod">
          <ac:chgData name="Phillip Kaufman" userId="c001b2a046940d7c" providerId="LiveId" clId="{5CB25B10-5B1C-4017-B167-ED3104435743}" dt="2024-05-21T02:10:19.693" v="4840" actId="165"/>
          <ac:cxnSpMkLst>
            <pc:docMk/>
            <pc:sldMk cId="2856383698" sldId="977"/>
            <ac:cxnSpMk id="132" creationId="{9076E6B6-090B-E42B-043A-02F201432B8A}"/>
          </ac:cxnSpMkLst>
        </pc:cxnChg>
        <pc:cxnChg chg="mod">
          <ac:chgData name="Phillip Kaufman" userId="c001b2a046940d7c" providerId="LiveId" clId="{5CB25B10-5B1C-4017-B167-ED3104435743}" dt="2024-05-21T02:10:19.693" v="4840" actId="165"/>
          <ac:cxnSpMkLst>
            <pc:docMk/>
            <pc:sldMk cId="2856383698" sldId="977"/>
            <ac:cxnSpMk id="133" creationId="{11C849AA-D53D-59E1-AF28-7F0BA7D8EAE4}"/>
          </ac:cxnSpMkLst>
        </pc:cxnChg>
        <pc:cxnChg chg="mod">
          <ac:chgData name="Phillip Kaufman" userId="c001b2a046940d7c" providerId="LiveId" clId="{5CB25B10-5B1C-4017-B167-ED3104435743}" dt="2024-05-21T02:10:19.693" v="4840" actId="165"/>
          <ac:cxnSpMkLst>
            <pc:docMk/>
            <pc:sldMk cId="2856383698" sldId="977"/>
            <ac:cxnSpMk id="134" creationId="{0F159A33-AFAE-3430-3A34-39B168AA671A}"/>
          </ac:cxnSpMkLst>
        </pc:cxnChg>
        <pc:cxnChg chg="mod">
          <ac:chgData name="Phillip Kaufman" userId="c001b2a046940d7c" providerId="LiveId" clId="{5CB25B10-5B1C-4017-B167-ED3104435743}" dt="2024-05-21T02:10:19.693" v="4840" actId="165"/>
          <ac:cxnSpMkLst>
            <pc:docMk/>
            <pc:sldMk cId="2856383698" sldId="977"/>
            <ac:cxnSpMk id="135" creationId="{F25C7CDF-A8DD-365F-72DB-A887104A71E5}"/>
          </ac:cxnSpMkLst>
        </pc:cxnChg>
        <pc:cxnChg chg="mod">
          <ac:chgData name="Phillip Kaufman" userId="c001b2a046940d7c" providerId="LiveId" clId="{5CB25B10-5B1C-4017-B167-ED3104435743}" dt="2024-05-21T02:10:19.693" v="4840" actId="165"/>
          <ac:cxnSpMkLst>
            <pc:docMk/>
            <pc:sldMk cId="2856383698" sldId="977"/>
            <ac:cxnSpMk id="136" creationId="{FE00C4CA-492E-4631-9373-AE709D5A822B}"/>
          </ac:cxnSpMkLst>
        </pc:cxnChg>
        <pc:cxnChg chg="mod">
          <ac:chgData name="Phillip Kaufman" userId="c001b2a046940d7c" providerId="LiveId" clId="{5CB25B10-5B1C-4017-B167-ED3104435743}" dt="2024-05-21T02:10:19.693" v="4840" actId="165"/>
          <ac:cxnSpMkLst>
            <pc:docMk/>
            <pc:sldMk cId="2856383698" sldId="977"/>
            <ac:cxnSpMk id="137" creationId="{E8D0DDA2-8844-DEA8-C7B6-78A7696BAC63}"/>
          </ac:cxnSpMkLst>
        </pc:cxnChg>
        <pc:cxnChg chg="mod">
          <ac:chgData name="Phillip Kaufman" userId="c001b2a046940d7c" providerId="LiveId" clId="{5CB25B10-5B1C-4017-B167-ED3104435743}" dt="2024-05-21T02:10:19.693" v="4840" actId="165"/>
          <ac:cxnSpMkLst>
            <pc:docMk/>
            <pc:sldMk cId="2856383698" sldId="977"/>
            <ac:cxnSpMk id="138" creationId="{438A8939-0338-8885-5C2F-32DD47DFB229}"/>
          </ac:cxnSpMkLst>
        </pc:cxnChg>
        <pc:cxnChg chg="mod">
          <ac:chgData name="Phillip Kaufman" userId="c001b2a046940d7c" providerId="LiveId" clId="{5CB25B10-5B1C-4017-B167-ED3104435743}" dt="2024-05-21T02:10:19.693" v="4840" actId="165"/>
          <ac:cxnSpMkLst>
            <pc:docMk/>
            <pc:sldMk cId="2856383698" sldId="977"/>
            <ac:cxnSpMk id="139" creationId="{069EF4D7-D3A7-1EFF-C4B2-F75C68CA9B8E}"/>
          </ac:cxnSpMkLst>
        </pc:cxnChg>
        <pc:cxnChg chg="mod">
          <ac:chgData name="Phillip Kaufman" userId="c001b2a046940d7c" providerId="LiveId" clId="{5CB25B10-5B1C-4017-B167-ED3104435743}" dt="2024-05-21T02:10:19.693" v="4840" actId="165"/>
          <ac:cxnSpMkLst>
            <pc:docMk/>
            <pc:sldMk cId="2856383698" sldId="977"/>
            <ac:cxnSpMk id="140" creationId="{A903E7F7-3260-C74B-D51E-0CFF7FE56727}"/>
          </ac:cxnSpMkLst>
        </pc:cxnChg>
        <pc:cxnChg chg="mod">
          <ac:chgData name="Phillip Kaufman" userId="c001b2a046940d7c" providerId="LiveId" clId="{5CB25B10-5B1C-4017-B167-ED3104435743}" dt="2024-05-21T02:10:19.693" v="4840" actId="165"/>
          <ac:cxnSpMkLst>
            <pc:docMk/>
            <pc:sldMk cId="2856383698" sldId="977"/>
            <ac:cxnSpMk id="141" creationId="{50357084-235D-D43B-76C8-CF429BAAF58B}"/>
          </ac:cxnSpMkLst>
        </pc:cxnChg>
        <pc:cxnChg chg="mod">
          <ac:chgData name="Phillip Kaufman" userId="c001b2a046940d7c" providerId="LiveId" clId="{5CB25B10-5B1C-4017-B167-ED3104435743}" dt="2024-05-21T02:10:19.693" v="4840" actId="165"/>
          <ac:cxnSpMkLst>
            <pc:docMk/>
            <pc:sldMk cId="2856383698" sldId="977"/>
            <ac:cxnSpMk id="142" creationId="{1ABA892D-F258-9713-67CD-905E385C8E0D}"/>
          </ac:cxnSpMkLst>
        </pc:cxnChg>
        <pc:cxnChg chg="mod">
          <ac:chgData name="Phillip Kaufman" userId="c001b2a046940d7c" providerId="LiveId" clId="{5CB25B10-5B1C-4017-B167-ED3104435743}" dt="2024-05-21T02:10:19.693" v="4840" actId="165"/>
          <ac:cxnSpMkLst>
            <pc:docMk/>
            <pc:sldMk cId="2856383698" sldId="977"/>
            <ac:cxnSpMk id="143" creationId="{08832D9D-D8FA-9397-E60F-A0E23505DAC5}"/>
          </ac:cxnSpMkLst>
        </pc:cxnChg>
        <pc:cxnChg chg="mod">
          <ac:chgData name="Phillip Kaufman" userId="c001b2a046940d7c" providerId="LiveId" clId="{5CB25B10-5B1C-4017-B167-ED3104435743}" dt="2024-05-21T02:10:19.693" v="4840" actId="165"/>
          <ac:cxnSpMkLst>
            <pc:docMk/>
            <pc:sldMk cId="2856383698" sldId="977"/>
            <ac:cxnSpMk id="144" creationId="{6D3D49BA-133C-5C4B-C60E-511753FC7661}"/>
          </ac:cxnSpMkLst>
        </pc:cxnChg>
        <pc:cxnChg chg="mod">
          <ac:chgData name="Phillip Kaufman" userId="c001b2a046940d7c" providerId="LiveId" clId="{5CB25B10-5B1C-4017-B167-ED3104435743}" dt="2024-05-21T02:10:19.693" v="4840" actId="165"/>
          <ac:cxnSpMkLst>
            <pc:docMk/>
            <pc:sldMk cId="2856383698" sldId="977"/>
            <ac:cxnSpMk id="145" creationId="{B072723C-13B4-F7C6-A2AB-81D06D960D29}"/>
          </ac:cxnSpMkLst>
        </pc:cxnChg>
        <pc:cxnChg chg="mod">
          <ac:chgData name="Phillip Kaufman" userId="c001b2a046940d7c" providerId="LiveId" clId="{5CB25B10-5B1C-4017-B167-ED3104435743}" dt="2024-05-21T02:10:19.693" v="4840" actId="165"/>
          <ac:cxnSpMkLst>
            <pc:docMk/>
            <pc:sldMk cId="2856383698" sldId="977"/>
            <ac:cxnSpMk id="146" creationId="{425360BB-5685-09C9-A69B-38FF31D6B327}"/>
          </ac:cxnSpMkLst>
        </pc:cxnChg>
        <pc:cxnChg chg="mod">
          <ac:chgData name="Phillip Kaufman" userId="c001b2a046940d7c" providerId="LiveId" clId="{5CB25B10-5B1C-4017-B167-ED3104435743}" dt="2024-05-21T02:10:19.693" v="4840" actId="165"/>
          <ac:cxnSpMkLst>
            <pc:docMk/>
            <pc:sldMk cId="2856383698" sldId="977"/>
            <ac:cxnSpMk id="147" creationId="{B5DEFE93-9195-0D38-48A7-3B588F49B407}"/>
          </ac:cxnSpMkLst>
        </pc:cxnChg>
        <pc:cxnChg chg="mod">
          <ac:chgData name="Phillip Kaufman" userId="c001b2a046940d7c" providerId="LiveId" clId="{5CB25B10-5B1C-4017-B167-ED3104435743}" dt="2024-05-21T02:10:19.693" v="4840" actId="165"/>
          <ac:cxnSpMkLst>
            <pc:docMk/>
            <pc:sldMk cId="2856383698" sldId="977"/>
            <ac:cxnSpMk id="148" creationId="{9DC94BC1-489C-A26D-6195-B817ACACC3F2}"/>
          </ac:cxnSpMkLst>
        </pc:cxnChg>
        <pc:cxnChg chg="mod">
          <ac:chgData name="Phillip Kaufman" userId="c001b2a046940d7c" providerId="LiveId" clId="{5CB25B10-5B1C-4017-B167-ED3104435743}" dt="2024-05-21T02:10:19.693" v="4840" actId="165"/>
          <ac:cxnSpMkLst>
            <pc:docMk/>
            <pc:sldMk cId="2856383698" sldId="977"/>
            <ac:cxnSpMk id="149" creationId="{E00E3A2A-6FCB-A2A7-EBBC-10ED0723F828}"/>
          </ac:cxnSpMkLst>
        </pc:cxnChg>
        <pc:cxnChg chg="mod">
          <ac:chgData name="Phillip Kaufman" userId="c001b2a046940d7c" providerId="LiveId" clId="{5CB25B10-5B1C-4017-B167-ED3104435743}" dt="2024-05-21T02:10:19.693" v="4840" actId="165"/>
          <ac:cxnSpMkLst>
            <pc:docMk/>
            <pc:sldMk cId="2856383698" sldId="977"/>
            <ac:cxnSpMk id="150" creationId="{03D20D4D-545C-1A1C-1B78-8A8511CF1727}"/>
          </ac:cxnSpMkLst>
        </pc:cxnChg>
        <pc:cxnChg chg="mod">
          <ac:chgData name="Phillip Kaufman" userId="c001b2a046940d7c" providerId="LiveId" clId="{5CB25B10-5B1C-4017-B167-ED3104435743}" dt="2024-05-21T02:10:19.693" v="4840" actId="165"/>
          <ac:cxnSpMkLst>
            <pc:docMk/>
            <pc:sldMk cId="2856383698" sldId="977"/>
            <ac:cxnSpMk id="151" creationId="{9C2633FD-B522-1466-03F5-3AE7EED917A1}"/>
          </ac:cxnSpMkLst>
        </pc:cxnChg>
        <pc:cxnChg chg="mod">
          <ac:chgData name="Phillip Kaufman" userId="c001b2a046940d7c" providerId="LiveId" clId="{5CB25B10-5B1C-4017-B167-ED3104435743}" dt="2024-05-21T02:10:19.693" v="4840" actId="165"/>
          <ac:cxnSpMkLst>
            <pc:docMk/>
            <pc:sldMk cId="2856383698" sldId="977"/>
            <ac:cxnSpMk id="152" creationId="{A746F225-DC8F-0862-7F22-25178D466DC0}"/>
          </ac:cxnSpMkLst>
        </pc:cxnChg>
        <pc:cxnChg chg="mod">
          <ac:chgData name="Phillip Kaufman" userId="c001b2a046940d7c" providerId="LiveId" clId="{5CB25B10-5B1C-4017-B167-ED3104435743}" dt="2024-05-21T02:10:19.693" v="4840" actId="165"/>
          <ac:cxnSpMkLst>
            <pc:docMk/>
            <pc:sldMk cId="2856383698" sldId="977"/>
            <ac:cxnSpMk id="153" creationId="{87B3BC4A-1EAB-4678-C7F8-EE252AF73753}"/>
          </ac:cxnSpMkLst>
        </pc:cxnChg>
        <pc:cxnChg chg="mod">
          <ac:chgData name="Phillip Kaufman" userId="c001b2a046940d7c" providerId="LiveId" clId="{5CB25B10-5B1C-4017-B167-ED3104435743}" dt="2024-05-21T02:10:19.693" v="4840" actId="165"/>
          <ac:cxnSpMkLst>
            <pc:docMk/>
            <pc:sldMk cId="2856383698" sldId="977"/>
            <ac:cxnSpMk id="154" creationId="{96E19555-4FAC-3D3E-7191-4BE7B5154FA0}"/>
          </ac:cxnSpMkLst>
        </pc:cxnChg>
        <pc:cxnChg chg="mod">
          <ac:chgData name="Phillip Kaufman" userId="c001b2a046940d7c" providerId="LiveId" clId="{5CB25B10-5B1C-4017-B167-ED3104435743}" dt="2024-05-21T02:10:19.693" v="4840" actId="165"/>
          <ac:cxnSpMkLst>
            <pc:docMk/>
            <pc:sldMk cId="2856383698" sldId="977"/>
            <ac:cxnSpMk id="155" creationId="{476E50C0-CD33-D677-CFFD-2EADD63ECCD0}"/>
          </ac:cxnSpMkLst>
        </pc:cxnChg>
        <pc:cxnChg chg="mod">
          <ac:chgData name="Phillip Kaufman" userId="c001b2a046940d7c" providerId="LiveId" clId="{5CB25B10-5B1C-4017-B167-ED3104435743}" dt="2024-05-21T02:10:19.693" v="4840" actId="165"/>
          <ac:cxnSpMkLst>
            <pc:docMk/>
            <pc:sldMk cId="2856383698" sldId="977"/>
            <ac:cxnSpMk id="156" creationId="{5549C035-6985-2FE8-A1BD-677D804C383D}"/>
          </ac:cxnSpMkLst>
        </pc:cxnChg>
        <pc:cxnChg chg="mod">
          <ac:chgData name="Phillip Kaufman" userId="c001b2a046940d7c" providerId="LiveId" clId="{5CB25B10-5B1C-4017-B167-ED3104435743}" dt="2024-05-21T02:10:19.693" v="4840" actId="165"/>
          <ac:cxnSpMkLst>
            <pc:docMk/>
            <pc:sldMk cId="2856383698" sldId="977"/>
            <ac:cxnSpMk id="157" creationId="{C88EB876-86F9-0BD1-C06C-C20EC53803B4}"/>
          </ac:cxnSpMkLst>
        </pc:cxnChg>
        <pc:cxnChg chg="mod">
          <ac:chgData name="Phillip Kaufman" userId="c001b2a046940d7c" providerId="LiveId" clId="{5CB25B10-5B1C-4017-B167-ED3104435743}" dt="2024-05-21T02:10:19.693" v="4840" actId="165"/>
          <ac:cxnSpMkLst>
            <pc:docMk/>
            <pc:sldMk cId="2856383698" sldId="977"/>
            <ac:cxnSpMk id="158" creationId="{BAFDA7B7-6178-E9C9-E407-A49F7A73AE17}"/>
          </ac:cxnSpMkLst>
        </pc:cxnChg>
        <pc:cxnChg chg="mod topLvl">
          <ac:chgData name="Phillip Kaufman" userId="c001b2a046940d7c" providerId="LiveId" clId="{5CB25B10-5B1C-4017-B167-ED3104435743}" dt="2024-05-21T02:10:19.693" v="4840" actId="165"/>
          <ac:cxnSpMkLst>
            <pc:docMk/>
            <pc:sldMk cId="2856383698" sldId="977"/>
            <ac:cxnSpMk id="162" creationId="{0C13F331-F93A-F9C7-763D-922090CAEEC4}"/>
          </ac:cxnSpMkLst>
        </pc:cxnChg>
        <pc:cxnChg chg="mod topLvl">
          <ac:chgData name="Phillip Kaufman" userId="c001b2a046940d7c" providerId="LiveId" clId="{5CB25B10-5B1C-4017-B167-ED3104435743}" dt="2024-05-21T02:10:19.693" v="4840" actId="165"/>
          <ac:cxnSpMkLst>
            <pc:docMk/>
            <pc:sldMk cId="2856383698" sldId="977"/>
            <ac:cxnSpMk id="163" creationId="{00A453A8-5288-E083-61F6-9BFD33866C17}"/>
          </ac:cxnSpMkLst>
        </pc:cxnChg>
        <pc:cxnChg chg="mod">
          <ac:chgData name="Phillip Kaufman" userId="c001b2a046940d7c" providerId="LiveId" clId="{5CB25B10-5B1C-4017-B167-ED3104435743}" dt="2024-05-21T01:51:55.931" v="4197" actId="165"/>
          <ac:cxnSpMkLst>
            <pc:docMk/>
            <pc:sldMk cId="2856383698" sldId="977"/>
            <ac:cxnSpMk id="173" creationId="{4AF8A0F9-BFDE-8814-C675-AF02133E352D}"/>
          </ac:cxnSpMkLst>
        </pc:cxnChg>
        <pc:cxnChg chg="mod">
          <ac:chgData name="Phillip Kaufman" userId="c001b2a046940d7c" providerId="LiveId" clId="{5CB25B10-5B1C-4017-B167-ED3104435743}" dt="2024-05-21T01:51:55.931" v="4197" actId="165"/>
          <ac:cxnSpMkLst>
            <pc:docMk/>
            <pc:sldMk cId="2856383698" sldId="977"/>
            <ac:cxnSpMk id="174" creationId="{3E2E69B7-6651-8A7C-3768-DD95A293CB76}"/>
          </ac:cxnSpMkLst>
        </pc:cxnChg>
        <pc:cxnChg chg="mod">
          <ac:chgData name="Phillip Kaufman" userId="c001b2a046940d7c" providerId="LiveId" clId="{5CB25B10-5B1C-4017-B167-ED3104435743}" dt="2024-05-21T01:52:04.942" v="4198" actId="478"/>
          <ac:cxnSpMkLst>
            <pc:docMk/>
            <pc:sldMk cId="2856383698" sldId="977"/>
            <ac:cxnSpMk id="181" creationId="{0894ABA9-14B0-1FAD-2635-8CC95F4D92D6}"/>
          </ac:cxnSpMkLst>
        </pc:cxnChg>
        <pc:cxnChg chg="mod">
          <ac:chgData name="Phillip Kaufman" userId="c001b2a046940d7c" providerId="LiveId" clId="{5CB25B10-5B1C-4017-B167-ED3104435743}" dt="2024-05-21T01:52:04.942" v="4198" actId="478"/>
          <ac:cxnSpMkLst>
            <pc:docMk/>
            <pc:sldMk cId="2856383698" sldId="977"/>
            <ac:cxnSpMk id="182" creationId="{53A60F4D-7BAD-EB2C-7883-97B0E356E575}"/>
          </ac:cxnSpMkLst>
        </pc:cxnChg>
        <pc:cxnChg chg="mod">
          <ac:chgData name="Phillip Kaufman" userId="c001b2a046940d7c" providerId="LiveId" clId="{5CB25B10-5B1C-4017-B167-ED3104435743}" dt="2024-05-21T01:51:55.931" v="4197" actId="165"/>
          <ac:cxnSpMkLst>
            <pc:docMk/>
            <pc:sldMk cId="2856383698" sldId="977"/>
            <ac:cxnSpMk id="187" creationId="{0E1B8445-8A26-C248-17A3-39AE01B60EC3}"/>
          </ac:cxnSpMkLst>
        </pc:cxnChg>
        <pc:cxnChg chg="mod">
          <ac:chgData name="Phillip Kaufman" userId="c001b2a046940d7c" providerId="LiveId" clId="{5CB25B10-5B1C-4017-B167-ED3104435743}" dt="2024-05-21T01:51:55.931" v="4197" actId="165"/>
          <ac:cxnSpMkLst>
            <pc:docMk/>
            <pc:sldMk cId="2856383698" sldId="977"/>
            <ac:cxnSpMk id="188" creationId="{36A21D2B-0F33-F250-0C18-8FAA126CEFF5}"/>
          </ac:cxnSpMkLst>
        </pc:cxnChg>
        <pc:cxnChg chg="mod">
          <ac:chgData name="Phillip Kaufman" userId="c001b2a046940d7c" providerId="LiveId" clId="{5CB25B10-5B1C-4017-B167-ED3104435743}" dt="2024-05-21T01:51:55.931" v="4197" actId="165"/>
          <ac:cxnSpMkLst>
            <pc:docMk/>
            <pc:sldMk cId="2856383698" sldId="977"/>
            <ac:cxnSpMk id="189" creationId="{B4F78B29-87E7-3D02-F6DD-EFAA781D17A7}"/>
          </ac:cxnSpMkLst>
        </pc:cxnChg>
        <pc:cxnChg chg="mod">
          <ac:chgData name="Phillip Kaufman" userId="c001b2a046940d7c" providerId="LiveId" clId="{5CB25B10-5B1C-4017-B167-ED3104435743}" dt="2024-05-21T01:51:55.931" v="4197" actId="165"/>
          <ac:cxnSpMkLst>
            <pc:docMk/>
            <pc:sldMk cId="2856383698" sldId="977"/>
            <ac:cxnSpMk id="190" creationId="{9D41FE10-E8D2-063B-3979-8E60006BE3EC}"/>
          </ac:cxnSpMkLst>
        </pc:cxnChg>
        <pc:cxnChg chg="mod">
          <ac:chgData name="Phillip Kaufman" userId="c001b2a046940d7c" providerId="LiveId" clId="{5CB25B10-5B1C-4017-B167-ED3104435743}" dt="2024-05-21T01:51:55.931" v="4197" actId="165"/>
          <ac:cxnSpMkLst>
            <pc:docMk/>
            <pc:sldMk cId="2856383698" sldId="977"/>
            <ac:cxnSpMk id="191" creationId="{EE650F9E-C573-10DE-1EE7-5D5BD9BCB619}"/>
          </ac:cxnSpMkLst>
        </pc:cxnChg>
        <pc:cxnChg chg="mod">
          <ac:chgData name="Phillip Kaufman" userId="c001b2a046940d7c" providerId="LiveId" clId="{5CB25B10-5B1C-4017-B167-ED3104435743}" dt="2024-05-21T01:51:55.931" v="4197" actId="165"/>
          <ac:cxnSpMkLst>
            <pc:docMk/>
            <pc:sldMk cId="2856383698" sldId="977"/>
            <ac:cxnSpMk id="192" creationId="{1DD4E4AA-BC2C-6F20-728A-C9B0C373CF39}"/>
          </ac:cxnSpMkLst>
        </pc:cxnChg>
        <pc:cxnChg chg="mod">
          <ac:chgData name="Phillip Kaufman" userId="c001b2a046940d7c" providerId="LiveId" clId="{5CB25B10-5B1C-4017-B167-ED3104435743}" dt="2024-05-21T01:51:55.931" v="4197" actId="165"/>
          <ac:cxnSpMkLst>
            <pc:docMk/>
            <pc:sldMk cId="2856383698" sldId="977"/>
            <ac:cxnSpMk id="193" creationId="{472FDC10-4CA8-8E99-B108-79D4FC4839FC}"/>
          </ac:cxnSpMkLst>
        </pc:cxnChg>
        <pc:cxnChg chg="mod">
          <ac:chgData name="Phillip Kaufman" userId="c001b2a046940d7c" providerId="LiveId" clId="{5CB25B10-5B1C-4017-B167-ED3104435743}" dt="2024-05-21T01:51:55.931" v="4197" actId="165"/>
          <ac:cxnSpMkLst>
            <pc:docMk/>
            <pc:sldMk cId="2856383698" sldId="977"/>
            <ac:cxnSpMk id="194" creationId="{FD2B734B-8F63-AC33-032D-6AEFA4BEB642}"/>
          </ac:cxnSpMkLst>
        </pc:cxnChg>
        <pc:cxnChg chg="mod">
          <ac:chgData name="Phillip Kaufman" userId="c001b2a046940d7c" providerId="LiveId" clId="{5CB25B10-5B1C-4017-B167-ED3104435743}" dt="2024-05-21T01:51:55.931" v="4197" actId="165"/>
          <ac:cxnSpMkLst>
            <pc:docMk/>
            <pc:sldMk cId="2856383698" sldId="977"/>
            <ac:cxnSpMk id="195" creationId="{A968DA26-013B-38AF-2D2D-DEF5BEE78D3E}"/>
          </ac:cxnSpMkLst>
        </pc:cxnChg>
        <pc:cxnChg chg="mod">
          <ac:chgData name="Phillip Kaufman" userId="c001b2a046940d7c" providerId="LiveId" clId="{5CB25B10-5B1C-4017-B167-ED3104435743}" dt="2024-05-21T01:51:55.931" v="4197" actId="165"/>
          <ac:cxnSpMkLst>
            <pc:docMk/>
            <pc:sldMk cId="2856383698" sldId="977"/>
            <ac:cxnSpMk id="196" creationId="{EA6EE8FB-23C9-07CD-9F95-3A84D87EDE86}"/>
          </ac:cxnSpMkLst>
        </pc:cxnChg>
        <pc:cxnChg chg="mod">
          <ac:chgData name="Phillip Kaufman" userId="c001b2a046940d7c" providerId="LiveId" clId="{5CB25B10-5B1C-4017-B167-ED3104435743}" dt="2024-05-21T01:51:55.931" v="4197" actId="165"/>
          <ac:cxnSpMkLst>
            <pc:docMk/>
            <pc:sldMk cId="2856383698" sldId="977"/>
            <ac:cxnSpMk id="197" creationId="{29BCF05C-DC49-090A-88EB-10C4FDA16818}"/>
          </ac:cxnSpMkLst>
        </pc:cxnChg>
        <pc:cxnChg chg="mod">
          <ac:chgData name="Phillip Kaufman" userId="c001b2a046940d7c" providerId="LiveId" clId="{5CB25B10-5B1C-4017-B167-ED3104435743}" dt="2024-05-21T01:51:55.931" v="4197" actId="165"/>
          <ac:cxnSpMkLst>
            <pc:docMk/>
            <pc:sldMk cId="2856383698" sldId="977"/>
            <ac:cxnSpMk id="198" creationId="{2C74FD4E-FA0B-0D65-0B0C-76BF120B55B6}"/>
          </ac:cxnSpMkLst>
        </pc:cxnChg>
        <pc:cxnChg chg="mod">
          <ac:chgData name="Phillip Kaufman" userId="c001b2a046940d7c" providerId="LiveId" clId="{5CB25B10-5B1C-4017-B167-ED3104435743}" dt="2024-05-21T01:51:55.931" v="4197" actId="165"/>
          <ac:cxnSpMkLst>
            <pc:docMk/>
            <pc:sldMk cId="2856383698" sldId="977"/>
            <ac:cxnSpMk id="199" creationId="{C90C7524-78F1-083D-6643-8257CA812021}"/>
          </ac:cxnSpMkLst>
        </pc:cxnChg>
        <pc:cxnChg chg="mod">
          <ac:chgData name="Phillip Kaufman" userId="c001b2a046940d7c" providerId="LiveId" clId="{5CB25B10-5B1C-4017-B167-ED3104435743}" dt="2024-05-21T01:51:55.931" v="4197" actId="165"/>
          <ac:cxnSpMkLst>
            <pc:docMk/>
            <pc:sldMk cId="2856383698" sldId="977"/>
            <ac:cxnSpMk id="200" creationId="{C468937A-3E3E-CD8D-D099-2ED35599460F}"/>
          </ac:cxnSpMkLst>
        </pc:cxnChg>
        <pc:cxnChg chg="mod">
          <ac:chgData name="Phillip Kaufman" userId="c001b2a046940d7c" providerId="LiveId" clId="{5CB25B10-5B1C-4017-B167-ED3104435743}" dt="2024-05-21T01:51:55.931" v="4197" actId="165"/>
          <ac:cxnSpMkLst>
            <pc:docMk/>
            <pc:sldMk cId="2856383698" sldId="977"/>
            <ac:cxnSpMk id="201" creationId="{3089C17F-80AF-3777-9CD1-D032ADD88A6A}"/>
          </ac:cxnSpMkLst>
        </pc:cxnChg>
        <pc:cxnChg chg="mod">
          <ac:chgData name="Phillip Kaufman" userId="c001b2a046940d7c" providerId="LiveId" clId="{5CB25B10-5B1C-4017-B167-ED3104435743}" dt="2024-05-21T01:51:55.931" v="4197" actId="165"/>
          <ac:cxnSpMkLst>
            <pc:docMk/>
            <pc:sldMk cId="2856383698" sldId="977"/>
            <ac:cxnSpMk id="202" creationId="{2702CACF-2A46-787C-D4E7-AF20519B6483}"/>
          </ac:cxnSpMkLst>
        </pc:cxnChg>
        <pc:cxnChg chg="mod">
          <ac:chgData name="Phillip Kaufman" userId="c001b2a046940d7c" providerId="LiveId" clId="{5CB25B10-5B1C-4017-B167-ED3104435743}" dt="2024-05-21T01:51:55.931" v="4197" actId="165"/>
          <ac:cxnSpMkLst>
            <pc:docMk/>
            <pc:sldMk cId="2856383698" sldId="977"/>
            <ac:cxnSpMk id="203" creationId="{1447A25F-3C4B-4FCE-1104-35A4494B2D24}"/>
          </ac:cxnSpMkLst>
        </pc:cxnChg>
        <pc:cxnChg chg="mod">
          <ac:chgData name="Phillip Kaufman" userId="c001b2a046940d7c" providerId="LiveId" clId="{5CB25B10-5B1C-4017-B167-ED3104435743}" dt="2024-05-21T01:51:55.931" v="4197" actId="165"/>
          <ac:cxnSpMkLst>
            <pc:docMk/>
            <pc:sldMk cId="2856383698" sldId="977"/>
            <ac:cxnSpMk id="204" creationId="{2F399813-7C79-200A-1276-BA738B8D59DB}"/>
          </ac:cxnSpMkLst>
        </pc:cxnChg>
        <pc:cxnChg chg="mod">
          <ac:chgData name="Phillip Kaufman" userId="c001b2a046940d7c" providerId="LiveId" clId="{5CB25B10-5B1C-4017-B167-ED3104435743}" dt="2024-05-21T01:51:55.931" v="4197" actId="165"/>
          <ac:cxnSpMkLst>
            <pc:docMk/>
            <pc:sldMk cId="2856383698" sldId="977"/>
            <ac:cxnSpMk id="205" creationId="{14A4C92E-ED5F-E7E8-FFE0-218FF51E4D2B}"/>
          </ac:cxnSpMkLst>
        </pc:cxnChg>
        <pc:cxnChg chg="mod">
          <ac:chgData name="Phillip Kaufman" userId="c001b2a046940d7c" providerId="LiveId" clId="{5CB25B10-5B1C-4017-B167-ED3104435743}" dt="2024-05-21T01:51:55.931" v="4197" actId="165"/>
          <ac:cxnSpMkLst>
            <pc:docMk/>
            <pc:sldMk cId="2856383698" sldId="977"/>
            <ac:cxnSpMk id="206" creationId="{B6A9E33B-88E1-E49B-8BEF-73E9A92B4D18}"/>
          </ac:cxnSpMkLst>
        </pc:cxnChg>
        <pc:cxnChg chg="mod">
          <ac:chgData name="Phillip Kaufman" userId="c001b2a046940d7c" providerId="LiveId" clId="{5CB25B10-5B1C-4017-B167-ED3104435743}" dt="2024-05-21T01:51:55.931" v="4197" actId="165"/>
          <ac:cxnSpMkLst>
            <pc:docMk/>
            <pc:sldMk cId="2856383698" sldId="977"/>
            <ac:cxnSpMk id="207" creationId="{8DEBEEE6-70CA-6416-4C2F-DFA936F307F3}"/>
          </ac:cxnSpMkLst>
        </pc:cxnChg>
        <pc:cxnChg chg="mod">
          <ac:chgData name="Phillip Kaufman" userId="c001b2a046940d7c" providerId="LiveId" clId="{5CB25B10-5B1C-4017-B167-ED3104435743}" dt="2024-05-21T01:51:55.931" v="4197" actId="165"/>
          <ac:cxnSpMkLst>
            <pc:docMk/>
            <pc:sldMk cId="2856383698" sldId="977"/>
            <ac:cxnSpMk id="208" creationId="{C5346C1D-CD59-4799-561B-0EB0C39844F0}"/>
          </ac:cxnSpMkLst>
        </pc:cxnChg>
        <pc:cxnChg chg="mod">
          <ac:chgData name="Phillip Kaufman" userId="c001b2a046940d7c" providerId="LiveId" clId="{5CB25B10-5B1C-4017-B167-ED3104435743}" dt="2024-05-21T01:51:55.931" v="4197" actId="165"/>
          <ac:cxnSpMkLst>
            <pc:docMk/>
            <pc:sldMk cId="2856383698" sldId="977"/>
            <ac:cxnSpMk id="209" creationId="{1E23BE32-9CD8-B462-755C-10B582926744}"/>
          </ac:cxnSpMkLst>
        </pc:cxnChg>
        <pc:cxnChg chg="mod">
          <ac:chgData name="Phillip Kaufman" userId="c001b2a046940d7c" providerId="LiveId" clId="{5CB25B10-5B1C-4017-B167-ED3104435743}" dt="2024-05-21T01:51:55.931" v="4197" actId="165"/>
          <ac:cxnSpMkLst>
            <pc:docMk/>
            <pc:sldMk cId="2856383698" sldId="977"/>
            <ac:cxnSpMk id="210" creationId="{76830B52-58DE-D9D0-376F-9CB47EF26379}"/>
          </ac:cxnSpMkLst>
        </pc:cxnChg>
        <pc:cxnChg chg="mod">
          <ac:chgData name="Phillip Kaufman" userId="c001b2a046940d7c" providerId="LiveId" clId="{5CB25B10-5B1C-4017-B167-ED3104435743}" dt="2024-05-21T01:51:55.931" v="4197" actId="165"/>
          <ac:cxnSpMkLst>
            <pc:docMk/>
            <pc:sldMk cId="2856383698" sldId="977"/>
            <ac:cxnSpMk id="211" creationId="{08B26805-3C21-D73E-3428-5071A7746C78}"/>
          </ac:cxnSpMkLst>
        </pc:cxnChg>
        <pc:cxnChg chg="mod">
          <ac:chgData name="Phillip Kaufman" userId="c001b2a046940d7c" providerId="LiveId" clId="{5CB25B10-5B1C-4017-B167-ED3104435743}" dt="2024-05-21T01:51:55.931" v="4197" actId="165"/>
          <ac:cxnSpMkLst>
            <pc:docMk/>
            <pc:sldMk cId="2856383698" sldId="977"/>
            <ac:cxnSpMk id="212" creationId="{043F205E-5F76-F24E-94AE-7DF7495FF137}"/>
          </ac:cxnSpMkLst>
        </pc:cxnChg>
        <pc:cxnChg chg="mod">
          <ac:chgData name="Phillip Kaufman" userId="c001b2a046940d7c" providerId="LiveId" clId="{5CB25B10-5B1C-4017-B167-ED3104435743}" dt="2024-05-21T01:51:55.931" v="4197" actId="165"/>
          <ac:cxnSpMkLst>
            <pc:docMk/>
            <pc:sldMk cId="2856383698" sldId="977"/>
            <ac:cxnSpMk id="213" creationId="{C903AC42-87E5-211E-66B7-BE8BD8A91698}"/>
          </ac:cxnSpMkLst>
        </pc:cxnChg>
        <pc:cxnChg chg="mod">
          <ac:chgData name="Phillip Kaufman" userId="c001b2a046940d7c" providerId="LiveId" clId="{5CB25B10-5B1C-4017-B167-ED3104435743}" dt="2024-05-21T01:51:55.931" v="4197" actId="165"/>
          <ac:cxnSpMkLst>
            <pc:docMk/>
            <pc:sldMk cId="2856383698" sldId="977"/>
            <ac:cxnSpMk id="214" creationId="{37A9D217-208F-2086-6348-DF0A98A305B2}"/>
          </ac:cxnSpMkLst>
        </pc:cxnChg>
        <pc:cxnChg chg="mod">
          <ac:chgData name="Phillip Kaufman" userId="c001b2a046940d7c" providerId="LiveId" clId="{5CB25B10-5B1C-4017-B167-ED3104435743}" dt="2024-05-21T01:51:55.931" v="4197" actId="165"/>
          <ac:cxnSpMkLst>
            <pc:docMk/>
            <pc:sldMk cId="2856383698" sldId="977"/>
            <ac:cxnSpMk id="215" creationId="{DD284A34-72C4-34A2-D108-75AFE41D428F}"/>
          </ac:cxnSpMkLst>
        </pc:cxnChg>
        <pc:cxnChg chg="mod">
          <ac:chgData name="Phillip Kaufman" userId="c001b2a046940d7c" providerId="LiveId" clId="{5CB25B10-5B1C-4017-B167-ED3104435743}" dt="2024-05-21T01:51:55.931" v="4197" actId="165"/>
          <ac:cxnSpMkLst>
            <pc:docMk/>
            <pc:sldMk cId="2856383698" sldId="977"/>
            <ac:cxnSpMk id="216" creationId="{FC2F8122-0EC6-E870-69EF-EC96D43AB176}"/>
          </ac:cxnSpMkLst>
        </pc:cxnChg>
        <pc:cxnChg chg="mod">
          <ac:chgData name="Phillip Kaufman" userId="c001b2a046940d7c" providerId="LiveId" clId="{5CB25B10-5B1C-4017-B167-ED3104435743}" dt="2024-05-21T01:51:55.931" v="4197" actId="165"/>
          <ac:cxnSpMkLst>
            <pc:docMk/>
            <pc:sldMk cId="2856383698" sldId="977"/>
            <ac:cxnSpMk id="217" creationId="{4FEFCBDF-F3B9-E766-81A5-7EA22CF6823F}"/>
          </ac:cxnSpMkLst>
        </pc:cxnChg>
        <pc:cxnChg chg="mod">
          <ac:chgData name="Phillip Kaufman" userId="c001b2a046940d7c" providerId="LiveId" clId="{5CB25B10-5B1C-4017-B167-ED3104435743}" dt="2024-05-21T01:51:55.931" v="4197" actId="165"/>
          <ac:cxnSpMkLst>
            <pc:docMk/>
            <pc:sldMk cId="2856383698" sldId="977"/>
            <ac:cxnSpMk id="218" creationId="{70B1830E-1C5B-AE11-0AC7-F13B3B244240}"/>
          </ac:cxnSpMkLst>
        </pc:cxnChg>
        <pc:cxnChg chg="mod">
          <ac:chgData name="Phillip Kaufman" userId="c001b2a046940d7c" providerId="LiveId" clId="{5CB25B10-5B1C-4017-B167-ED3104435743}" dt="2024-05-21T01:51:55.931" v="4197" actId="165"/>
          <ac:cxnSpMkLst>
            <pc:docMk/>
            <pc:sldMk cId="2856383698" sldId="977"/>
            <ac:cxnSpMk id="222" creationId="{5BF85B0A-ACCE-C291-29D3-47DEB10298C4}"/>
          </ac:cxnSpMkLst>
        </pc:cxnChg>
        <pc:cxnChg chg="mod">
          <ac:chgData name="Phillip Kaufman" userId="c001b2a046940d7c" providerId="LiveId" clId="{5CB25B10-5B1C-4017-B167-ED3104435743}" dt="2024-05-21T01:51:55.931" v="4197" actId="165"/>
          <ac:cxnSpMkLst>
            <pc:docMk/>
            <pc:sldMk cId="2856383698" sldId="977"/>
            <ac:cxnSpMk id="223" creationId="{B4D6D5E3-9D93-56D4-4FA3-CCE6F119A9AA}"/>
          </ac:cxnSpMkLst>
        </pc:cxnChg>
        <pc:cxnChg chg="mod">
          <ac:chgData name="Phillip Kaufman" userId="c001b2a046940d7c" providerId="LiveId" clId="{5CB25B10-5B1C-4017-B167-ED3104435743}" dt="2024-05-21T01:52:04.942" v="4198" actId="478"/>
          <ac:cxnSpMkLst>
            <pc:docMk/>
            <pc:sldMk cId="2856383698" sldId="977"/>
            <ac:cxnSpMk id="233" creationId="{32C04F1E-5C31-AA33-2B33-03E4822399AB}"/>
          </ac:cxnSpMkLst>
        </pc:cxnChg>
        <pc:cxnChg chg="mod">
          <ac:chgData name="Phillip Kaufman" userId="c001b2a046940d7c" providerId="LiveId" clId="{5CB25B10-5B1C-4017-B167-ED3104435743}" dt="2024-05-21T01:52:04.942" v="4198" actId="478"/>
          <ac:cxnSpMkLst>
            <pc:docMk/>
            <pc:sldMk cId="2856383698" sldId="977"/>
            <ac:cxnSpMk id="234" creationId="{D190B704-7586-AD02-14A7-61DEC7170B52}"/>
          </ac:cxnSpMkLst>
        </pc:cxnChg>
        <pc:cxnChg chg="mod">
          <ac:chgData name="Phillip Kaufman" userId="c001b2a046940d7c" providerId="LiveId" clId="{5CB25B10-5B1C-4017-B167-ED3104435743}" dt="2024-05-21T01:52:04.942" v="4198" actId="478"/>
          <ac:cxnSpMkLst>
            <pc:docMk/>
            <pc:sldMk cId="2856383698" sldId="977"/>
            <ac:cxnSpMk id="241" creationId="{CF277C80-3198-175E-5ACE-F40C27D95AF3}"/>
          </ac:cxnSpMkLst>
        </pc:cxnChg>
        <pc:cxnChg chg="mod">
          <ac:chgData name="Phillip Kaufman" userId="c001b2a046940d7c" providerId="LiveId" clId="{5CB25B10-5B1C-4017-B167-ED3104435743}" dt="2024-05-21T01:52:04.942" v="4198" actId="478"/>
          <ac:cxnSpMkLst>
            <pc:docMk/>
            <pc:sldMk cId="2856383698" sldId="977"/>
            <ac:cxnSpMk id="242" creationId="{C6C5B715-578B-541A-E203-86EA27C12118}"/>
          </ac:cxnSpMkLst>
        </pc:cxnChg>
        <pc:cxnChg chg="mod">
          <ac:chgData name="Phillip Kaufman" userId="c001b2a046940d7c" providerId="LiveId" clId="{5CB25B10-5B1C-4017-B167-ED3104435743}" dt="2024-05-21T01:51:55.931" v="4197" actId="165"/>
          <ac:cxnSpMkLst>
            <pc:docMk/>
            <pc:sldMk cId="2856383698" sldId="977"/>
            <ac:cxnSpMk id="247" creationId="{B154B4B7-2D8C-6365-8939-BC387340AD64}"/>
          </ac:cxnSpMkLst>
        </pc:cxnChg>
        <pc:cxnChg chg="mod">
          <ac:chgData name="Phillip Kaufman" userId="c001b2a046940d7c" providerId="LiveId" clId="{5CB25B10-5B1C-4017-B167-ED3104435743}" dt="2024-05-21T01:51:55.931" v="4197" actId="165"/>
          <ac:cxnSpMkLst>
            <pc:docMk/>
            <pc:sldMk cId="2856383698" sldId="977"/>
            <ac:cxnSpMk id="248" creationId="{0915AC51-6F3F-3E7E-E786-E8AB63FC9B55}"/>
          </ac:cxnSpMkLst>
        </pc:cxnChg>
        <pc:cxnChg chg="mod">
          <ac:chgData name="Phillip Kaufman" userId="c001b2a046940d7c" providerId="LiveId" clId="{5CB25B10-5B1C-4017-B167-ED3104435743}" dt="2024-05-21T01:51:55.931" v="4197" actId="165"/>
          <ac:cxnSpMkLst>
            <pc:docMk/>
            <pc:sldMk cId="2856383698" sldId="977"/>
            <ac:cxnSpMk id="249" creationId="{E77B7579-AD36-5347-6C4D-2D2785418981}"/>
          </ac:cxnSpMkLst>
        </pc:cxnChg>
        <pc:cxnChg chg="mod">
          <ac:chgData name="Phillip Kaufman" userId="c001b2a046940d7c" providerId="LiveId" clId="{5CB25B10-5B1C-4017-B167-ED3104435743}" dt="2024-05-21T01:51:55.931" v="4197" actId="165"/>
          <ac:cxnSpMkLst>
            <pc:docMk/>
            <pc:sldMk cId="2856383698" sldId="977"/>
            <ac:cxnSpMk id="250" creationId="{061EAE7E-0A0B-4816-FC64-1F49F9AE8606}"/>
          </ac:cxnSpMkLst>
        </pc:cxnChg>
        <pc:cxnChg chg="mod">
          <ac:chgData name="Phillip Kaufman" userId="c001b2a046940d7c" providerId="LiveId" clId="{5CB25B10-5B1C-4017-B167-ED3104435743}" dt="2024-05-21T01:51:55.931" v="4197" actId="165"/>
          <ac:cxnSpMkLst>
            <pc:docMk/>
            <pc:sldMk cId="2856383698" sldId="977"/>
            <ac:cxnSpMk id="251" creationId="{9E41EB30-B674-29C7-BCFF-C609FFD2C60F}"/>
          </ac:cxnSpMkLst>
        </pc:cxnChg>
        <pc:cxnChg chg="mod">
          <ac:chgData name="Phillip Kaufman" userId="c001b2a046940d7c" providerId="LiveId" clId="{5CB25B10-5B1C-4017-B167-ED3104435743}" dt="2024-05-21T01:51:55.931" v="4197" actId="165"/>
          <ac:cxnSpMkLst>
            <pc:docMk/>
            <pc:sldMk cId="2856383698" sldId="977"/>
            <ac:cxnSpMk id="252" creationId="{1F913C36-A5AF-A6CC-9FDF-1FE565EE2969}"/>
          </ac:cxnSpMkLst>
        </pc:cxnChg>
        <pc:cxnChg chg="mod">
          <ac:chgData name="Phillip Kaufman" userId="c001b2a046940d7c" providerId="LiveId" clId="{5CB25B10-5B1C-4017-B167-ED3104435743}" dt="2024-05-21T01:51:55.931" v="4197" actId="165"/>
          <ac:cxnSpMkLst>
            <pc:docMk/>
            <pc:sldMk cId="2856383698" sldId="977"/>
            <ac:cxnSpMk id="253" creationId="{E1B820CA-87E1-203F-8015-33C1AB4F0029}"/>
          </ac:cxnSpMkLst>
        </pc:cxnChg>
        <pc:cxnChg chg="mod">
          <ac:chgData name="Phillip Kaufman" userId="c001b2a046940d7c" providerId="LiveId" clId="{5CB25B10-5B1C-4017-B167-ED3104435743}" dt="2024-05-21T01:51:55.931" v="4197" actId="165"/>
          <ac:cxnSpMkLst>
            <pc:docMk/>
            <pc:sldMk cId="2856383698" sldId="977"/>
            <ac:cxnSpMk id="254" creationId="{ED7E7512-376D-2562-7F48-7E026A81158F}"/>
          </ac:cxnSpMkLst>
        </pc:cxnChg>
        <pc:cxnChg chg="mod">
          <ac:chgData name="Phillip Kaufman" userId="c001b2a046940d7c" providerId="LiveId" clId="{5CB25B10-5B1C-4017-B167-ED3104435743}" dt="2024-05-21T01:51:55.931" v="4197" actId="165"/>
          <ac:cxnSpMkLst>
            <pc:docMk/>
            <pc:sldMk cId="2856383698" sldId="977"/>
            <ac:cxnSpMk id="255" creationId="{6E9F1354-CC77-F91C-4047-4F865ECC30F0}"/>
          </ac:cxnSpMkLst>
        </pc:cxnChg>
        <pc:cxnChg chg="mod">
          <ac:chgData name="Phillip Kaufman" userId="c001b2a046940d7c" providerId="LiveId" clId="{5CB25B10-5B1C-4017-B167-ED3104435743}" dt="2024-05-21T01:51:55.931" v="4197" actId="165"/>
          <ac:cxnSpMkLst>
            <pc:docMk/>
            <pc:sldMk cId="2856383698" sldId="977"/>
            <ac:cxnSpMk id="256" creationId="{A4343254-3DFA-9817-F405-C0C1B42B6290}"/>
          </ac:cxnSpMkLst>
        </pc:cxnChg>
        <pc:cxnChg chg="mod">
          <ac:chgData name="Phillip Kaufman" userId="c001b2a046940d7c" providerId="LiveId" clId="{5CB25B10-5B1C-4017-B167-ED3104435743}" dt="2024-05-21T01:51:55.931" v="4197" actId="165"/>
          <ac:cxnSpMkLst>
            <pc:docMk/>
            <pc:sldMk cId="2856383698" sldId="977"/>
            <ac:cxnSpMk id="257" creationId="{A72DC8F3-65D4-4214-A220-A33FE3B6167E}"/>
          </ac:cxnSpMkLst>
        </pc:cxnChg>
        <pc:cxnChg chg="mod">
          <ac:chgData name="Phillip Kaufman" userId="c001b2a046940d7c" providerId="LiveId" clId="{5CB25B10-5B1C-4017-B167-ED3104435743}" dt="2024-05-21T01:51:55.931" v="4197" actId="165"/>
          <ac:cxnSpMkLst>
            <pc:docMk/>
            <pc:sldMk cId="2856383698" sldId="977"/>
            <ac:cxnSpMk id="258" creationId="{F378742D-0504-3FEC-9CF3-9D1C4CC542BF}"/>
          </ac:cxnSpMkLst>
        </pc:cxnChg>
        <pc:cxnChg chg="mod">
          <ac:chgData name="Phillip Kaufman" userId="c001b2a046940d7c" providerId="LiveId" clId="{5CB25B10-5B1C-4017-B167-ED3104435743}" dt="2024-05-21T01:51:55.931" v="4197" actId="165"/>
          <ac:cxnSpMkLst>
            <pc:docMk/>
            <pc:sldMk cId="2856383698" sldId="977"/>
            <ac:cxnSpMk id="259" creationId="{FF49C4B1-36B8-FA06-3462-CB9EAA0DCF73}"/>
          </ac:cxnSpMkLst>
        </pc:cxnChg>
        <pc:cxnChg chg="mod">
          <ac:chgData name="Phillip Kaufman" userId="c001b2a046940d7c" providerId="LiveId" clId="{5CB25B10-5B1C-4017-B167-ED3104435743}" dt="2024-05-21T01:51:55.931" v="4197" actId="165"/>
          <ac:cxnSpMkLst>
            <pc:docMk/>
            <pc:sldMk cId="2856383698" sldId="977"/>
            <ac:cxnSpMk id="260" creationId="{F179BBBA-3228-87F5-6E7E-BC1F2D017596}"/>
          </ac:cxnSpMkLst>
        </pc:cxnChg>
        <pc:cxnChg chg="mod">
          <ac:chgData name="Phillip Kaufman" userId="c001b2a046940d7c" providerId="LiveId" clId="{5CB25B10-5B1C-4017-B167-ED3104435743}" dt="2024-05-21T01:51:55.931" v="4197" actId="165"/>
          <ac:cxnSpMkLst>
            <pc:docMk/>
            <pc:sldMk cId="2856383698" sldId="977"/>
            <ac:cxnSpMk id="261" creationId="{F4CB6250-5D8E-A67F-0A92-90E651437274}"/>
          </ac:cxnSpMkLst>
        </pc:cxnChg>
        <pc:cxnChg chg="mod">
          <ac:chgData name="Phillip Kaufman" userId="c001b2a046940d7c" providerId="LiveId" clId="{5CB25B10-5B1C-4017-B167-ED3104435743}" dt="2024-05-21T01:51:55.931" v="4197" actId="165"/>
          <ac:cxnSpMkLst>
            <pc:docMk/>
            <pc:sldMk cId="2856383698" sldId="977"/>
            <ac:cxnSpMk id="262" creationId="{6E9AA3AC-0E7A-67F1-B620-05A820FA5D38}"/>
          </ac:cxnSpMkLst>
        </pc:cxnChg>
        <pc:cxnChg chg="mod">
          <ac:chgData name="Phillip Kaufman" userId="c001b2a046940d7c" providerId="LiveId" clId="{5CB25B10-5B1C-4017-B167-ED3104435743}" dt="2024-05-21T01:51:55.931" v="4197" actId="165"/>
          <ac:cxnSpMkLst>
            <pc:docMk/>
            <pc:sldMk cId="2856383698" sldId="977"/>
            <ac:cxnSpMk id="263" creationId="{BB4E9EC9-BA7C-4054-3610-E58506822FFD}"/>
          </ac:cxnSpMkLst>
        </pc:cxnChg>
        <pc:cxnChg chg="mod">
          <ac:chgData name="Phillip Kaufman" userId="c001b2a046940d7c" providerId="LiveId" clId="{5CB25B10-5B1C-4017-B167-ED3104435743}" dt="2024-05-21T01:51:55.931" v="4197" actId="165"/>
          <ac:cxnSpMkLst>
            <pc:docMk/>
            <pc:sldMk cId="2856383698" sldId="977"/>
            <ac:cxnSpMk id="264" creationId="{F3747955-4E38-932B-3B7F-C5A625E4B30C}"/>
          </ac:cxnSpMkLst>
        </pc:cxnChg>
        <pc:cxnChg chg="mod">
          <ac:chgData name="Phillip Kaufman" userId="c001b2a046940d7c" providerId="LiveId" clId="{5CB25B10-5B1C-4017-B167-ED3104435743}" dt="2024-05-21T01:51:55.931" v="4197" actId="165"/>
          <ac:cxnSpMkLst>
            <pc:docMk/>
            <pc:sldMk cId="2856383698" sldId="977"/>
            <ac:cxnSpMk id="265" creationId="{B8F2B62E-44FF-F7CD-FF54-B58FBAC20595}"/>
          </ac:cxnSpMkLst>
        </pc:cxnChg>
        <pc:cxnChg chg="mod">
          <ac:chgData name="Phillip Kaufman" userId="c001b2a046940d7c" providerId="LiveId" clId="{5CB25B10-5B1C-4017-B167-ED3104435743}" dt="2024-05-21T01:51:55.931" v="4197" actId="165"/>
          <ac:cxnSpMkLst>
            <pc:docMk/>
            <pc:sldMk cId="2856383698" sldId="977"/>
            <ac:cxnSpMk id="266" creationId="{023192C5-7081-123D-5B08-56734FCD6A41}"/>
          </ac:cxnSpMkLst>
        </pc:cxnChg>
        <pc:cxnChg chg="mod">
          <ac:chgData name="Phillip Kaufman" userId="c001b2a046940d7c" providerId="LiveId" clId="{5CB25B10-5B1C-4017-B167-ED3104435743}" dt="2024-05-21T01:51:55.931" v="4197" actId="165"/>
          <ac:cxnSpMkLst>
            <pc:docMk/>
            <pc:sldMk cId="2856383698" sldId="977"/>
            <ac:cxnSpMk id="267" creationId="{08DBD972-6877-CAC6-1462-35C3C3C7CC38}"/>
          </ac:cxnSpMkLst>
        </pc:cxnChg>
        <pc:cxnChg chg="mod">
          <ac:chgData name="Phillip Kaufman" userId="c001b2a046940d7c" providerId="LiveId" clId="{5CB25B10-5B1C-4017-B167-ED3104435743}" dt="2024-05-21T01:51:55.931" v="4197" actId="165"/>
          <ac:cxnSpMkLst>
            <pc:docMk/>
            <pc:sldMk cId="2856383698" sldId="977"/>
            <ac:cxnSpMk id="268" creationId="{A74F216B-410A-767B-C338-32EEF985FFA9}"/>
          </ac:cxnSpMkLst>
        </pc:cxnChg>
        <pc:cxnChg chg="mod">
          <ac:chgData name="Phillip Kaufman" userId="c001b2a046940d7c" providerId="LiveId" clId="{5CB25B10-5B1C-4017-B167-ED3104435743}" dt="2024-05-21T01:51:55.931" v="4197" actId="165"/>
          <ac:cxnSpMkLst>
            <pc:docMk/>
            <pc:sldMk cId="2856383698" sldId="977"/>
            <ac:cxnSpMk id="269" creationId="{8231E782-14FB-38DF-BC7F-21783BAD1D90}"/>
          </ac:cxnSpMkLst>
        </pc:cxnChg>
        <pc:cxnChg chg="mod">
          <ac:chgData name="Phillip Kaufman" userId="c001b2a046940d7c" providerId="LiveId" clId="{5CB25B10-5B1C-4017-B167-ED3104435743}" dt="2024-05-21T01:51:55.931" v="4197" actId="165"/>
          <ac:cxnSpMkLst>
            <pc:docMk/>
            <pc:sldMk cId="2856383698" sldId="977"/>
            <ac:cxnSpMk id="270" creationId="{6C97FBDC-C5F4-7206-6716-B8D37461081F}"/>
          </ac:cxnSpMkLst>
        </pc:cxnChg>
        <pc:cxnChg chg="mod">
          <ac:chgData name="Phillip Kaufman" userId="c001b2a046940d7c" providerId="LiveId" clId="{5CB25B10-5B1C-4017-B167-ED3104435743}" dt="2024-05-21T01:51:55.931" v="4197" actId="165"/>
          <ac:cxnSpMkLst>
            <pc:docMk/>
            <pc:sldMk cId="2856383698" sldId="977"/>
            <ac:cxnSpMk id="271" creationId="{68E8FF39-93E4-FF7B-1C57-624C10FF8522}"/>
          </ac:cxnSpMkLst>
        </pc:cxnChg>
        <pc:cxnChg chg="mod">
          <ac:chgData name="Phillip Kaufman" userId="c001b2a046940d7c" providerId="LiveId" clId="{5CB25B10-5B1C-4017-B167-ED3104435743}" dt="2024-05-21T01:51:55.931" v="4197" actId="165"/>
          <ac:cxnSpMkLst>
            <pc:docMk/>
            <pc:sldMk cId="2856383698" sldId="977"/>
            <ac:cxnSpMk id="272" creationId="{E82B1608-F62B-7997-6946-CDB74A61D8F7}"/>
          </ac:cxnSpMkLst>
        </pc:cxnChg>
        <pc:cxnChg chg="mod">
          <ac:chgData name="Phillip Kaufman" userId="c001b2a046940d7c" providerId="LiveId" clId="{5CB25B10-5B1C-4017-B167-ED3104435743}" dt="2024-05-21T01:51:55.931" v="4197" actId="165"/>
          <ac:cxnSpMkLst>
            <pc:docMk/>
            <pc:sldMk cId="2856383698" sldId="977"/>
            <ac:cxnSpMk id="273" creationId="{DD0C636D-4DF2-06B3-5734-EB5B6AE0F237}"/>
          </ac:cxnSpMkLst>
        </pc:cxnChg>
        <pc:cxnChg chg="mod">
          <ac:chgData name="Phillip Kaufman" userId="c001b2a046940d7c" providerId="LiveId" clId="{5CB25B10-5B1C-4017-B167-ED3104435743}" dt="2024-05-21T01:51:55.931" v="4197" actId="165"/>
          <ac:cxnSpMkLst>
            <pc:docMk/>
            <pc:sldMk cId="2856383698" sldId="977"/>
            <ac:cxnSpMk id="274" creationId="{36E4C2AD-4BDA-7079-CB26-5C0A65C81B25}"/>
          </ac:cxnSpMkLst>
        </pc:cxnChg>
        <pc:cxnChg chg="mod">
          <ac:chgData name="Phillip Kaufman" userId="c001b2a046940d7c" providerId="LiveId" clId="{5CB25B10-5B1C-4017-B167-ED3104435743}" dt="2024-05-21T01:51:55.931" v="4197" actId="165"/>
          <ac:cxnSpMkLst>
            <pc:docMk/>
            <pc:sldMk cId="2856383698" sldId="977"/>
            <ac:cxnSpMk id="275" creationId="{CC991F9A-C601-2463-570A-1090DDB5EEC2}"/>
          </ac:cxnSpMkLst>
        </pc:cxnChg>
        <pc:cxnChg chg="mod">
          <ac:chgData name="Phillip Kaufman" userId="c001b2a046940d7c" providerId="LiveId" clId="{5CB25B10-5B1C-4017-B167-ED3104435743}" dt="2024-05-21T01:51:55.931" v="4197" actId="165"/>
          <ac:cxnSpMkLst>
            <pc:docMk/>
            <pc:sldMk cId="2856383698" sldId="977"/>
            <ac:cxnSpMk id="276" creationId="{A4950ACD-98A0-CE4A-E962-50C9FAB6F5A1}"/>
          </ac:cxnSpMkLst>
        </pc:cxnChg>
        <pc:cxnChg chg="mod">
          <ac:chgData name="Phillip Kaufman" userId="c001b2a046940d7c" providerId="LiveId" clId="{5CB25B10-5B1C-4017-B167-ED3104435743}" dt="2024-05-21T01:51:55.931" v="4197" actId="165"/>
          <ac:cxnSpMkLst>
            <pc:docMk/>
            <pc:sldMk cId="2856383698" sldId="977"/>
            <ac:cxnSpMk id="277" creationId="{14848846-5097-AC8B-E831-BA7BB1322994}"/>
          </ac:cxnSpMkLst>
        </pc:cxnChg>
        <pc:cxnChg chg="mod">
          <ac:chgData name="Phillip Kaufman" userId="c001b2a046940d7c" providerId="LiveId" clId="{5CB25B10-5B1C-4017-B167-ED3104435743}" dt="2024-05-21T01:51:55.931" v="4197" actId="165"/>
          <ac:cxnSpMkLst>
            <pc:docMk/>
            <pc:sldMk cId="2856383698" sldId="977"/>
            <ac:cxnSpMk id="278" creationId="{4468D59D-1A7A-4F7F-868E-4BB754A65790}"/>
          </ac:cxnSpMkLst>
        </pc:cxnChg>
        <pc:cxnChg chg="mod">
          <ac:chgData name="Phillip Kaufman" userId="c001b2a046940d7c" providerId="LiveId" clId="{5CB25B10-5B1C-4017-B167-ED3104435743}" dt="2024-05-21T01:51:55.931" v="4197" actId="165"/>
          <ac:cxnSpMkLst>
            <pc:docMk/>
            <pc:sldMk cId="2856383698" sldId="977"/>
            <ac:cxnSpMk id="282" creationId="{66D371DB-3011-281A-D151-75E7107D3D3D}"/>
          </ac:cxnSpMkLst>
        </pc:cxnChg>
        <pc:cxnChg chg="mod">
          <ac:chgData name="Phillip Kaufman" userId="c001b2a046940d7c" providerId="LiveId" clId="{5CB25B10-5B1C-4017-B167-ED3104435743}" dt="2024-05-21T01:51:55.931" v="4197" actId="165"/>
          <ac:cxnSpMkLst>
            <pc:docMk/>
            <pc:sldMk cId="2856383698" sldId="977"/>
            <ac:cxnSpMk id="283" creationId="{9A466A51-DA55-4F11-E300-71C86C22ED4B}"/>
          </ac:cxnSpMkLst>
        </pc:cxnChg>
        <pc:cxnChg chg="mod">
          <ac:chgData name="Phillip Kaufman" userId="c001b2a046940d7c" providerId="LiveId" clId="{5CB25B10-5B1C-4017-B167-ED3104435743}" dt="2024-05-21T01:51:55.931" v="4197" actId="165"/>
          <ac:cxnSpMkLst>
            <pc:docMk/>
            <pc:sldMk cId="2856383698" sldId="977"/>
            <ac:cxnSpMk id="293" creationId="{148440C6-BEDB-7464-C0E3-E51FE589222F}"/>
          </ac:cxnSpMkLst>
        </pc:cxnChg>
        <pc:cxnChg chg="mod">
          <ac:chgData name="Phillip Kaufman" userId="c001b2a046940d7c" providerId="LiveId" clId="{5CB25B10-5B1C-4017-B167-ED3104435743}" dt="2024-05-21T01:51:55.931" v="4197" actId="165"/>
          <ac:cxnSpMkLst>
            <pc:docMk/>
            <pc:sldMk cId="2856383698" sldId="977"/>
            <ac:cxnSpMk id="294" creationId="{9696CD95-0EFD-50EA-B366-F0C1E024D5B6}"/>
          </ac:cxnSpMkLst>
        </pc:cxnChg>
        <pc:cxnChg chg="mod">
          <ac:chgData name="Phillip Kaufman" userId="c001b2a046940d7c" providerId="LiveId" clId="{5CB25B10-5B1C-4017-B167-ED3104435743}" dt="2024-05-21T01:52:04.942" v="4198" actId="478"/>
          <ac:cxnSpMkLst>
            <pc:docMk/>
            <pc:sldMk cId="2856383698" sldId="977"/>
            <ac:cxnSpMk id="301" creationId="{EEB844A9-741F-A5FA-224E-BC380756EA3F}"/>
          </ac:cxnSpMkLst>
        </pc:cxnChg>
        <pc:cxnChg chg="mod">
          <ac:chgData name="Phillip Kaufman" userId="c001b2a046940d7c" providerId="LiveId" clId="{5CB25B10-5B1C-4017-B167-ED3104435743}" dt="2024-05-21T01:52:04.942" v="4198" actId="478"/>
          <ac:cxnSpMkLst>
            <pc:docMk/>
            <pc:sldMk cId="2856383698" sldId="977"/>
            <ac:cxnSpMk id="302" creationId="{32F22E33-5772-6E7D-FE02-A46DADE14CA7}"/>
          </ac:cxnSpMkLst>
        </pc:cxnChg>
        <pc:cxnChg chg="mod">
          <ac:chgData name="Phillip Kaufman" userId="c001b2a046940d7c" providerId="LiveId" clId="{5CB25B10-5B1C-4017-B167-ED3104435743}" dt="2024-05-21T01:51:55.931" v="4197" actId="165"/>
          <ac:cxnSpMkLst>
            <pc:docMk/>
            <pc:sldMk cId="2856383698" sldId="977"/>
            <ac:cxnSpMk id="307" creationId="{27C7F2DA-5A92-0C4E-093E-3EE9CEC0BF60}"/>
          </ac:cxnSpMkLst>
        </pc:cxnChg>
        <pc:cxnChg chg="mod">
          <ac:chgData name="Phillip Kaufman" userId="c001b2a046940d7c" providerId="LiveId" clId="{5CB25B10-5B1C-4017-B167-ED3104435743}" dt="2024-05-21T01:51:55.931" v="4197" actId="165"/>
          <ac:cxnSpMkLst>
            <pc:docMk/>
            <pc:sldMk cId="2856383698" sldId="977"/>
            <ac:cxnSpMk id="308" creationId="{9C404200-3CA5-2AC9-2BBD-B31F084DF996}"/>
          </ac:cxnSpMkLst>
        </pc:cxnChg>
        <pc:cxnChg chg="mod">
          <ac:chgData name="Phillip Kaufman" userId="c001b2a046940d7c" providerId="LiveId" clId="{5CB25B10-5B1C-4017-B167-ED3104435743}" dt="2024-05-21T01:51:55.931" v="4197" actId="165"/>
          <ac:cxnSpMkLst>
            <pc:docMk/>
            <pc:sldMk cId="2856383698" sldId="977"/>
            <ac:cxnSpMk id="309" creationId="{ED672A54-230F-7A5D-CB51-9234A67F1137}"/>
          </ac:cxnSpMkLst>
        </pc:cxnChg>
        <pc:cxnChg chg="mod">
          <ac:chgData name="Phillip Kaufman" userId="c001b2a046940d7c" providerId="LiveId" clId="{5CB25B10-5B1C-4017-B167-ED3104435743}" dt="2024-05-21T01:51:55.931" v="4197" actId="165"/>
          <ac:cxnSpMkLst>
            <pc:docMk/>
            <pc:sldMk cId="2856383698" sldId="977"/>
            <ac:cxnSpMk id="310" creationId="{3FA77918-82E7-ACF8-C590-87D4A57B55B1}"/>
          </ac:cxnSpMkLst>
        </pc:cxnChg>
        <pc:cxnChg chg="mod">
          <ac:chgData name="Phillip Kaufman" userId="c001b2a046940d7c" providerId="LiveId" clId="{5CB25B10-5B1C-4017-B167-ED3104435743}" dt="2024-05-21T01:51:55.931" v="4197" actId="165"/>
          <ac:cxnSpMkLst>
            <pc:docMk/>
            <pc:sldMk cId="2856383698" sldId="977"/>
            <ac:cxnSpMk id="311" creationId="{67732C77-19CA-97DA-1D23-061F33697219}"/>
          </ac:cxnSpMkLst>
        </pc:cxnChg>
        <pc:cxnChg chg="mod">
          <ac:chgData name="Phillip Kaufman" userId="c001b2a046940d7c" providerId="LiveId" clId="{5CB25B10-5B1C-4017-B167-ED3104435743}" dt="2024-05-21T01:51:55.931" v="4197" actId="165"/>
          <ac:cxnSpMkLst>
            <pc:docMk/>
            <pc:sldMk cId="2856383698" sldId="977"/>
            <ac:cxnSpMk id="312" creationId="{C2A009B6-B9AF-80D5-0DCA-60A62F7F1422}"/>
          </ac:cxnSpMkLst>
        </pc:cxnChg>
        <pc:cxnChg chg="mod">
          <ac:chgData name="Phillip Kaufman" userId="c001b2a046940d7c" providerId="LiveId" clId="{5CB25B10-5B1C-4017-B167-ED3104435743}" dt="2024-05-21T01:51:55.931" v="4197" actId="165"/>
          <ac:cxnSpMkLst>
            <pc:docMk/>
            <pc:sldMk cId="2856383698" sldId="977"/>
            <ac:cxnSpMk id="313" creationId="{38A854E2-1F4E-7442-1F88-26EF3B6F2E26}"/>
          </ac:cxnSpMkLst>
        </pc:cxnChg>
        <pc:cxnChg chg="mod">
          <ac:chgData name="Phillip Kaufman" userId="c001b2a046940d7c" providerId="LiveId" clId="{5CB25B10-5B1C-4017-B167-ED3104435743}" dt="2024-05-21T01:51:55.931" v="4197" actId="165"/>
          <ac:cxnSpMkLst>
            <pc:docMk/>
            <pc:sldMk cId="2856383698" sldId="977"/>
            <ac:cxnSpMk id="314" creationId="{17E4F9C1-0237-63D8-301D-22D201A5F828}"/>
          </ac:cxnSpMkLst>
        </pc:cxnChg>
        <pc:cxnChg chg="mod">
          <ac:chgData name="Phillip Kaufman" userId="c001b2a046940d7c" providerId="LiveId" clId="{5CB25B10-5B1C-4017-B167-ED3104435743}" dt="2024-05-21T01:51:55.931" v="4197" actId="165"/>
          <ac:cxnSpMkLst>
            <pc:docMk/>
            <pc:sldMk cId="2856383698" sldId="977"/>
            <ac:cxnSpMk id="315" creationId="{6C921725-031B-B239-5901-789DE3CC8516}"/>
          </ac:cxnSpMkLst>
        </pc:cxnChg>
        <pc:cxnChg chg="mod">
          <ac:chgData name="Phillip Kaufman" userId="c001b2a046940d7c" providerId="LiveId" clId="{5CB25B10-5B1C-4017-B167-ED3104435743}" dt="2024-05-21T01:51:55.931" v="4197" actId="165"/>
          <ac:cxnSpMkLst>
            <pc:docMk/>
            <pc:sldMk cId="2856383698" sldId="977"/>
            <ac:cxnSpMk id="316" creationId="{064FEE4E-5533-A5F7-F5DB-C4FCC8E722DA}"/>
          </ac:cxnSpMkLst>
        </pc:cxnChg>
        <pc:cxnChg chg="mod">
          <ac:chgData name="Phillip Kaufman" userId="c001b2a046940d7c" providerId="LiveId" clId="{5CB25B10-5B1C-4017-B167-ED3104435743}" dt="2024-05-21T01:51:55.931" v="4197" actId="165"/>
          <ac:cxnSpMkLst>
            <pc:docMk/>
            <pc:sldMk cId="2856383698" sldId="977"/>
            <ac:cxnSpMk id="317" creationId="{E80BC4A5-8E68-5E60-903C-B41DA69A5CD1}"/>
          </ac:cxnSpMkLst>
        </pc:cxnChg>
        <pc:cxnChg chg="mod">
          <ac:chgData name="Phillip Kaufman" userId="c001b2a046940d7c" providerId="LiveId" clId="{5CB25B10-5B1C-4017-B167-ED3104435743}" dt="2024-05-21T01:51:55.931" v="4197" actId="165"/>
          <ac:cxnSpMkLst>
            <pc:docMk/>
            <pc:sldMk cId="2856383698" sldId="977"/>
            <ac:cxnSpMk id="318" creationId="{53B8351D-5347-47B3-5B55-B6270E386F9A}"/>
          </ac:cxnSpMkLst>
        </pc:cxnChg>
        <pc:cxnChg chg="mod">
          <ac:chgData name="Phillip Kaufman" userId="c001b2a046940d7c" providerId="LiveId" clId="{5CB25B10-5B1C-4017-B167-ED3104435743}" dt="2024-05-21T01:51:55.931" v="4197" actId="165"/>
          <ac:cxnSpMkLst>
            <pc:docMk/>
            <pc:sldMk cId="2856383698" sldId="977"/>
            <ac:cxnSpMk id="319" creationId="{01012535-3532-EC94-80ED-26102FB15735}"/>
          </ac:cxnSpMkLst>
        </pc:cxnChg>
        <pc:cxnChg chg="mod">
          <ac:chgData name="Phillip Kaufman" userId="c001b2a046940d7c" providerId="LiveId" clId="{5CB25B10-5B1C-4017-B167-ED3104435743}" dt="2024-05-21T01:51:55.931" v="4197" actId="165"/>
          <ac:cxnSpMkLst>
            <pc:docMk/>
            <pc:sldMk cId="2856383698" sldId="977"/>
            <ac:cxnSpMk id="320" creationId="{6A2B58B5-5A34-1016-F023-3C4800F2CF46}"/>
          </ac:cxnSpMkLst>
        </pc:cxnChg>
        <pc:cxnChg chg="mod">
          <ac:chgData name="Phillip Kaufman" userId="c001b2a046940d7c" providerId="LiveId" clId="{5CB25B10-5B1C-4017-B167-ED3104435743}" dt="2024-05-21T01:51:55.931" v="4197" actId="165"/>
          <ac:cxnSpMkLst>
            <pc:docMk/>
            <pc:sldMk cId="2856383698" sldId="977"/>
            <ac:cxnSpMk id="321" creationId="{D151E787-2AF2-C2B6-B54E-C4F9C72029AA}"/>
          </ac:cxnSpMkLst>
        </pc:cxnChg>
        <pc:cxnChg chg="mod">
          <ac:chgData name="Phillip Kaufman" userId="c001b2a046940d7c" providerId="LiveId" clId="{5CB25B10-5B1C-4017-B167-ED3104435743}" dt="2024-05-21T01:51:55.931" v="4197" actId="165"/>
          <ac:cxnSpMkLst>
            <pc:docMk/>
            <pc:sldMk cId="2856383698" sldId="977"/>
            <ac:cxnSpMk id="322" creationId="{817E760B-07F2-D17A-3A60-C8D7B5DE16EA}"/>
          </ac:cxnSpMkLst>
        </pc:cxnChg>
        <pc:cxnChg chg="mod">
          <ac:chgData name="Phillip Kaufman" userId="c001b2a046940d7c" providerId="LiveId" clId="{5CB25B10-5B1C-4017-B167-ED3104435743}" dt="2024-05-21T01:51:55.931" v="4197" actId="165"/>
          <ac:cxnSpMkLst>
            <pc:docMk/>
            <pc:sldMk cId="2856383698" sldId="977"/>
            <ac:cxnSpMk id="323" creationId="{D992577F-B178-453A-8309-631257BCD2CD}"/>
          </ac:cxnSpMkLst>
        </pc:cxnChg>
        <pc:cxnChg chg="mod">
          <ac:chgData name="Phillip Kaufman" userId="c001b2a046940d7c" providerId="LiveId" clId="{5CB25B10-5B1C-4017-B167-ED3104435743}" dt="2024-05-21T01:51:55.931" v="4197" actId="165"/>
          <ac:cxnSpMkLst>
            <pc:docMk/>
            <pc:sldMk cId="2856383698" sldId="977"/>
            <ac:cxnSpMk id="324" creationId="{F5E6E649-A303-1A91-6633-F4FC45300209}"/>
          </ac:cxnSpMkLst>
        </pc:cxnChg>
        <pc:cxnChg chg="mod">
          <ac:chgData name="Phillip Kaufman" userId="c001b2a046940d7c" providerId="LiveId" clId="{5CB25B10-5B1C-4017-B167-ED3104435743}" dt="2024-05-21T01:51:55.931" v="4197" actId="165"/>
          <ac:cxnSpMkLst>
            <pc:docMk/>
            <pc:sldMk cId="2856383698" sldId="977"/>
            <ac:cxnSpMk id="325" creationId="{2A0C567F-A1E7-8739-E835-AE0A781AAEDC}"/>
          </ac:cxnSpMkLst>
        </pc:cxnChg>
        <pc:cxnChg chg="mod">
          <ac:chgData name="Phillip Kaufman" userId="c001b2a046940d7c" providerId="LiveId" clId="{5CB25B10-5B1C-4017-B167-ED3104435743}" dt="2024-05-21T01:51:55.931" v="4197" actId="165"/>
          <ac:cxnSpMkLst>
            <pc:docMk/>
            <pc:sldMk cId="2856383698" sldId="977"/>
            <ac:cxnSpMk id="326" creationId="{1E469A11-7C51-2A28-39C9-5AD269F3C37A}"/>
          </ac:cxnSpMkLst>
        </pc:cxnChg>
        <pc:cxnChg chg="mod">
          <ac:chgData name="Phillip Kaufman" userId="c001b2a046940d7c" providerId="LiveId" clId="{5CB25B10-5B1C-4017-B167-ED3104435743}" dt="2024-05-21T01:51:55.931" v="4197" actId="165"/>
          <ac:cxnSpMkLst>
            <pc:docMk/>
            <pc:sldMk cId="2856383698" sldId="977"/>
            <ac:cxnSpMk id="327" creationId="{E9E21887-C378-9038-7008-7959F99CAC6C}"/>
          </ac:cxnSpMkLst>
        </pc:cxnChg>
        <pc:cxnChg chg="mod">
          <ac:chgData name="Phillip Kaufman" userId="c001b2a046940d7c" providerId="LiveId" clId="{5CB25B10-5B1C-4017-B167-ED3104435743}" dt="2024-05-21T01:51:55.931" v="4197" actId="165"/>
          <ac:cxnSpMkLst>
            <pc:docMk/>
            <pc:sldMk cId="2856383698" sldId="977"/>
            <ac:cxnSpMk id="328" creationId="{4CEBB559-A35B-CF9A-1B1B-E204DF3CC269}"/>
          </ac:cxnSpMkLst>
        </pc:cxnChg>
        <pc:cxnChg chg="mod">
          <ac:chgData name="Phillip Kaufman" userId="c001b2a046940d7c" providerId="LiveId" clId="{5CB25B10-5B1C-4017-B167-ED3104435743}" dt="2024-05-21T01:51:55.931" v="4197" actId="165"/>
          <ac:cxnSpMkLst>
            <pc:docMk/>
            <pc:sldMk cId="2856383698" sldId="977"/>
            <ac:cxnSpMk id="329" creationId="{8AA8A742-AC90-DFFF-334B-C0DE0FD48E1B}"/>
          </ac:cxnSpMkLst>
        </pc:cxnChg>
        <pc:cxnChg chg="mod">
          <ac:chgData name="Phillip Kaufman" userId="c001b2a046940d7c" providerId="LiveId" clId="{5CB25B10-5B1C-4017-B167-ED3104435743}" dt="2024-05-21T01:51:55.931" v="4197" actId="165"/>
          <ac:cxnSpMkLst>
            <pc:docMk/>
            <pc:sldMk cId="2856383698" sldId="977"/>
            <ac:cxnSpMk id="330" creationId="{4F4C9EC7-8E63-1252-F060-10367D899C95}"/>
          </ac:cxnSpMkLst>
        </pc:cxnChg>
        <pc:cxnChg chg="mod">
          <ac:chgData name="Phillip Kaufman" userId="c001b2a046940d7c" providerId="LiveId" clId="{5CB25B10-5B1C-4017-B167-ED3104435743}" dt="2024-05-21T01:51:55.931" v="4197" actId="165"/>
          <ac:cxnSpMkLst>
            <pc:docMk/>
            <pc:sldMk cId="2856383698" sldId="977"/>
            <ac:cxnSpMk id="331" creationId="{6341EE9D-75A5-155D-54CA-01CEBC9CAFEB}"/>
          </ac:cxnSpMkLst>
        </pc:cxnChg>
        <pc:cxnChg chg="mod">
          <ac:chgData name="Phillip Kaufman" userId="c001b2a046940d7c" providerId="LiveId" clId="{5CB25B10-5B1C-4017-B167-ED3104435743}" dt="2024-05-21T01:51:55.931" v="4197" actId="165"/>
          <ac:cxnSpMkLst>
            <pc:docMk/>
            <pc:sldMk cId="2856383698" sldId="977"/>
            <ac:cxnSpMk id="332" creationId="{9254988A-0A11-F559-0262-757E9F4956C4}"/>
          </ac:cxnSpMkLst>
        </pc:cxnChg>
        <pc:cxnChg chg="mod">
          <ac:chgData name="Phillip Kaufman" userId="c001b2a046940d7c" providerId="LiveId" clId="{5CB25B10-5B1C-4017-B167-ED3104435743}" dt="2024-05-21T01:51:55.931" v="4197" actId="165"/>
          <ac:cxnSpMkLst>
            <pc:docMk/>
            <pc:sldMk cId="2856383698" sldId="977"/>
            <ac:cxnSpMk id="333" creationId="{C81AC617-080B-3D40-FBB2-D039895D3908}"/>
          </ac:cxnSpMkLst>
        </pc:cxnChg>
        <pc:cxnChg chg="mod">
          <ac:chgData name="Phillip Kaufman" userId="c001b2a046940d7c" providerId="LiveId" clId="{5CB25B10-5B1C-4017-B167-ED3104435743}" dt="2024-05-21T01:51:55.931" v="4197" actId="165"/>
          <ac:cxnSpMkLst>
            <pc:docMk/>
            <pc:sldMk cId="2856383698" sldId="977"/>
            <ac:cxnSpMk id="334" creationId="{D48AFA85-0E4A-FBA5-0EBA-92FB44DFE23E}"/>
          </ac:cxnSpMkLst>
        </pc:cxnChg>
        <pc:cxnChg chg="mod">
          <ac:chgData name="Phillip Kaufman" userId="c001b2a046940d7c" providerId="LiveId" clId="{5CB25B10-5B1C-4017-B167-ED3104435743}" dt="2024-05-21T01:51:55.931" v="4197" actId="165"/>
          <ac:cxnSpMkLst>
            <pc:docMk/>
            <pc:sldMk cId="2856383698" sldId="977"/>
            <ac:cxnSpMk id="335" creationId="{893B3D68-70AF-A17B-E4AF-4999DE924252}"/>
          </ac:cxnSpMkLst>
        </pc:cxnChg>
        <pc:cxnChg chg="mod">
          <ac:chgData name="Phillip Kaufman" userId="c001b2a046940d7c" providerId="LiveId" clId="{5CB25B10-5B1C-4017-B167-ED3104435743}" dt="2024-05-21T01:51:55.931" v="4197" actId="165"/>
          <ac:cxnSpMkLst>
            <pc:docMk/>
            <pc:sldMk cId="2856383698" sldId="977"/>
            <ac:cxnSpMk id="336" creationId="{678A293B-4D10-FFF2-DAB6-AB06884BD2E9}"/>
          </ac:cxnSpMkLst>
        </pc:cxnChg>
        <pc:cxnChg chg="mod">
          <ac:chgData name="Phillip Kaufman" userId="c001b2a046940d7c" providerId="LiveId" clId="{5CB25B10-5B1C-4017-B167-ED3104435743}" dt="2024-05-21T01:51:55.931" v="4197" actId="165"/>
          <ac:cxnSpMkLst>
            <pc:docMk/>
            <pc:sldMk cId="2856383698" sldId="977"/>
            <ac:cxnSpMk id="337" creationId="{55CD8DE7-9C2E-488A-6B16-27FD09ED6C20}"/>
          </ac:cxnSpMkLst>
        </pc:cxnChg>
        <pc:cxnChg chg="mod">
          <ac:chgData name="Phillip Kaufman" userId="c001b2a046940d7c" providerId="LiveId" clId="{5CB25B10-5B1C-4017-B167-ED3104435743}" dt="2024-05-21T01:51:55.931" v="4197" actId="165"/>
          <ac:cxnSpMkLst>
            <pc:docMk/>
            <pc:sldMk cId="2856383698" sldId="977"/>
            <ac:cxnSpMk id="338" creationId="{2A644B22-0C53-52DC-A597-E64D2705985C}"/>
          </ac:cxnSpMkLst>
        </pc:cxnChg>
        <pc:cxnChg chg="mod">
          <ac:chgData name="Phillip Kaufman" userId="c001b2a046940d7c" providerId="LiveId" clId="{5CB25B10-5B1C-4017-B167-ED3104435743}" dt="2024-05-21T01:51:55.931" v="4197" actId="165"/>
          <ac:cxnSpMkLst>
            <pc:docMk/>
            <pc:sldMk cId="2856383698" sldId="977"/>
            <ac:cxnSpMk id="342" creationId="{C2137CD4-310F-29AB-EBBA-D24AA6BC111B}"/>
          </ac:cxnSpMkLst>
        </pc:cxnChg>
        <pc:cxnChg chg="mod">
          <ac:chgData name="Phillip Kaufman" userId="c001b2a046940d7c" providerId="LiveId" clId="{5CB25B10-5B1C-4017-B167-ED3104435743}" dt="2024-05-21T01:51:55.931" v="4197" actId="165"/>
          <ac:cxnSpMkLst>
            <pc:docMk/>
            <pc:sldMk cId="2856383698" sldId="977"/>
            <ac:cxnSpMk id="343" creationId="{DF52C353-81F6-6C90-93E1-64F9E9F5392C}"/>
          </ac:cxnSpMkLst>
        </pc:cxnChg>
        <pc:cxnChg chg="add mod">
          <ac:chgData name="Phillip Kaufman" userId="c001b2a046940d7c" providerId="LiveId" clId="{5CB25B10-5B1C-4017-B167-ED3104435743}" dt="2024-05-21T02:00:25.624" v="4349" actId="571"/>
          <ac:cxnSpMkLst>
            <pc:docMk/>
            <pc:sldMk cId="2856383698" sldId="977"/>
            <ac:cxnSpMk id="349" creationId="{51CB3724-3D66-7290-FEC1-369B61563763}"/>
          </ac:cxnSpMkLst>
        </pc:cxnChg>
        <pc:cxnChg chg="mod">
          <ac:chgData name="Phillip Kaufman" userId="c001b2a046940d7c" providerId="LiveId" clId="{5CB25B10-5B1C-4017-B167-ED3104435743}" dt="2024-05-21T02:02:10.800" v="4383" actId="571"/>
          <ac:cxnSpMkLst>
            <pc:docMk/>
            <pc:sldMk cId="2856383698" sldId="977"/>
            <ac:cxnSpMk id="361" creationId="{CAB336F7-0CA6-A50A-07BA-54C0D35EF1E0}"/>
          </ac:cxnSpMkLst>
        </pc:cxnChg>
        <pc:cxnChg chg="mod">
          <ac:chgData name="Phillip Kaufman" userId="c001b2a046940d7c" providerId="LiveId" clId="{5CB25B10-5B1C-4017-B167-ED3104435743}" dt="2024-05-21T02:02:10.800" v="4383" actId="571"/>
          <ac:cxnSpMkLst>
            <pc:docMk/>
            <pc:sldMk cId="2856383698" sldId="977"/>
            <ac:cxnSpMk id="362" creationId="{409F80DF-98E3-3837-97C0-B6275089544F}"/>
          </ac:cxnSpMkLst>
        </pc:cxnChg>
        <pc:cxnChg chg="mod">
          <ac:chgData name="Phillip Kaufman" userId="c001b2a046940d7c" providerId="LiveId" clId="{5CB25B10-5B1C-4017-B167-ED3104435743}" dt="2024-05-21T02:02:10.800" v="4383" actId="571"/>
          <ac:cxnSpMkLst>
            <pc:docMk/>
            <pc:sldMk cId="2856383698" sldId="977"/>
            <ac:cxnSpMk id="363" creationId="{9A1DAB9B-5B53-0EA4-774C-9F2501A32679}"/>
          </ac:cxnSpMkLst>
        </pc:cxnChg>
        <pc:cxnChg chg="mod">
          <ac:chgData name="Phillip Kaufman" userId="c001b2a046940d7c" providerId="LiveId" clId="{5CB25B10-5B1C-4017-B167-ED3104435743}" dt="2024-05-21T02:02:10.800" v="4383" actId="571"/>
          <ac:cxnSpMkLst>
            <pc:docMk/>
            <pc:sldMk cId="2856383698" sldId="977"/>
            <ac:cxnSpMk id="364" creationId="{C9F769F4-3405-E7D1-0476-032C996D9EC7}"/>
          </ac:cxnSpMkLst>
        </pc:cxnChg>
        <pc:cxnChg chg="mod">
          <ac:chgData name="Phillip Kaufman" userId="c001b2a046940d7c" providerId="LiveId" clId="{5CB25B10-5B1C-4017-B167-ED3104435743}" dt="2024-05-21T02:02:10.800" v="4383" actId="571"/>
          <ac:cxnSpMkLst>
            <pc:docMk/>
            <pc:sldMk cId="2856383698" sldId="977"/>
            <ac:cxnSpMk id="365" creationId="{B13C6DBB-D7C5-80B7-03F0-02E9F06DFEFA}"/>
          </ac:cxnSpMkLst>
        </pc:cxnChg>
        <pc:cxnChg chg="mod">
          <ac:chgData name="Phillip Kaufman" userId="c001b2a046940d7c" providerId="LiveId" clId="{5CB25B10-5B1C-4017-B167-ED3104435743}" dt="2024-05-21T02:02:10.800" v="4383" actId="571"/>
          <ac:cxnSpMkLst>
            <pc:docMk/>
            <pc:sldMk cId="2856383698" sldId="977"/>
            <ac:cxnSpMk id="366" creationId="{D5D0BC15-F6D0-4823-F28F-DFB888FDCA20}"/>
          </ac:cxnSpMkLst>
        </pc:cxnChg>
        <pc:cxnChg chg="mod">
          <ac:chgData name="Phillip Kaufman" userId="c001b2a046940d7c" providerId="LiveId" clId="{5CB25B10-5B1C-4017-B167-ED3104435743}" dt="2024-05-21T02:02:10.800" v="4383" actId="571"/>
          <ac:cxnSpMkLst>
            <pc:docMk/>
            <pc:sldMk cId="2856383698" sldId="977"/>
            <ac:cxnSpMk id="367" creationId="{1F2F3D0C-04D1-6064-D76C-3C2700282199}"/>
          </ac:cxnSpMkLst>
        </pc:cxnChg>
        <pc:cxnChg chg="mod">
          <ac:chgData name="Phillip Kaufman" userId="c001b2a046940d7c" providerId="LiveId" clId="{5CB25B10-5B1C-4017-B167-ED3104435743}" dt="2024-05-21T02:02:10.800" v="4383" actId="571"/>
          <ac:cxnSpMkLst>
            <pc:docMk/>
            <pc:sldMk cId="2856383698" sldId="977"/>
            <ac:cxnSpMk id="368" creationId="{784DDB4F-8D70-F89B-2C59-B2B1F6AB3206}"/>
          </ac:cxnSpMkLst>
        </pc:cxnChg>
        <pc:cxnChg chg="mod">
          <ac:chgData name="Phillip Kaufman" userId="c001b2a046940d7c" providerId="LiveId" clId="{5CB25B10-5B1C-4017-B167-ED3104435743}" dt="2024-05-21T02:02:10.800" v="4383" actId="571"/>
          <ac:cxnSpMkLst>
            <pc:docMk/>
            <pc:sldMk cId="2856383698" sldId="977"/>
            <ac:cxnSpMk id="369" creationId="{C57E327B-2F1C-809B-EDE1-E85CCB41EB9C}"/>
          </ac:cxnSpMkLst>
        </pc:cxnChg>
        <pc:cxnChg chg="mod">
          <ac:chgData name="Phillip Kaufman" userId="c001b2a046940d7c" providerId="LiveId" clId="{5CB25B10-5B1C-4017-B167-ED3104435743}" dt="2024-05-21T02:02:10.800" v="4383" actId="571"/>
          <ac:cxnSpMkLst>
            <pc:docMk/>
            <pc:sldMk cId="2856383698" sldId="977"/>
            <ac:cxnSpMk id="370" creationId="{E79AAD55-4D2A-4BDE-DC8A-629A2701ACC9}"/>
          </ac:cxnSpMkLst>
        </pc:cxnChg>
        <pc:cxnChg chg="mod">
          <ac:chgData name="Phillip Kaufman" userId="c001b2a046940d7c" providerId="LiveId" clId="{5CB25B10-5B1C-4017-B167-ED3104435743}" dt="2024-05-21T02:02:10.800" v="4383" actId="571"/>
          <ac:cxnSpMkLst>
            <pc:docMk/>
            <pc:sldMk cId="2856383698" sldId="977"/>
            <ac:cxnSpMk id="371" creationId="{B4B0D799-849E-A0D1-96A4-07916BB6DFAB}"/>
          </ac:cxnSpMkLst>
        </pc:cxnChg>
        <pc:cxnChg chg="mod">
          <ac:chgData name="Phillip Kaufman" userId="c001b2a046940d7c" providerId="LiveId" clId="{5CB25B10-5B1C-4017-B167-ED3104435743}" dt="2024-05-21T02:02:10.800" v="4383" actId="571"/>
          <ac:cxnSpMkLst>
            <pc:docMk/>
            <pc:sldMk cId="2856383698" sldId="977"/>
            <ac:cxnSpMk id="372" creationId="{B842AA9A-B2F2-87EC-0E04-1EB610D1271B}"/>
          </ac:cxnSpMkLst>
        </pc:cxnChg>
        <pc:cxnChg chg="mod">
          <ac:chgData name="Phillip Kaufman" userId="c001b2a046940d7c" providerId="LiveId" clId="{5CB25B10-5B1C-4017-B167-ED3104435743}" dt="2024-05-21T02:02:10.800" v="4383" actId="571"/>
          <ac:cxnSpMkLst>
            <pc:docMk/>
            <pc:sldMk cId="2856383698" sldId="977"/>
            <ac:cxnSpMk id="373" creationId="{6EE615EC-19D5-6470-24BC-7EF77B6AF1CB}"/>
          </ac:cxnSpMkLst>
        </pc:cxnChg>
        <pc:cxnChg chg="mod">
          <ac:chgData name="Phillip Kaufman" userId="c001b2a046940d7c" providerId="LiveId" clId="{5CB25B10-5B1C-4017-B167-ED3104435743}" dt="2024-05-21T02:02:10.800" v="4383" actId="571"/>
          <ac:cxnSpMkLst>
            <pc:docMk/>
            <pc:sldMk cId="2856383698" sldId="977"/>
            <ac:cxnSpMk id="374" creationId="{DCA6C5CB-0A99-F0A6-C723-8558797BEB6B}"/>
          </ac:cxnSpMkLst>
        </pc:cxnChg>
        <pc:cxnChg chg="mod">
          <ac:chgData name="Phillip Kaufman" userId="c001b2a046940d7c" providerId="LiveId" clId="{5CB25B10-5B1C-4017-B167-ED3104435743}" dt="2024-05-21T02:02:10.800" v="4383" actId="571"/>
          <ac:cxnSpMkLst>
            <pc:docMk/>
            <pc:sldMk cId="2856383698" sldId="977"/>
            <ac:cxnSpMk id="375" creationId="{78FD1104-CC3B-9671-0845-0C5C41F5FC6D}"/>
          </ac:cxnSpMkLst>
        </pc:cxnChg>
        <pc:cxnChg chg="mod">
          <ac:chgData name="Phillip Kaufman" userId="c001b2a046940d7c" providerId="LiveId" clId="{5CB25B10-5B1C-4017-B167-ED3104435743}" dt="2024-05-21T02:02:10.800" v="4383" actId="571"/>
          <ac:cxnSpMkLst>
            <pc:docMk/>
            <pc:sldMk cId="2856383698" sldId="977"/>
            <ac:cxnSpMk id="376" creationId="{A1790040-001B-69E3-87B0-B8875419752E}"/>
          </ac:cxnSpMkLst>
        </pc:cxnChg>
        <pc:cxnChg chg="mod">
          <ac:chgData name="Phillip Kaufman" userId="c001b2a046940d7c" providerId="LiveId" clId="{5CB25B10-5B1C-4017-B167-ED3104435743}" dt="2024-05-21T02:02:10.800" v="4383" actId="571"/>
          <ac:cxnSpMkLst>
            <pc:docMk/>
            <pc:sldMk cId="2856383698" sldId="977"/>
            <ac:cxnSpMk id="377" creationId="{4C1F2987-F3C8-5950-6B42-DB7223430E8F}"/>
          </ac:cxnSpMkLst>
        </pc:cxnChg>
        <pc:cxnChg chg="mod">
          <ac:chgData name="Phillip Kaufman" userId="c001b2a046940d7c" providerId="LiveId" clId="{5CB25B10-5B1C-4017-B167-ED3104435743}" dt="2024-05-21T02:02:10.800" v="4383" actId="571"/>
          <ac:cxnSpMkLst>
            <pc:docMk/>
            <pc:sldMk cId="2856383698" sldId="977"/>
            <ac:cxnSpMk id="378" creationId="{29BA6D7A-623B-80E4-7569-561533E56073}"/>
          </ac:cxnSpMkLst>
        </pc:cxnChg>
        <pc:cxnChg chg="mod">
          <ac:chgData name="Phillip Kaufman" userId="c001b2a046940d7c" providerId="LiveId" clId="{5CB25B10-5B1C-4017-B167-ED3104435743}" dt="2024-05-21T02:02:10.800" v="4383" actId="571"/>
          <ac:cxnSpMkLst>
            <pc:docMk/>
            <pc:sldMk cId="2856383698" sldId="977"/>
            <ac:cxnSpMk id="379" creationId="{09A4DD8A-52D0-1CC1-7E0B-C78070AFBDA0}"/>
          </ac:cxnSpMkLst>
        </pc:cxnChg>
        <pc:cxnChg chg="mod">
          <ac:chgData name="Phillip Kaufman" userId="c001b2a046940d7c" providerId="LiveId" clId="{5CB25B10-5B1C-4017-B167-ED3104435743}" dt="2024-05-21T02:02:10.800" v="4383" actId="571"/>
          <ac:cxnSpMkLst>
            <pc:docMk/>
            <pc:sldMk cId="2856383698" sldId="977"/>
            <ac:cxnSpMk id="380" creationId="{22E0E5A3-54DA-A8A3-7859-306B96F27ACD}"/>
          </ac:cxnSpMkLst>
        </pc:cxnChg>
        <pc:cxnChg chg="mod">
          <ac:chgData name="Phillip Kaufman" userId="c001b2a046940d7c" providerId="LiveId" clId="{5CB25B10-5B1C-4017-B167-ED3104435743}" dt="2024-05-21T02:02:10.800" v="4383" actId="571"/>
          <ac:cxnSpMkLst>
            <pc:docMk/>
            <pc:sldMk cId="2856383698" sldId="977"/>
            <ac:cxnSpMk id="381" creationId="{373F4DF2-92DA-D689-3380-18E34786D592}"/>
          </ac:cxnSpMkLst>
        </pc:cxnChg>
        <pc:cxnChg chg="mod">
          <ac:chgData name="Phillip Kaufman" userId="c001b2a046940d7c" providerId="LiveId" clId="{5CB25B10-5B1C-4017-B167-ED3104435743}" dt="2024-05-21T02:02:10.800" v="4383" actId="571"/>
          <ac:cxnSpMkLst>
            <pc:docMk/>
            <pc:sldMk cId="2856383698" sldId="977"/>
            <ac:cxnSpMk id="382" creationId="{C5BDD420-8856-7121-F1AE-1C4D6528DA61}"/>
          </ac:cxnSpMkLst>
        </pc:cxnChg>
        <pc:cxnChg chg="mod">
          <ac:chgData name="Phillip Kaufman" userId="c001b2a046940d7c" providerId="LiveId" clId="{5CB25B10-5B1C-4017-B167-ED3104435743}" dt="2024-05-21T02:02:10.800" v="4383" actId="571"/>
          <ac:cxnSpMkLst>
            <pc:docMk/>
            <pc:sldMk cId="2856383698" sldId="977"/>
            <ac:cxnSpMk id="383" creationId="{FE5D2409-082E-8199-47A3-27F3219FB8B8}"/>
          </ac:cxnSpMkLst>
        </pc:cxnChg>
        <pc:cxnChg chg="mod">
          <ac:chgData name="Phillip Kaufman" userId="c001b2a046940d7c" providerId="LiveId" clId="{5CB25B10-5B1C-4017-B167-ED3104435743}" dt="2024-05-21T02:02:10.800" v="4383" actId="571"/>
          <ac:cxnSpMkLst>
            <pc:docMk/>
            <pc:sldMk cId="2856383698" sldId="977"/>
            <ac:cxnSpMk id="384" creationId="{E2AA38FB-9C4C-0FD3-024F-2B55CA53D583}"/>
          </ac:cxnSpMkLst>
        </pc:cxnChg>
        <pc:cxnChg chg="mod">
          <ac:chgData name="Phillip Kaufman" userId="c001b2a046940d7c" providerId="LiveId" clId="{5CB25B10-5B1C-4017-B167-ED3104435743}" dt="2024-05-21T02:02:10.800" v="4383" actId="571"/>
          <ac:cxnSpMkLst>
            <pc:docMk/>
            <pc:sldMk cId="2856383698" sldId="977"/>
            <ac:cxnSpMk id="385" creationId="{80558A7F-C76B-2A7A-087B-55CC3415C927}"/>
          </ac:cxnSpMkLst>
        </pc:cxnChg>
        <pc:cxnChg chg="mod">
          <ac:chgData name="Phillip Kaufman" userId="c001b2a046940d7c" providerId="LiveId" clId="{5CB25B10-5B1C-4017-B167-ED3104435743}" dt="2024-05-21T02:02:10.800" v="4383" actId="571"/>
          <ac:cxnSpMkLst>
            <pc:docMk/>
            <pc:sldMk cId="2856383698" sldId="977"/>
            <ac:cxnSpMk id="386" creationId="{76B76480-7650-A491-386C-E5E4B0B4983E}"/>
          </ac:cxnSpMkLst>
        </pc:cxnChg>
        <pc:cxnChg chg="mod">
          <ac:chgData name="Phillip Kaufman" userId="c001b2a046940d7c" providerId="LiveId" clId="{5CB25B10-5B1C-4017-B167-ED3104435743}" dt="2024-05-21T02:02:10.800" v="4383" actId="571"/>
          <ac:cxnSpMkLst>
            <pc:docMk/>
            <pc:sldMk cId="2856383698" sldId="977"/>
            <ac:cxnSpMk id="387" creationId="{684C1F63-E00B-5245-7F1C-EAE6505AB7AD}"/>
          </ac:cxnSpMkLst>
        </pc:cxnChg>
        <pc:cxnChg chg="mod">
          <ac:chgData name="Phillip Kaufman" userId="c001b2a046940d7c" providerId="LiveId" clId="{5CB25B10-5B1C-4017-B167-ED3104435743}" dt="2024-05-21T02:02:10.800" v="4383" actId="571"/>
          <ac:cxnSpMkLst>
            <pc:docMk/>
            <pc:sldMk cId="2856383698" sldId="977"/>
            <ac:cxnSpMk id="388" creationId="{50BFF15C-FD03-0CCB-3C4B-A36730A2CC83}"/>
          </ac:cxnSpMkLst>
        </pc:cxnChg>
        <pc:cxnChg chg="mod">
          <ac:chgData name="Phillip Kaufman" userId="c001b2a046940d7c" providerId="LiveId" clId="{5CB25B10-5B1C-4017-B167-ED3104435743}" dt="2024-05-21T02:02:10.800" v="4383" actId="571"/>
          <ac:cxnSpMkLst>
            <pc:docMk/>
            <pc:sldMk cId="2856383698" sldId="977"/>
            <ac:cxnSpMk id="389" creationId="{484586C2-3095-9CD3-01B7-2F1BC2C7F9B1}"/>
          </ac:cxnSpMkLst>
        </pc:cxnChg>
        <pc:cxnChg chg="mod">
          <ac:chgData name="Phillip Kaufman" userId="c001b2a046940d7c" providerId="LiveId" clId="{5CB25B10-5B1C-4017-B167-ED3104435743}" dt="2024-05-21T02:02:10.800" v="4383" actId="571"/>
          <ac:cxnSpMkLst>
            <pc:docMk/>
            <pc:sldMk cId="2856383698" sldId="977"/>
            <ac:cxnSpMk id="390" creationId="{5DF69C13-1E33-8E18-AB7B-99AE22FF6DA9}"/>
          </ac:cxnSpMkLst>
        </pc:cxnChg>
        <pc:cxnChg chg="mod">
          <ac:chgData name="Phillip Kaufman" userId="c001b2a046940d7c" providerId="LiveId" clId="{5CB25B10-5B1C-4017-B167-ED3104435743}" dt="2024-05-21T02:02:10.800" v="4383" actId="571"/>
          <ac:cxnSpMkLst>
            <pc:docMk/>
            <pc:sldMk cId="2856383698" sldId="977"/>
            <ac:cxnSpMk id="391" creationId="{2E8BC6A5-F465-2943-FA86-B8CB46A7E31A}"/>
          </ac:cxnSpMkLst>
        </pc:cxnChg>
        <pc:cxnChg chg="mod">
          <ac:chgData name="Phillip Kaufman" userId="c001b2a046940d7c" providerId="LiveId" clId="{5CB25B10-5B1C-4017-B167-ED3104435743}" dt="2024-05-21T02:02:10.800" v="4383" actId="571"/>
          <ac:cxnSpMkLst>
            <pc:docMk/>
            <pc:sldMk cId="2856383698" sldId="977"/>
            <ac:cxnSpMk id="392" creationId="{33259A7B-7FA0-2024-AC61-10B6602AC635}"/>
          </ac:cxnSpMkLst>
        </pc:cxnChg>
        <pc:cxnChg chg="mod">
          <ac:chgData name="Phillip Kaufman" userId="c001b2a046940d7c" providerId="LiveId" clId="{5CB25B10-5B1C-4017-B167-ED3104435743}" dt="2024-05-21T02:02:10.800" v="4383" actId="571"/>
          <ac:cxnSpMkLst>
            <pc:docMk/>
            <pc:sldMk cId="2856383698" sldId="977"/>
            <ac:cxnSpMk id="395" creationId="{3B34DD4C-C748-F225-5615-12F9045B815E}"/>
          </ac:cxnSpMkLst>
        </pc:cxnChg>
        <pc:cxnChg chg="mod">
          <ac:chgData name="Phillip Kaufman" userId="c001b2a046940d7c" providerId="LiveId" clId="{5CB25B10-5B1C-4017-B167-ED3104435743}" dt="2024-05-21T02:02:10.800" v="4383" actId="571"/>
          <ac:cxnSpMkLst>
            <pc:docMk/>
            <pc:sldMk cId="2856383698" sldId="977"/>
            <ac:cxnSpMk id="396" creationId="{E8D678B5-BC9F-4206-35C0-5FA433B74614}"/>
          </ac:cxnSpMkLst>
        </pc:cxnChg>
        <pc:cxnChg chg="mod">
          <ac:chgData name="Phillip Kaufman" userId="c001b2a046940d7c" providerId="LiveId" clId="{5CB25B10-5B1C-4017-B167-ED3104435743}" dt="2024-05-21T02:14:17.728" v="4962" actId="571"/>
          <ac:cxnSpMkLst>
            <pc:docMk/>
            <pc:sldMk cId="2856383698" sldId="977"/>
            <ac:cxnSpMk id="404" creationId="{B112E01B-70AD-4494-684E-04DE069D93C2}"/>
          </ac:cxnSpMkLst>
        </pc:cxnChg>
        <pc:cxnChg chg="mod">
          <ac:chgData name="Phillip Kaufman" userId="c001b2a046940d7c" providerId="LiveId" clId="{5CB25B10-5B1C-4017-B167-ED3104435743}" dt="2024-05-21T02:14:17.728" v="4962" actId="571"/>
          <ac:cxnSpMkLst>
            <pc:docMk/>
            <pc:sldMk cId="2856383698" sldId="977"/>
            <ac:cxnSpMk id="405" creationId="{9010E699-2FF8-AA53-2C03-973578D0EC52}"/>
          </ac:cxnSpMkLst>
        </pc:cxnChg>
        <pc:cxnChg chg="mod">
          <ac:chgData name="Phillip Kaufman" userId="c001b2a046940d7c" providerId="LiveId" clId="{5CB25B10-5B1C-4017-B167-ED3104435743}" dt="2024-05-21T02:14:17.728" v="4962" actId="571"/>
          <ac:cxnSpMkLst>
            <pc:docMk/>
            <pc:sldMk cId="2856383698" sldId="977"/>
            <ac:cxnSpMk id="406" creationId="{FF146CD8-91F3-EE07-4F47-6FC76C53BAC0}"/>
          </ac:cxnSpMkLst>
        </pc:cxnChg>
        <pc:cxnChg chg="mod">
          <ac:chgData name="Phillip Kaufman" userId="c001b2a046940d7c" providerId="LiveId" clId="{5CB25B10-5B1C-4017-B167-ED3104435743}" dt="2024-05-21T02:14:17.728" v="4962" actId="571"/>
          <ac:cxnSpMkLst>
            <pc:docMk/>
            <pc:sldMk cId="2856383698" sldId="977"/>
            <ac:cxnSpMk id="407" creationId="{AF52607F-4214-3EB5-BC38-941673338988}"/>
          </ac:cxnSpMkLst>
        </pc:cxnChg>
        <pc:cxnChg chg="mod">
          <ac:chgData name="Phillip Kaufman" userId="c001b2a046940d7c" providerId="LiveId" clId="{5CB25B10-5B1C-4017-B167-ED3104435743}" dt="2024-05-21T02:14:17.728" v="4962" actId="571"/>
          <ac:cxnSpMkLst>
            <pc:docMk/>
            <pc:sldMk cId="2856383698" sldId="977"/>
            <ac:cxnSpMk id="408" creationId="{15D927F5-424D-0BF1-5320-7E7889E0EBC9}"/>
          </ac:cxnSpMkLst>
        </pc:cxnChg>
        <pc:cxnChg chg="mod">
          <ac:chgData name="Phillip Kaufman" userId="c001b2a046940d7c" providerId="LiveId" clId="{5CB25B10-5B1C-4017-B167-ED3104435743}" dt="2024-05-21T02:14:17.728" v="4962" actId="571"/>
          <ac:cxnSpMkLst>
            <pc:docMk/>
            <pc:sldMk cId="2856383698" sldId="977"/>
            <ac:cxnSpMk id="409" creationId="{FF728CAB-F50A-C4F8-A830-596F82571A43}"/>
          </ac:cxnSpMkLst>
        </pc:cxnChg>
        <pc:cxnChg chg="mod">
          <ac:chgData name="Phillip Kaufman" userId="c001b2a046940d7c" providerId="LiveId" clId="{5CB25B10-5B1C-4017-B167-ED3104435743}" dt="2024-05-21T02:14:17.728" v="4962" actId="571"/>
          <ac:cxnSpMkLst>
            <pc:docMk/>
            <pc:sldMk cId="2856383698" sldId="977"/>
            <ac:cxnSpMk id="410" creationId="{0315F1BC-A721-4E79-95E8-003F26E565D7}"/>
          </ac:cxnSpMkLst>
        </pc:cxnChg>
        <pc:cxnChg chg="mod">
          <ac:chgData name="Phillip Kaufman" userId="c001b2a046940d7c" providerId="LiveId" clId="{5CB25B10-5B1C-4017-B167-ED3104435743}" dt="2024-05-21T02:14:17.728" v="4962" actId="571"/>
          <ac:cxnSpMkLst>
            <pc:docMk/>
            <pc:sldMk cId="2856383698" sldId="977"/>
            <ac:cxnSpMk id="411" creationId="{DC16EBA5-F4A2-F032-7BB4-64BC5C16C281}"/>
          </ac:cxnSpMkLst>
        </pc:cxnChg>
        <pc:cxnChg chg="mod">
          <ac:chgData name="Phillip Kaufman" userId="c001b2a046940d7c" providerId="LiveId" clId="{5CB25B10-5B1C-4017-B167-ED3104435743}" dt="2024-05-21T02:14:17.728" v="4962" actId="571"/>
          <ac:cxnSpMkLst>
            <pc:docMk/>
            <pc:sldMk cId="2856383698" sldId="977"/>
            <ac:cxnSpMk id="412" creationId="{134AC1B3-8217-314D-69F5-C0C614A50C09}"/>
          </ac:cxnSpMkLst>
        </pc:cxnChg>
        <pc:cxnChg chg="mod">
          <ac:chgData name="Phillip Kaufman" userId="c001b2a046940d7c" providerId="LiveId" clId="{5CB25B10-5B1C-4017-B167-ED3104435743}" dt="2024-05-21T02:14:17.728" v="4962" actId="571"/>
          <ac:cxnSpMkLst>
            <pc:docMk/>
            <pc:sldMk cId="2856383698" sldId="977"/>
            <ac:cxnSpMk id="413" creationId="{4911EF8F-8714-302B-1170-C93BB137DD34}"/>
          </ac:cxnSpMkLst>
        </pc:cxnChg>
        <pc:cxnChg chg="mod">
          <ac:chgData name="Phillip Kaufman" userId="c001b2a046940d7c" providerId="LiveId" clId="{5CB25B10-5B1C-4017-B167-ED3104435743}" dt="2024-05-21T02:14:17.728" v="4962" actId="571"/>
          <ac:cxnSpMkLst>
            <pc:docMk/>
            <pc:sldMk cId="2856383698" sldId="977"/>
            <ac:cxnSpMk id="414" creationId="{1CB04F0E-EB19-69ED-4D03-E46033B6287D}"/>
          </ac:cxnSpMkLst>
        </pc:cxnChg>
        <pc:cxnChg chg="mod">
          <ac:chgData name="Phillip Kaufman" userId="c001b2a046940d7c" providerId="LiveId" clId="{5CB25B10-5B1C-4017-B167-ED3104435743}" dt="2024-05-21T02:14:17.728" v="4962" actId="571"/>
          <ac:cxnSpMkLst>
            <pc:docMk/>
            <pc:sldMk cId="2856383698" sldId="977"/>
            <ac:cxnSpMk id="415" creationId="{CB5B06CE-BDBA-985A-45D3-8AB317D9262C}"/>
          </ac:cxnSpMkLst>
        </pc:cxnChg>
        <pc:cxnChg chg="mod">
          <ac:chgData name="Phillip Kaufman" userId="c001b2a046940d7c" providerId="LiveId" clId="{5CB25B10-5B1C-4017-B167-ED3104435743}" dt="2024-05-21T02:17:28.960" v="5016" actId="1035"/>
          <ac:cxnSpMkLst>
            <pc:docMk/>
            <pc:sldMk cId="2856383698" sldId="977"/>
            <ac:cxnSpMk id="416" creationId="{03F9CF03-E38A-046C-121E-0ED7CFC23C92}"/>
          </ac:cxnSpMkLst>
        </pc:cxnChg>
        <pc:cxnChg chg="mod">
          <ac:chgData name="Phillip Kaufman" userId="c001b2a046940d7c" providerId="LiveId" clId="{5CB25B10-5B1C-4017-B167-ED3104435743}" dt="2024-05-21T02:17:27.374" v="5013" actId="1076"/>
          <ac:cxnSpMkLst>
            <pc:docMk/>
            <pc:sldMk cId="2856383698" sldId="977"/>
            <ac:cxnSpMk id="417" creationId="{47956219-B2D8-0513-2ED6-789BC1F096B4}"/>
          </ac:cxnSpMkLst>
        </pc:cxnChg>
        <pc:cxnChg chg="mod">
          <ac:chgData name="Phillip Kaufman" userId="c001b2a046940d7c" providerId="LiveId" clId="{5CB25B10-5B1C-4017-B167-ED3104435743}" dt="2024-05-21T02:16:51.919" v="4996" actId="1076"/>
          <ac:cxnSpMkLst>
            <pc:docMk/>
            <pc:sldMk cId="2856383698" sldId="977"/>
            <ac:cxnSpMk id="418" creationId="{0E5B2616-FEBA-138E-4E23-BDBAB8190413}"/>
          </ac:cxnSpMkLst>
        </pc:cxnChg>
        <pc:cxnChg chg="mod">
          <ac:chgData name="Phillip Kaufman" userId="c001b2a046940d7c" providerId="LiveId" clId="{5CB25B10-5B1C-4017-B167-ED3104435743}" dt="2024-05-21T02:16:52.569" v="4998" actId="1076"/>
          <ac:cxnSpMkLst>
            <pc:docMk/>
            <pc:sldMk cId="2856383698" sldId="977"/>
            <ac:cxnSpMk id="419" creationId="{4634482C-0B90-0CA0-14F8-FEBAAE633C6C}"/>
          </ac:cxnSpMkLst>
        </pc:cxnChg>
        <pc:cxnChg chg="mod">
          <ac:chgData name="Phillip Kaufman" userId="c001b2a046940d7c" providerId="LiveId" clId="{5CB25B10-5B1C-4017-B167-ED3104435743}" dt="2024-05-21T02:14:17.728" v="4962" actId="571"/>
          <ac:cxnSpMkLst>
            <pc:docMk/>
            <pc:sldMk cId="2856383698" sldId="977"/>
            <ac:cxnSpMk id="420" creationId="{33C0F78C-E259-48C0-3678-AC3652F95160}"/>
          </ac:cxnSpMkLst>
        </pc:cxnChg>
        <pc:cxnChg chg="mod">
          <ac:chgData name="Phillip Kaufman" userId="c001b2a046940d7c" providerId="LiveId" clId="{5CB25B10-5B1C-4017-B167-ED3104435743}" dt="2024-05-21T02:14:17.728" v="4962" actId="571"/>
          <ac:cxnSpMkLst>
            <pc:docMk/>
            <pc:sldMk cId="2856383698" sldId="977"/>
            <ac:cxnSpMk id="421" creationId="{5F00B496-21DC-1E32-181B-34391A0E6FAB}"/>
          </ac:cxnSpMkLst>
        </pc:cxnChg>
        <pc:cxnChg chg="mod">
          <ac:chgData name="Phillip Kaufman" userId="c001b2a046940d7c" providerId="LiveId" clId="{5CB25B10-5B1C-4017-B167-ED3104435743}" dt="2024-05-21T02:14:17.728" v="4962" actId="571"/>
          <ac:cxnSpMkLst>
            <pc:docMk/>
            <pc:sldMk cId="2856383698" sldId="977"/>
            <ac:cxnSpMk id="422" creationId="{5E0CE1DA-4155-730C-742D-69B498D22C14}"/>
          </ac:cxnSpMkLst>
        </pc:cxnChg>
        <pc:cxnChg chg="mod">
          <ac:chgData name="Phillip Kaufman" userId="c001b2a046940d7c" providerId="LiveId" clId="{5CB25B10-5B1C-4017-B167-ED3104435743}" dt="2024-05-21T02:14:17.728" v="4962" actId="571"/>
          <ac:cxnSpMkLst>
            <pc:docMk/>
            <pc:sldMk cId="2856383698" sldId="977"/>
            <ac:cxnSpMk id="423" creationId="{58ACA372-3F17-5152-CE83-AB09AAADC8C2}"/>
          </ac:cxnSpMkLst>
        </pc:cxnChg>
        <pc:cxnChg chg="mod">
          <ac:chgData name="Phillip Kaufman" userId="c001b2a046940d7c" providerId="LiveId" clId="{5CB25B10-5B1C-4017-B167-ED3104435743}" dt="2024-05-21T02:14:17.728" v="4962" actId="571"/>
          <ac:cxnSpMkLst>
            <pc:docMk/>
            <pc:sldMk cId="2856383698" sldId="977"/>
            <ac:cxnSpMk id="424" creationId="{BEF7F067-4C53-C479-BBE8-1BC124E75838}"/>
          </ac:cxnSpMkLst>
        </pc:cxnChg>
        <pc:cxnChg chg="mod">
          <ac:chgData name="Phillip Kaufman" userId="c001b2a046940d7c" providerId="LiveId" clId="{5CB25B10-5B1C-4017-B167-ED3104435743}" dt="2024-05-21T02:14:17.728" v="4962" actId="571"/>
          <ac:cxnSpMkLst>
            <pc:docMk/>
            <pc:sldMk cId="2856383698" sldId="977"/>
            <ac:cxnSpMk id="425" creationId="{51EC9FDF-5676-C80A-CE9F-7C65CEC8749E}"/>
          </ac:cxnSpMkLst>
        </pc:cxnChg>
        <pc:cxnChg chg="mod">
          <ac:chgData name="Phillip Kaufman" userId="c001b2a046940d7c" providerId="LiveId" clId="{5CB25B10-5B1C-4017-B167-ED3104435743}" dt="2024-05-21T02:14:17.728" v="4962" actId="571"/>
          <ac:cxnSpMkLst>
            <pc:docMk/>
            <pc:sldMk cId="2856383698" sldId="977"/>
            <ac:cxnSpMk id="426" creationId="{094FB980-5E57-CF3F-B3A6-A1E5954B24F7}"/>
          </ac:cxnSpMkLst>
        </pc:cxnChg>
        <pc:cxnChg chg="mod">
          <ac:chgData name="Phillip Kaufman" userId="c001b2a046940d7c" providerId="LiveId" clId="{5CB25B10-5B1C-4017-B167-ED3104435743}" dt="2024-05-21T02:14:17.728" v="4962" actId="571"/>
          <ac:cxnSpMkLst>
            <pc:docMk/>
            <pc:sldMk cId="2856383698" sldId="977"/>
            <ac:cxnSpMk id="427" creationId="{54B7243F-BA32-0F07-7694-F2FBA3F14A42}"/>
          </ac:cxnSpMkLst>
        </pc:cxnChg>
        <pc:cxnChg chg="mod">
          <ac:chgData name="Phillip Kaufman" userId="c001b2a046940d7c" providerId="LiveId" clId="{5CB25B10-5B1C-4017-B167-ED3104435743}" dt="2024-05-21T02:14:17.728" v="4962" actId="571"/>
          <ac:cxnSpMkLst>
            <pc:docMk/>
            <pc:sldMk cId="2856383698" sldId="977"/>
            <ac:cxnSpMk id="428" creationId="{D65863D0-F86C-7177-80BB-1A5624097A24}"/>
          </ac:cxnSpMkLst>
        </pc:cxnChg>
        <pc:cxnChg chg="mod">
          <ac:chgData name="Phillip Kaufman" userId="c001b2a046940d7c" providerId="LiveId" clId="{5CB25B10-5B1C-4017-B167-ED3104435743}" dt="2024-05-21T02:14:17.728" v="4962" actId="571"/>
          <ac:cxnSpMkLst>
            <pc:docMk/>
            <pc:sldMk cId="2856383698" sldId="977"/>
            <ac:cxnSpMk id="429" creationId="{61CA0F10-0946-2329-DFA8-90C462478696}"/>
          </ac:cxnSpMkLst>
        </pc:cxnChg>
        <pc:cxnChg chg="mod">
          <ac:chgData name="Phillip Kaufman" userId="c001b2a046940d7c" providerId="LiveId" clId="{5CB25B10-5B1C-4017-B167-ED3104435743}" dt="2024-05-21T02:14:17.728" v="4962" actId="571"/>
          <ac:cxnSpMkLst>
            <pc:docMk/>
            <pc:sldMk cId="2856383698" sldId="977"/>
            <ac:cxnSpMk id="430" creationId="{1688CD21-A0F4-E031-425C-E75A1BFBA6F7}"/>
          </ac:cxnSpMkLst>
        </pc:cxnChg>
        <pc:cxnChg chg="mod">
          <ac:chgData name="Phillip Kaufman" userId="c001b2a046940d7c" providerId="LiveId" clId="{5CB25B10-5B1C-4017-B167-ED3104435743}" dt="2024-05-21T02:14:17.728" v="4962" actId="571"/>
          <ac:cxnSpMkLst>
            <pc:docMk/>
            <pc:sldMk cId="2856383698" sldId="977"/>
            <ac:cxnSpMk id="431" creationId="{F7136E3E-33C6-E526-ADEB-F02E46B446E3}"/>
          </ac:cxnSpMkLst>
        </pc:cxnChg>
        <pc:cxnChg chg="mod">
          <ac:chgData name="Phillip Kaufman" userId="c001b2a046940d7c" providerId="LiveId" clId="{5CB25B10-5B1C-4017-B167-ED3104435743}" dt="2024-05-21T02:14:17.728" v="4962" actId="571"/>
          <ac:cxnSpMkLst>
            <pc:docMk/>
            <pc:sldMk cId="2856383698" sldId="977"/>
            <ac:cxnSpMk id="432" creationId="{81B7851E-1EBC-3CCC-C010-9B8C1E09C460}"/>
          </ac:cxnSpMkLst>
        </pc:cxnChg>
        <pc:cxnChg chg="mod">
          <ac:chgData name="Phillip Kaufman" userId="c001b2a046940d7c" providerId="LiveId" clId="{5CB25B10-5B1C-4017-B167-ED3104435743}" dt="2024-05-21T02:14:17.728" v="4962" actId="571"/>
          <ac:cxnSpMkLst>
            <pc:docMk/>
            <pc:sldMk cId="2856383698" sldId="977"/>
            <ac:cxnSpMk id="433" creationId="{3BF3AE2D-538B-71E5-2F8C-F1F63DA9203F}"/>
          </ac:cxnSpMkLst>
        </pc:cxnChg>
        <pc:cxnChg chg="mod">
          <ac:chgData name="Phillip Kaufman" userId="c001b2a046940d7c" providerId="LiveId" clId="{5CB25B10-5B1C-4017-B167-ED3104435743}" dt="2024-05-21T02:14:17.728" v="4962" actId="571"/>
          <ac:cxnSpMkLst>
            <pc:docMk/>
            <pc:sldMk cId="2856383698" sldId="977"/>
            <ac:cxnSpMk id="434" creationId="{30801D84-838C-1AAC-BF63-29ECA14E13F0}"/>
          </ac:cxnSpMkLst>
        </pc:cxnChg>
        <pc:cxnChg chg="mod">
          <ac:chgData name="Phillip Kaufman" userId="c001b2a046940d7c" providerId="LiveId" clId="{5CB25B10-5B1C-4017-B167-ED3104435743}" dt="2024-05-21T02:14:17.728" v="4962" actId="571"/>
          <ac:cxnSpMkLst>
            <pc:docMk/>
            <pc:sldMk cId="2856383698" sldId="977"/>
            <ac:cxnSpMk id="435" creationId="{D8FDB8FC-C151-0189-E422-B5F9767250AD}"/>
          </ac:cxnSpMkLst>
        </pc:cxnChg>
        <pc:cxnChg chg="mod">
          <ac:chgData name="Phillip Kaufman" userId="c001b2a046940d7c" providerId="LiveId" clId="{5CB25B10-5B1C-4017-B167-ED3104435743}" dt="2024-05-21T02:10:19.693" v="4840" actId="165"/>
          <ac:cxnSpMkLst>
            <pc:docMk/>
            <pc:sldMk cId="2856383698" sldId="977"/>
            <ac:cxnSpMk id="438" creationId="{62BDFC1D-118D-EBF8-D901-EE68FFCB697B}"/>
          </ac:cxnSpMkLst>
        </pc:cxnChg>
        <pc:cxnChg chg="mod">
          <ac:chgData name="Phillip Kaufman" userId="c001b2a046940d7c" providerId="LiveId" clId="{5CB25B10-5B1C-4017-B167-ED3104435743}" dt="2024-05-21T02:10:19.693" v="4840" actId="165"/>
          <ac:cxnSpMkLst>
            <pc:docMk/>
            <pc:sldMk cId="2856383698" sldId="977"/>
            <ac:cxnSpMk id="439" creationId="{3541BA14-B83C-CC22-519E-606D66FEE11D}"/>
          </ac:cxnSpMkLst>
        </pc:cxnChg>
        <pc:cxnChg chg="mod">
          <ac:chgData name="Phillip Kaufman" userId="c001b2a046940d7c" providerId="LiveId" clId="{5CB25B10-5B1C-4017-B167-ED3104435743}" dt="2024-05-21T02:26:50.815" v="5109" actId="165"/>
          <ac:cxnSpMkLst>
            <pc:docMk/>
            <pc:sldMk cId="2856383698" sldId="977"/>
            <ac:cxnSpMk id="447" creationId="{E324573B-6B26-CF46-B554-FA99566C160A}"/>
          </ac:cxnSpMkLst>
        </pc:cxnChg>
        <pc:cxnChg chg="mod">
          <ac:chgData name="Phillip Kaufman" userId="c001b2a046940d7c" providerId="LiveId" clId="{5CB25B10-5B1C-4017-B167-ED3104435743}" dt="2024-05-21T02:26:50.815" v="5109" actId="165"/>
          <ac:cxnSpMkLst>
            <pc:docMk/>
            <pc:sldMk cId="2856383698" sldId="977"/>
            <ac:cxnSpMk id="448" creationId="{A29A1ADF-021B-708D-3178-D7B27DB7108C}"/>
          </ac:cxnSpMkLst>
        </pc:cxnChg>
        <pc:cxnChg chg="mod">
          <ac:chgData name="Phillip Kaufman" userId="c001b2a046940d7c" providerId="LiveId" clId="{5CB25B10-5B1C-4017-B167-ED3104435743}" dt="2024-05-21T02:26:50.815" v="5109" actId="165"/>
          <ac:cxnSpMkLst>
            <pc:docMk/>
            <pc:sldMk cId="2856383698" sldId="977"/>
            <ac:cxnSpMk id="449" creationId="{BFBB0262-0F76-3815-04AD-C8854E33DCCC}"/>
          </ac:cxnSpMkLst>
        </pc:cxnChg>
        <pc:cxnChg chg="mod">
          <ac:chgData name="Phillip Kaufman" userId="c001b2a046940d7c" providerId="LiveId" clId="{5CB25B10-5B1C-4017-B167-ED3104435743}" dt="2024-05-21T02:26:50.815" v="5109" actId="165"/>
          <ac:cxnSpMkLst>
            <pc:docMk/>
            <pc:sldMk cId="2856383698" sldId="977"/>
            <ac:cxnSpMk id="450" creationId="{85EF416A-98FD-39C7-84D7-86897CF610A5}"/>
          </ac:cxnSpMkLst>
        </pc:cxnChg>
        <pc:cxnChg chg="mod">
          <ac:chgData name="Phillip Kaufman" userId="c001b2a046940d7c" providerId="LiveId" clId="{5CB25B10-5B1C-4017-B167-ED3104435743}" dt="2024-05-21T02:26:50.815" v="5109" actId="165"/>
          <ac:cxnSpMkLst>
            <pc:docMk/>
            <pc:sldMk cId="2856383698" sldId="977"/>
            <ac:cxnSpMk id="451" creationId="{05BB3A55-416C-2E3C-B2DB-F10FF95650B1}"/>
          </ac:cxnSpMkLst>
        </pc:cxnChg>
        <pc:cxnChg chg="mod">
          <ac:chgData name="Phillip Kaufman" userId="c001b2a046940d7c" providerId="LiveId" clId="{5CB25B10-5B1C-4017-B167-ED3104435743}" dt="2024-05-21T02:26:50.815" v="5109" actId="165"/>
          <ac:cxnSpMkLst>
            <pc:docMk/>
            <pc:sldMk cId="2856383698" sldId="977"/>
            <ac:cxnSpMk id="452" creationId="{00EA3F91-7054-028F-ED07-5225BC139F2F}"/>
          </ac:cxnSpMkLst>
        </pc:cxnChg>
        <pc:cxnChg chg="mod">
          <ac:chgData name="Phillip Kaufman" userId="c001b2a046940d7c" providerId="LiveId" clId="{5CB25B10-5B1C-4017-B167-ED3104435743}" dt="2024-05-21T02:26:50.815" v="5109" actId="165"/>
          <ac:cxnSpMkLst>
            <pc:docMk/>
            <pc:sldMk cId="2856383698" sldId="977"/>
            <ac:cxnSpMk id="453" creationId="{D37C8BA7-B840-7D71-9A95-0743502B874C}"/>
          </ac:cxnSpMkLst>
        </pc:cxnChg>
        <pc:cxnChg chg="mod">
          <ac:chgData name="Phillip Kaufman" userId="c001b2a046940d7c" providerId="LiveId" clId="{5CB25B10-5B1C-4017-B167-ED3104435743}" dt="2024-05-21T02:26:50.815" v="5109" actId="165"/>
          <ac:cxnSpMkLst>
            <pc:docMk/>
            <pc:sldMk cId="2856383698" sldId="977"/>
            <ac:cxnSpMk id="454" creationId="{ECD7855D-78C7-D624-FA38-B2B21C492B16}"/>
          </ac:cxnSpMkLst>
        </pc:cxnChg>
        <pc:cxnChg chg="mod">
          <ac:chgData name="Phillip Kaufman" userId="c001b2a046940d7c" providerId="LiveId" clId="{5CB25B10-5B1C-4017-B167-ED3104435743}" dt="2024-05-21T02:26:50.815" v="5109" actId="165"/>
          <ac:cxnSpMkLst>
            <pc:docMk/>
            <pc:sldMk cId="2856383698" sldId="977"/>
            <ac:cxnSpMk id="455" creationId="{86E84AC9-C0FD-B595-6AFD-14CBE98D10D0}"/>
          </ac:cxnSpMkLst>
        </pc:cxnChg>
        <pc:cxnChg chg="mod">
          <ac:chgData name="Phillip Kaufman" userId="c001b2a046940d7c" providerId="LiveId" clId="{5CB25B10-5B1C-4017-B167-ED3104435743}" dt="2024-05-21T02:26:50.815" v="5109" actId="165"/>
          <ac:cxnSpMkLst>
            <pc:docMk/>
            <pc:sldMk cId="2856383698" sldId="977"/>
            <ac:cxnSpMk id="456" creationId="{C704612A-09AF-B793-976B-94D093FA8F70}"/>
          </ac:cxnSpMkLst>
        </pc:cxnChg>
        <pc:cxnChg chg="mod">
          <ac:chgData name="Phillip Kaufman" userId="c001b2a046940d7c" providerId="LiveId" clId="{5CB25B10-5B1C-4017-B167-ED3104435743}" dt="2024-05-21T02:26:50.815" v="5109" actId="165"/>
          <ac:cxnSpMkLst>
            <pc:docMk/>
            <pc:sldMk cId="2856383698" sldId="977"/>
            <ac:cxnSpMk id="457" creationId="{BDECA5E5-6A59-4098-8381-ED7D08E7A5B9}"/>
          </ac:cxnSpMkLst>
        </pc:cxnChg>
        <pc:cxnChg chg="mod">
          <ac:chgData name="Phillip Kaufman" userId="c001b2a046940d7c" providerId="LiveId" clId="{5CB25B10-5B1C-4017-B167-ED3104435743}" dt="2024-05-21T02:26:50.815" v="5109" actId="165"/>
          <ac:cxnSpMkLst>
            <pc:docMk/>
            <pc:sldMk cId="2856383698" sldId="977"/>
            <ac:cxnSpMk id="458" creationId="{DF445AA2-1402-60D9-B919-6DB4627D4E9C}"/>
          </ac:cxnSpMkLst>
        </pc:cxnChg>
        <pc:cxnChg chg="mod">
          <ac:chgData name="Phillip Kaufman" userId="c001b2a046940d7c" providerId="LiveId" clId="{5CB25B10-5B1C-4017-B167-ED3104435743}" dt="2024-05-21T02:26:50.815" v="5109" actId="165"/>
          <ac:cxnSpMkLst>
            <pc:docMk/>
            <pc:sldMk cId="2856383698" sldId="977"/>
            <ac:cxnSpMk id="459" creationId="{6E7D3817-5D4D-4490-DCC4-79D203C37AD1}"/>
          </ac:cxnSpMkLst>
        </pc:cxnChg>
        <pc:cxnChg chg="mod">
          <ac:chgData name="Phillip Kaufman" userId="c001b2a046940d7c" providerId="LiveId" clId="{5CB25B10-5B1C-4017-B167-ED3104435743}" dt="2024-05-21T02:26:50.815" v="5109" actId="165"/>
          <ac:cxnSpMkLst>
            <pc:docMk/>
            <pc:sldMk cId="2856383698" sldId="977"/>
            <ac:cxnSpMk id="460" creationId="{ACF8EB33-C55B-342A-F3DE-B9F66B081CEE}"/>
          </ac:cxnSpMkLst>
        </pc:cxnChg>
        <pc:cxnChg chg="mod">
          <ac:chgData name="Phillip Kaufman" userId="c001b2a046940d7c" providerId="LiveId" clId="{5CB25B10-5B1C-4017-B167-ED3104435743}" dt="2024-05-21T02:26:50.815" v="5109" actId="165"/>
          <ac:cxnSpMkLst>
            <pc:docMk/>
            <pc:sldMk cId="2856383698" sldId="977"/>
            <ac:cxnSpMk id="461" creationId="{63F7714B-5984-7C10-9A47-1F55A83014F1}"/>
          </ac:cxnSpMkLst>
        </pc:cxnChg>
        <pc:cxnChg chg="mod">
          <ac:chgData name="Phillip Kaufman" userId="c001b2a046940d7c" providerId="LiveId" clId="{5CB25B10-5B1C-4017-B167-ED3104435743}" dt="2024-05-21T02:26:50.815" v="5109" actId="165"/>
          <ac:cxnSpMkLst>
            <pc:docMk/>
            <pc:sldMk cId="2856383698" sldId="977"/>
            <ac:cxnSpMk id="462" creationId="{C6D6D636-2B46-AD93-FA50-CEDD81D5AD5D}"/>
          </ac:cxnSpMkLst>
        </pc:cxnChg>
        <pc:cxnChg chg="mod">
          <ac:chgData name="Phillip Kaufman" userId="c001b2a046940d7c" providerId="LiveId" clId="{5CB25B10-5B1C-4017-B167-ED3104435743}" dt="2024-05-21T02:26:50.815" v="5109" actId="165"/>
          <ac:cxnSpMkLst>
            <pc:docMk/>
            <pc:sldMk cId="2856383698" sldId="977"/>
            <ac:cxnSpMk id="463" creationId="{6DEE46AE-98DE-A5B7-3D65-1EC84301CFE8}"/>
          </ac:cxnSpMkLst>
        </pc:cxnChg>
        <pc:cxnChg chg="mod">
          <ac:chgData name="Phillip Kaufman" userId="c001b2a046940d7c" providerId="LiveId" clId="{5CB25B10-5B1C-4017-B167-ED3104435743}" dt="2024-05-21T02:26:50.815" v="5109" actId="165"/>
          <ac:cxnSpMkLst>
            <pc:docMk/>
            <pc:sldMk cId="2856383698" sldId="977"/>
            <ac:cxnSpMk id="464" creationId="{ED20396A-C39B-7DA5-91CB-E14A9B93CCC3}"/>
          </ac:cxnSpMkLst>
        </pc:cxnChg>
        <pc:cxnChg chg="mod">
          <ac:chgData name="Phillip Kaufman" userId="c001b2a046940d7c" providerId="LiveId" clId="{5CB25B10-5B1C-4017-B167-ED3104435743}" dt="2024-05-21T02:26:50.815" v="5109" actId="165"/>
          <ac:cxnSpMkLst>
            <pc:docMk/>
            <pc:sldMk cId="2856383698" sldId="977"/>
            <ac:cxnSpMk id="465" creationId="{9041F423-36A7-BBF2-E35F-2BD32C3B3596}"/>
          </ac:cxnSpMkLst>
        </pc:cxnChg>
        <pc:cxnChg chg="mod">
          <ac:chgData name="Phillip Kaufman" userId="c001b2a046940d7c" providerId="LiveId" clId="{5CB25B10-5B1C-4017-B167-ED3104435743}" dt="2024-05-21T02:26:50.815" v="5109" actId="165"/>
          <ac:cxnSpMkLst>
            <pc:docMk/>
            <pc:sldMk cId="2856383698" sldId="977"/>
            <ac:cxnSpMk id="466" creationId="{C8589F03-0C2C-773C-D816-2F42A51BCA76}"/>
          </ac:cxnSpMkLst>
        </pc:cxnChg>
        <pc:cxnChg chg="mod">
          <ac:chgData name="Phillip Kaufman" userId="c001b2a046940d7c" providerId="LiveId" clId="{5CB25B10-5B1C-4017-B167-ED3104435743}" dt="2024-05-21T02:26:50.815" v="5109" actId="165"/>
          <ac:cxnSpMkLst>
            <pc:docMk/>
            <pc:sldMk cId="2856383698" sldId="977"/>
            <ac:cxnSpMk id="467" creationId="{C90326B2-1195-EB60-5968-A60FC06D0D19}"/>
          </ac:cxnSpMkLst>
        </pc:cxnChg>
        <pc:cxnChg chg="mod">
          <ac:chgData name="Phillip Kaufman" userId="c001b2a046940d7c" providerId="LiveId" clId="{5CB25B10-5B1C-4017-B167-ED3104435743}" dt="2024-05-21T02:26:50.815" v="5109" actId="165"/>
          <ac:cxnSpMkLst>
            <pc:docMk/>
            <pc:sldMk cId="2856383698" sldId="977"/>
            <ac:cxnSpMk id="468" creationId="{C19F350C-92A5-A1A0-27F5-46068D038CE5}"/>
          </ac:cxnSpMkLst>
        </pc:cxnChg>
        <pc:cxnChg chg="mod">
          <ac:chgData name="Phillip Kaufman" userId="c001b2a046940d7c" providerId="LiveId" clId="{5CB25B10-5B1C-4017-B167-ED3104435743}" dt="2024-05-21T02:26:50.815" v="5109" actId="165"/>
          <ac:cxnSpMkLst>
            <pc:docMk/>
            <pc:sldMk cId="2856383698" sldId="977"/>
            <ac:cxnSpMk id="469" creationId="{7BD0D122-0758-67B2-204B-2B19A3E54E80}"/>
          </ac:cxnSpMkLst>
        </pc:cxnChg>
        <pc:cxnChg chg="mod">
          <ac:chgData name="Phillip Kaufman" userId="c001b2a046940d7c" providerId="LiveId" clId="{5CB25B10-5B1C-4017-B167-ED3104435743}" dt="2024-05-21T02:26:50.815" v="5109" actId="165"/>
          <ac:cxnSpMkLst>
            <pc:docMk/>
            <pc:sldMk cId="2856383698" sldId="977"/>
            <ac:cxnSpMk id="470" creationId="{0EBF8065-F184-5C73-7988-897A23855B24}"/>
          </ac:cxnSpMkLst>
        </pc:cxnChg>
        <pc:cxnChg chg="mod">
          <ac:chgData name="Phillip Kaufman" userId="c001b2a046940d7c" providerId="LiveId" clId="{5CB25B10-5B1C-4017-B167-ED3104435743}" dt="2024-05-21T02:26:50.815" v="5109" actId="165"/>
          <ac:cxnSpMkLst>
            <pc:docMk/>
            <pc:sldMk cId="2856383698" sldId="977"/>
            <ac:cxnSpMk id="471" creationId="{0A72C33C-9742-8C6C-C00B-76131B64FEED}"/>
          </ac:cxnSpMkLst>
        </pc:cxnChg>
        <pc:cxnChg chg="mod">
          <ac:chgData name="Phillip Kaufman" userId="c001b2a046940d7c" providerId="LiveId" clId="{5CB25B10-5B1C-4017-B167-ED3104435743}" dt="2024-05-21T02:26:50.815" v="5109" actId="165"/>
          <ac:cxnSpMkLst>
            <pc:docMk/>
            <pc:sldMk cId="2856383698" sldId="977"/>
            <ac:cxnSpMk id="472" creationId="{5EEE6680-B0B8-87FF-E920-1FC3BB00063A}"/>
          </ac:cxnSpMkLst>
        </pc:cxnChg>
        <pc:cxnChg chg="mod">
          <ac:chgData name="Phillip Kaufman" userId="c001b2a046940d7c" providerId="LiveId" clId="{5CB25B10-5B1C-4017-B167-ED3104435743}" dt="2024-05-21T02:26:50.815" v="5109" actId="165"/>
          <ac:cxnSpMkLst>
            <pc:docMk/>
            <pc:sldMk cId="2856383698" sldId="977"/>
            <ac:cxnSpMk id="473" creationId="{C11530F5-8CD1-0968-489A-8C0E04C70EDC}"/>
          </ac:cxnSpMkLst>
        </pc:cxnChg>
        <pc:cxnChg chg="mod">
          <ac:chgData name="Phillip Kaufman" userId="c001b2a046940d7c" providerId="LiveId" clId="{5CB25B10-5B1C-4017-B167-ED3104435743}" dt="2024-05-21T02:26:50.815" v="5109" actId="165"/>
          <ac:cxnSpMkLst>
            <pc:docMk/>
            <pc:sldMk cId="2856383698" sldId="977"/>
            <ac:cxnSpMk id="474" creationId="{839C7CD7-FB91-0C99-7ED7-CF9427200209}"/>
          </ac:cxnSpMkLst>
        </pc:cxnChg>
        <pc:cxnChg chg="mod">
          <ac:chgData name="Phillip Kaufman" userId="c001b2a046940d7c" providerId="LiveId" clId="{5CB25B10-5B1C-4017-B167-ED3104435743}" dt="2024-05-21T02:26:50.815" v="5109" actId="165"/>
          <ac:cxnSpMkLst>
            <pc:docMk/>
            <pc:sldMk cId="2856383698" sldId="977"/>
            <ac:cxnSpMk id="475" creationId="{37256438-425A-83F8-D81D-41B2DD8E4A7C}"/>
          </ac:cxnSpMkLst>
        </pc:cxnChg>
        <pc:cxnChg chg="mod">
          <ac:chgData name="Phillip Kaufman" userId="c001b2a046940d7c" providerId="LiveId" clId="{5CB25B10-5B1C-4017-B167-ED3104435743}" dt="2024-05-21T02:26:50.815" v="5109" actId="165"/>
          <ac:cxnSpMkLst>
            <pc:docMk/>
            <pc:sldMk cId="2856383698" sldId="977"/>
            <ac:cxnSpMk id="476" creationId="{6A94593B-D12A-FE17-681B-E4921E8D05B5}"/>
          </ac:cxnSpMkLst>
        </pc:cxnChg>
        <pc:cxnChg chg="mod">
          <ac:chgData name="Phillip Kaufman" userId="c001b2a046940d7c" providerId="LiveId" clId="{5CB25B10-5B1C-4017-B167-ED3104435743}" dt="2024-05-21T02:26:50.815" v="5109" actId="165"/>
          <ac:cxnSpMkLst>
            <pc:docMk/>
            <pc:sldMk cId="2856383698" sldId="977"/>
            <ac:cxnSpMk id="477" creationId="{6E18C3A0-0E8C-4C4D-D48F-30955CADB402}"/>
          </ac:cxnSpMkLst>
        </pc:cxnChg>
        <pc:cxnChg chg="mod">
          <ac:chgData name="Phillip Kaufman" userId="c001b2a046940d7c" providerId="LiveId" clId="{5CB25B10-5B1C-4017-B167-ED3104435743}" dt="2024-05-21T02:26:50.815" v="5109" actId="165"/>
          <ac:cxnSpMkLst>
            <pc:docMk/>
            <pc:sldMk cId="2856383698" sldId="977"/>
            <ac:cxnSpMk id="478" creationId="{1F1FADF1-51C4-5E18-EA03-A4047AB91F04}"/>
          </ac:cxnSpMkLst>
        </pc:cxnChg>
        <pc:cxnChg chg="mod">
          <ac:chgData name="Phillip Kaufman" userId="c001b2a046940d7c" providerId="LiveId" clId="{5CB25B10-5B1C-4017-B167-ED3104435743}" dt="2024-05-21T02:26:50.815" v="5109" actId="165"/>
          <ac:cxnSpMkLst>
            <pc:docMk/>
            <pc:sldMk cId="2856383698" sldId="977"/>
            <ac:cxnSpMk id="481" creationId="{F85FDB20-B42B-E20A-684C-60BA814B44A9}"/>
          </ac:cxnSpMkLst>
        </pc:cxnChg>
        <pc:cxnChg chg="mod">
          <ac:chgData name="Phillip Kaufman" userId="c001b2a046940d7c" providerId="LiveId" clId="{5CB25B10-5B1C-4017-B167-ED3104435743}" dt="2024-05-21T02:26:50.815" v="5109" actId="165"/>
          <ac:cxnSpMkLst>
            <pc:docMk/>
            <pc:sldMk cId="2856383698" sldId="977"/>
            <ac:cxnSpMk id="482" creationId="{1E8EF08D-A565-51A0-1068-E164D7000638}"/>
          </ac:cxnSpMkLst>
        </pc:cxnChg>
        <pc:cxnChg chg="mod">
          <ac:chgData name="Phillip Kaufman" userId="c001b2a046940d7c" providerId="LiveId" clId="{5CB25B10-5B1C-4017-B167-ED3104435743}" dt="2024-05-21T02:27:02.193" v="5112" actId="164"/>
          <ac:cxnSpMkLst>
            <pc:docMk/>
            <pc:sldMk cId="2856383698" sldId="977"/>
            <ac:cxnSpMk id="490" creationId="{6B1C1BBA-3691-B705-103A-673DA0749F17}"/>
          </ac:cxnSpMkLst>
        </pc:cxnChg>
        <pc:cxnChg chg="mod">
          <ac:chgData name="Phillip Kaufman" userId="c001b2a046940d7c" providerId="LiveId" clId="{5CB25B10-5B1C-4017-B167-ED3104435743}" dt="2024-05-21T02:27:02.193" v="5112" actId="164"/>
          <ac:cxnSpMkLst>
            <pc:docMk/>
            <pc:sldMk cId="2856383698" sldId="977"/>
            <ac:cxnSpMk id="491" creationId="{F0D305F6-0DFA-83BB-EC70-19EA76406CDA}"/>
          </ac:cxnSpMkLst>
        </pc:cxnChg>
        <pc:cxnChg chg="mod">
          <ac:chgData name="Phillip Kaufman" userId="c001b2a046940d7c" providerId="LiveId" clId="{5CB25B10-5B1C-4017-B167-ED3104435743}" dt="2024-05-21T02:27:02.193" v="5112" actId="164"/>
          <ac:cxnSpMkLst>
            <pc:docMk/>
            <pc:sldMk cId="2856383698" sldId="977"/>
            <ac:cxnSpMk id="492" creationId="{0DDFA436-D1BA-39C0-7C53-C234828EF056}"/>
          </ac:cxnSpMkLst>
        </pc:cxnChg>
        <pc:cxnChg chg="mod">
          <ac:chgData name="Phillip Kaufman" userId="c001b2a046940d7c" providerId="LiveId" clId="{5CB25B10-5B1C-4017-B167-ED3104435743}" dt="2024-05-21T02:27:02.193" v="5112" actId="164"/>
          <ac:cxnSpMkLst>
            <pc:docMk/>
            <pc:sldMk cId="2856383698" sldId="977"/>
            <ac:cxnSpMk id="493" creationId="{AE806935-08AC-1C45-D871-93966423FEBA}"/>
          </ac:cxnSpMkLst>
        </pc:cxnChg>
        <pc:cxnChg chg="mod">
          <ac:chgData name="Phillip Kaufman" userId="c001b2a046940d7c" providerId="LiveId" clId="{5CB25B10-5B1C-4017-B167-ED3104435743}" dt="2024-05-21T02:27:02.193" v="5112" actId="164"/>
          <ac:cxnSpMkLst>
            <pc:docMk/>
            <pc:sldMk cId="2856383698" sldId="977"/>
            <ac:cxnSpMk id="494" creationId="{E5BDF065-08FC-74F4-32EB-B8C626413B8A}"/>
          </ac:cxnSpMkLst>
        </pc:cxnChg>
        <pc:cxnChg chg="mod">
          <ac:chgData name="Phillip Kaufman" userId="c001b2a046940d7c" providerId="LiveId" clId="{5CB25B10-5B1C-4017-B167-ED3104435743}" dt="2024-05-21T02:27:02.193" v="5112" actId="164"/>
          <ac:cxnSpMkLst>
            <pc:docMk/>
            <pc:sldMk cId="2856383698" sldId="977"/>
            <ac:cxnSpMk id="495" creationId="{8F1FBA73-A86B-1839-98CA-5086D7215F71}"/>
          </ac:cxnSpMkLst>
        </pc:cxnChg>
        <pc:cxnChg chg="mod">
          <ac:chgData name="Phillip Kaufman" userId="c001b2a046940d7c" providerId="LiveId" clId="{5CB25B10-5B1C-4017-B167-ED3104435743}" dt="2024-05-21T02:27:02.193" v="5112" actId="164"/>
          <ac:cxnSpMkLst>
            <pc:docMk/>
            <pc:sldMk cId="2856383698" sldId="977"/>
            <ac:cxnSpMk id="496" creationId="{6D3808B4-CC18-23F5-3EF4-44C69031CF84}"/>
          </ac:cxnSpMkLst>
        </pc:cxnChg>
        <pc:cxnChg chg="mod">
          <ac:chgData name="Phillip Kaufman" userId="c001b2a046940d7c" providerId="LiveId" clId="{5CB25B10-5B1C-4017-B167-ED3104435743}" dt="2024-05-21T02:27:02.193" v="5112" actId="164"/>
          <ac:cxnSpMkLst>
            <pc:docMk/>
            <pc:sldMk cId="2856383698" sldId="977"/>
            <ac:cxnSpMk id="497" creationId="{CD167FA1-DC3E-F69F-8AE1-BB5AEBBDF07F}"/>
          </ac:cxnSpMkLst>
        </pc:cxnChg>
        <pc:cxnChg chg="mod">
          <ac:chgData name="Phillip Kaufman" userId="c001b2a046940d7c" providerId="LiveId" clId="{5CB25B10-5B1C-4017-B167-ED3104435743}" dt="2024-05-21T02:27:02.193" v="5112" actId="164"/>
          <ac:cxnSpMkLst>
            <pc:docMk/>
            <pc:sldMk cId="2856383698" sldId="977"/>
            <ac:cxnSpMk id="498" creationId="{3D5278E5-57C2-00F1-517F-C1FB85BA1265}"/>
          </ac:cxnSpMkLst>
        </pc:cxnChg>
        <pc:cxnChg chg="mod">
          <ac:chgData name="Phillip Kaufman" userId="c001b2a046940d7c" providerId="LiveId" clId="{5CB25B10-5B1C-4017-B167-ED3104435743}" dt="2024-05-21T02:27:02.193" v="5112" actId="164"/>
          <ac:cxnSpMkLst>
            <pc:docMk/>
            <pc:sldMk cId="2856383698" sldId="977"/>
            <ac:cxnSpMk id="499" creationId="{1FCEFABA-06FF-8D16-2D79-8926B2DF4F7A}"/>
          </ac:cxnSpMkLst>
        </pc:cxnChg>
        <pc:cxnChg chg="mod">
          <ac:chgData name="Phillip Kaufman" userId="c001b2a046940d7c" providerId="LiveId" clId="{5CB25B10-5B1C-4017-B167-ED3104435743}" dt="2024-05-21T02:27:02.193" v="5112" actId="164"/>
          <ac:cxnSpMkLst>
            <pc:docMk/>
            <pc:sldMk cId="2856383698" sldId="977"/>
            <ac:cxnSpMk id="500" creationId="{4837B03E-52F7-DD62-471C-DDBE7EF3A196}"/>
          </ac:cxnSpMkLst>
        </pc:cxnChg>
        <pc:cxnChg chg="mod">
          <ac:chgData name="Phillip Kaufman" userId="c001b2a046940d7c" providerId="LiveId" clId="{5CB25B10-5B1C-4017-B167-ED3104435743}" dt="2024-05-21T02:27:02.193" v="5112" actId="164"/>
          <ac:cxnSpMkLst>
            <pc:docMk/>
            <pc:sldMk cId="2856383698" sldId="977"/>
            <ac:cxnSpMk id="501" creationId="{5AB7B25E-6436-91B1-B9D3-51BF4C7E9F70}"/>
          </ac:cxnSpMkLst>
        </pc:cxnChg>
        <pc:cxnChg chg="mod">
          <ac:chgData name="Phillip Kaufman" userId="c001b2a046940d7c" providerId="LiveId" clId="{5CB25B10-5B1C-4017-B167-ED3104435743}" dt="2024-05-21T02:27:02.193" v="5112" actId="164"/>
          <ac:cxnSpMkLst>
            <pc:docMk/>
            <pc:sldMk cId="2856383698" sldId="977"/>
            <ac:cxnSpMk id="502" creationId="{9BCAB914-6454-F36F-6043-0063D3878794}"/>
          </ac:cxnSpMkLst>
        </pc:cxnChg>
        <pc:cxnChg chg="mod">
          <ac:chgData name="Phillip Kaufman" userId="c001b2a046940d7c" providerId="LiveId" clId="{5CB25B10-5B1C-4017-B167-ED3104435743}" dt="2024-05-21T02:27:02.193" v="5112" actId="164"/>
          <ac:cxnSpMkLst>
            <pc:docMk/>
            <pc:sldMk cId="2856383698" sldId="977"/>
            <ac:cxnSpMk id="503" creationId="{92B84746-393E-EAA2-26CD-32D6C7084740}"/>
          </ac:cxnSpMkLst>
        </pc:cxnChg>
        <pc:cxnChg chg="mod">
          <ac:chgData name="Phillip Kaufman" userId="c001b2a046940d7c" providerId="LiveId" clId="{5CB25B10-5B1C-4017-B167-ED3104435743}" dt="2024-05-21T02:27:02.193" v="5112" actId="164"/>
          <ac:cxnSpMkLst>
            <pc:docMk/>
            <pc:sldMk cId="2856383698" sldId="977"/>
            <ac:cxnSpMk id="504" creationId="{7BE2D57B-89FC-2638-D714-6374A98A0B72}"/>
          </ac:cxnSpMkLst>
        </pc:cxnChg>
        <pc:cxnChg chg="mod">
          <ac:chgData name="Phillip Kaufman" userId="c001b2a046940d7c" providerId="LiveId" clId="{5CB25B10-5B1C-4017-B167-ED3104435743}" dt="2024-05-21T02:27:02.193" v="5112" actId="164"/>
          <ac:cxnSpMkLst>
            <pc:docMk/>
            <pc:sldMk cId="2856383698" sldId="977"/>
            <ac:cxnSpMk id="505" creationId="{A75CB7AE-55F6-72A0-4A29-3618A90C0814}"/>
          </ac:cxnSpMkLst>
        </pc:cxnChg>
        <pc:cxnChg chg="mod">
          <ac:chgData name="Phillip Kaufman" userId="c001b2a046940d7c" providerId="LiveId" clId="{5CB25B10-5B1C-4017-B167-ED3104435743}" dt="2024-05-21T02:27:02.193" v="5112" actId="164"/>
          <ac:cxnSpMkLst>
            <pc:docMk/>
            <pc:sldMk cId="2856383698" sldId="977"/>
            <ac:cxnSpMk id="506" creationId="{4BF73F96-C1A5-CAC1-1C72-EF3423D493DC}"/>
          </ac:cxnSpMkLst>
        </pc:cxnChg>
        <pc:cxnChg chg="mod">
          <ac:chgData name="Phillip Kaufman" userId="c001b2a046940d7c" providerId="LiveId" clId="{5CB25B10-5B1C-4017-B167-ED3104435743}" dt="2024-05-21T02:27:02.193" v="5112" actId="164"/>
          <ac:cxnSpMkLst>
            <pc:docMk/>
            <pc:sldMk cId="2856383698" sldId="977"/>
            <ac:cxnSpMk id="507" creationId="{E179D5B8-366C-E8B4-0983-FC96826AB0C1}"/>
          </ac:cxnSpMkLst>
        </pc:cxnChg>
        <pc:cxnChg chg="mod">
          <ac:chgData name="Phillip Kaufman" userId="c001b2a046940d7c" providerId="LiveId" clId="{5CB25B10-5B1C-4017-B167-ED3104435743}" dt="2024-05-21T02:27:02.193" v="5112" actId="164"/>
          <ac:cxnSpMkLst>
            <pc:docMk/>
            <pc:sldMk cId="2856383698" sldId="977"/>
            <ac:cxnSpMk id="508" creationId="{3A2CF310-E96A-BD67-0563-4B7ABDD3F646}"/>
          </ac:cxnSpMkLst>
        </pc:cxnChg>
        <pc:cxnChg chg="mod">
          <ac:chgData name="Phillip Kaufman" userId="c001b2a046940d7c" providerId="LiveId" clId="{5CB25B10-5B1C-4017-B167-ED3104435743}" dt="2024-05-21T02:27:02.193" v="5112" actId="164"/>
          <ac:cxnSpMkLst>
            <pc:docMk/>
            <pc:sldMk cId="2856383698" sldId="977"/>
            <ac:cxnSpMk id="509" creationId="{16C2E1FF-D44F-1902-8516-EDF2547251B9}"/>
          </ac:cxnSpMkLst>
        </pc:cxnChg>
        <pc:cxnChg chg="mod">
          <ac:chgData name="Phillip Kaufman" userId="c001b2a046940d7c" providerId="LiveId" clId="{5CB25B10-5B1C-4017-B167-ED3104435743}" dt="2024-05-21T02:27:02.193" v="5112" actId="164"/>
          <ac:cxnSpMkLst>
            <pc:docMk/>
            <pc:sldMk cId="2856383698" sldId="977"/>
            <ac:cxnSpMk id="510" creationId="{4BF446D1-B8EA-EA70-2CB7-75759C9C5EE4}"/>
          </ac:cxnSpMkLst>
        </pc:cxnChg>
        <pc:cxnChg chg="mod">
          <ac:chgData name="Phillip Kaufman" userId="c001b2a046940d7c" providerId="LiveId" clId="{5CB25B10-5B1C-4017-B167-ED3104435743}" dt="2024-05-21T02:27:02.193" v="5112" actId="164"/>
          <ac:cxnSpMkLst>
            <pc:docMk/>
            <pc:sldMk cId="2856383698" sldId="977"/>
            <ac:cxnSpMk id="511" creationId="{8C98124B-C51A-AE59-D411-9BAE0A660178}"/>
          </ac:cxnSpMkLst>
        </pc:cxnChg>
        <pc:cxnChg chg="mod">
          <ac:chgData name="Phillip Kaufman" userId="c001b2a046940d7c" providerId="LiveId" clId="{5CB25B10-5B1C-4017-B167-ED3104435743}" dt="2024-05-21T02:27:02.193" v="5112" actId="164"/>
          <ac:cxnSpMkLst>
            <pc:docMk/>
            <pc:sldMk cId="2856383698" sldId="977"/>
            <ac:cxnSpMk id="512" creationId="{D8C506D0-EC9B-8FBA-B49B-0F4170B8AAF2}"/>
          </ac:cxnSpMkLst>
        </pc:cxnChg>
        <pc:cxnChg chg="mod">
          <ac:chgData name="Phillip Kaufman" userId="c001b2a046940d7c" providerId="LiveId" clId="{5CB25B10-5B1C-4017-B167-ED3104435743}" dt="2024-05-21T02:27:02.193" v="5112" actId="164"/>
          <ac:cxnSpMkLst>
            <pc:docMk/>
            <pc:sldMk cId="2856383698" sldId="977"/>
            <ac:cxnSpMk id="513" creationId="{E232940F-46B6-5D5A-E694-69EE5688F11A}"/>
          </ac:cxnSpMkLst>
        </pc:cxnChg>
        <pc:cxnChg chg="mod">
          <ac:chgData name="Phillip Kaufman" userId="c001b2a046940d7c" providerId="LiveId" clId="{5CB25B10-5B1C-4017-B167-ED3104435743}" dt="2024-05-21T02:27:02.193" v="5112" actId="164"/>
          <ac:cxnSpMkLst>
            <pc:docMk/>
            <pc:sldMk cId="2856383698" sldId="977"/>
            <ac:cxnSpMk id="514" creationId="{C097EB7B-87BA-26AF-3326-715CF5B197DD}"/>
          </ac:cxnSpMkLst>
        </pc:cxnChg>
        <pc:cxnChg chg="mod">
          <ac:chgData name="Phillip Kaufman" userId="c001b2a046940d7c" providerId="LiveId" clId="{5CB25B10-5B1C-4017-B167-ED3104435743}" dt="2024-05-21T02:27:02.193" v="5112" actId="164"/>
          <ac:cxnSpMkLst>
            <pc:docMk/>
            <pc:sldMk cId="2856383698" sldId="977"/>
            <ac:cxnSpMk id="515" creationId="{BEAA4AAE-5D0F-82EE-A9C2-783C2ED4F64B}"/>
          </ac:cxnSpMkLst>
        </pc:cxnChg>
        <pc:cxnChg chg="mod">
          <ac:chgData name="Phillip Kaufman" userId="c001b2a046940d7c" providerId="LiveId" clId="{5CB25B10-5B1C-4017-B167-ED3104435743}" dt="2024-05-21T02:27:02.193" v="5112" actId="164"/>
          <ac:cxnSpMkLst>
            <pc:docMk/>
            <pc:sldMk cId="2856383698" sldId="977"/>
            <ac:cxnSpMk id="516" creationId="{571680F0-D754-0AE2-9ACC-154783AA05C1}"/>
          </ac:cxnSpMkLst>
        </pc:cxnChg>
        <pc:cxnChg chg="mod">
          <ac:chgData name="Phillip Kaufman" userId="c001b2a046940d7c" providerId="LiveId" clId="{5CB25B10-5B1C-4017-B167-ED3104435743}" dt="2024-05-21T02:27:02.193" v="5112" actId="164"/>
          <ac:cxnSpMkLst>
            <pc:docMk/>
            <pc:sldMk cId="2856383698" sldId="977"/>
            <ac:cxnSpMk id="517" creationId="{0BBB01C1-F1B7-3B59-DC72-C76D83127B9C}"/>
          </ac:cxnSpMkLst>
        </pc:cxnChg>
        <pc:cxnChg chg="mod">
          <ac:chgData name="Phillip Kaufman" userId="c001b2a046940d7c" providerId="LiveId" clId="{5CB25B10-5B1C-4017-B167-ED3104435743}" dt="2024-05-21T02:27:02.193" v="5112" actId="164"/>
          <ac:cxnSpMkLst>
            <pc:docMk/>
            <pc:sldMk cId="2856383698" sldId="977"/>
            <ac:cxnSpMk id="518" creationId="{6B891452-14F1-09A4-7C93-4758CFCE4FD3}"/>
          </ac:cxnSpMkLst>
        </pc:cxnChg>
        <pc:cxnChg chg="mod">
          <ac:chgData name="Phillip Kaufman" userId="c001b2a046940d7c" providerId="LiveId" clId="{5CB25B10-5B1C-4017-B167-ED3104435743}" dt="2024-05-21T02:27:02.193" v="5112" actId="164"/>
          <ac:cxnSpMkLst>
            <pc:docMk/>
            <pc:sldMk cId="2856383698" sldId="977"/>
            <ac:cxnSpMk id="519" creationId="{6221D45A-87DE-5D64-A1E9-CAABA44D2054}"/>
          </ac:cxnSpMkLst>
        </pc:cxnChg>
        <pc:cxnChg chg="mod">
          <ac:chgData name="Phillip Kaufman" userId="c001b2a046940d7c" providerId="LiveId" clId="{5CB25B10-5B1C-4017-B167-ED3104435743}" dt="2024-05-21T02:27:02.193" v="5112" actId="164"/>
          <ac:cxnSpMkLst>
            <pc:docMk/>
            <pc:sldMk cId="2856383698" sldId="977"/>
            <ac:cxnSpMk id="520" creationId="{293632C1-89A2-7D77-3A55-076D7B69DFBD}"/>
          </ac:cxnSpMkLst>
        </pc:cxnChg>
        <pc:cxnChg chg="mod">
          <ac:chgData name="Phillip Kaufman" userId="c001b2a046940d7c" providerId="LiveId" clId="{5CB25B10-5B1C-4017-B167-ED3104435743}" dt="2024-05-21T02:27:02.193" v="5112" actId="164"/>
          <ac:cxnSpMkLst>
            <pc:docMk/>
            <pc:sldMk cId="2856383698" sldId="977"/>
            <ac:cxnSpMk id="521" creationId="{CF5ED2B4-9E24-5D1F-AFE2-E4A37CBF26DA}"/>
          </ac:cxnSpMkLst>
        </pc:cxnChg>
        <pc:cxnChg chg="mod">
          <ac:chgData name="Phillip Kaufman" userId="c001b2a046940d7c" providerId="LiveId" clId="{5CB25B10-5B1C-4017-B167-ED3104435743}" dt="2024-05-21T02:10:19.693" v="4840" actId="165"/>
          <ac:cxnSpMkLst>
            <pc:docMk/>
            <pc:sldMk cId="2856383698" sldId="977"/>
            <ac:cxnSpMk id="524" creationId="{40D03A13-9DFB-B9D0-A7B3-7E454D34265A}"/>
          </ac:cxnSpMkLst>
        </pc:cxnChg>
        <pc:cxnChg chg="mod">
          <ac:chgData name="Phillip Kaufman" userId="c001b2a046940d7c" providerId="LiveId" clId="{5CB25B10-5B1C-4017-B167-ED3104435743}" dt="2024-05-21T02:10:19.693" v="4840" actId="165"/>
          <ac:cxnSpMkLst>
            <pc:docMk/>
            <pc:sldMk cId="2856383698" sldId="977"/>
            <ac:cxnSpMk id="525" creationId="{FE2BF29E-8D18-CC71-2CD0-D21031CD97DF}"/>
          </ac:cxnSpMkLst>
        </pc:cxnChg>
        <pc:cxnChg chg="mod">
          <ac:chgData name="Phillip Kaufman" userId="c001b2a046940d7c" providerId="LiveId" clId="{5CB25B10-5B1C-4017-B167-ED3104435743}" dt="2024-05-21T02:27:02.729" v="5113" actId="164"/>
          <ac:cxnSpMkLst>
            <pc:docMk/>
            <pc:sldMk cId="2856383698" sldId="977"/>
            <ac:cxnSpMk id="533" creationId="{B3D83A1E-A8F9-3B65-99CB-4CEB39864E5B}"/>
          </ac:cxnSpMkLst>
        </pc:cxnChg>
        <pc:cxnChg chg="mod">
          <ac:chgData name="Phillip Kaufman" userId="c001b2a046940d7c" providerId="LiveId" clId="{5CB25B10-5B1C-4017-B167-ED3104435743}" dt="2024-05-21T02:27:02.729" v="5113" actId="164"/>
          <ac:cxnSpMkLst>
            <pc:docMk/>
            <pc:sldMk cId="2856383698" sldId="977"/>
            <ac:cxnSpMk id="534" creationId="{CBF09FE1-8479-05AD-C69B-F032B3A1F78B}"/>
          </ac:cxnSpMkLst>
        </pc:cxnChg>
        <pc:cxnChg chg="mod">
          <ac:chgData name="Phillip Kaufman" userId="c001b2a046940d7c" providerId="LiveId" clId="{5CB25B10-5B1C-4017-B167-ED3104435743}" dt="2024-05-21T02:27:02.729" v="5113" actId="164"/>
          <ac:cxnSpMkLst>
            <pc:docMk/>
            <pc:sldMk cId="2856383698" sldId="977"/>
            <ac:cxnSpMk id="535" creationId="{988509C7-41AB-F782-F3F9-C18A94C089D6}"/>
          </ac:cxnSpMkLst>
        </pc:cxnChg>
        <pc:cxnChg chg="mod">
          <ac:chgData name="Phillip Kaufman" userId="c001b2a046940d7c" providerId="LiveId" clId="{5CB25B10-5B1C-4017-B167-ED3104435743}" dt="2024-05-21T02:27:02.729" v="5113" actId="164"/>
          <ac:cxnSpMkLst>
            <pc:docMk/>
            <pc:sldMk cId="2856383698" sldId="977"/>
            <ac:cxnSpMk id="536" creationId="{4C830219-2FF6-DCA4-F82D-1B6DA54C0524}"/>
          </ac:cxnSpMkLst>
        </pc:cxnChg>
        <pc:cxnChg chg="mod">
          <ac:chgData name="Phillip Kaufman" userId="c001b2a046940d7c" providerId="LiveId" clId="{5CB25B10-5B1C-4017-B167-ED3104435743}" dt="2024-05-21T02:27:02.729" v="5113" actId="164"/>
          <ac:cxnSpMkLst>
            <pc:docMk/>
            <pc:sldMk cId="2856383698" sldId="977"/>
            <ac:cxnSpMk id="537" creationId="{B3F2A7E2-2146-62A4-D1D5-1C9935CD181B}"/>
          </ac:cxnSpMkLst>
        </pc:cxnChg>
        <pc:cxnChg chg="mod">
          <ac:chgData name="Phillip Kaufman" userId="c001b2a046940d7c" providerId="LiveId" clId="{5CB25B10-5B1C-4017-B167-ED3104435743}" dt="2024-05-21T02:27:02.729" v="5113" actId="164"/>
          <ac:cxnSpMkLst>
            <pc:docMk/>
            <pc:sldMk cId="2856383698" sldId="977"/>
            <ac:cxnSpMk id="538" creationId="{92804CBA-F8C5-F9E0-4F03-C4A3BDAE37B6}"/>
          </ac:cxnSpMkLst>
        </pc:cxnChg>
        <pc:cxnChg chg="mod">
          <ac:chgData name="Phillip Kaufman" userId="c001b2a046940d7c" providerId="LiveId" clId="{5CB25B10-5B1C-4017-B167-ED3104435743}" dt="2024-05-21T02:27:02.729" v="5113" actId="164"/>
          <ac:cxnSpMkLst>
            <pc:docMk/>
            <pc:sldMk cId="2856383698" sldId="977"/>
            <ac:cxnSpMk id="539" creationId="{4DF7A1CF-5D79-ABE8-90A7-EB047BCA3E0B}"/>
          </ac:cxnSpMkLst>
        </pc:cxnChg>
        <pc:cxnChg chg="mod">
          <ac:chgData name="Phillip Kaufman" userId="c001b2a046940d7c" providerId="LiveId" clId="{5CB25B10-5B1C-4017-B167-ED3104435743}" dt="2024-05-21T02:27:02.729" v="5113" actId="164"/>
          <ac:cxnSpMkLst>
            <pc:docMk/>
            <pc:sldMk cId="2856383698" sldId="977"/>
            <ac:cxnSpMk id="540" creationId="{AE5465C8-CE91-7CF0-7651-3B935AE45098}"/>
          </ac:cxnSpMkLst>
        </pc:cxnChg>
        <pc:cxnChg chg="mod">
          <ac:chgData name="Phillip Kaufman" userId="c001b2a046940d7c" providerId="LiveId" clId="{5CB25B10-5B1C-4017-B167-ED3104435743}" dt="2024-05-21T02:27:02.729" v="5113" actId="164"/>
          <ac:cxnSpMkLst>
            <pc:docMk/>
            <pc:sldMk cId="2856383698" sldId="977"/>
            <ac:cxnSpMk id="541" creationId="{7649018E-2C5B-4AF7-DA02-A8D0B418308A}"/>
          </ac:cxnSpMkLst>
        </pc:cxnChg>
        <pc:cxnChg chg="mod">
          <ac:chgData name="Phillip Kaufman" userId="c001b2a046940d7c" providerId="LiveId" clId="{5CB25B10-5B1C-4017-B167-ED3104435743}" dt="2024-05-21T02:27:02.729" v="5113" actId="164"/>
          <ac:cxnSpMkLst>
            <pc:docMk/>
            <pc:sldMk cId="2856383698" sldId="977"/>
            <ac:cxnSpMk id="542" creationId="{7D7EBFBE-3D50-BACC-E8FC-D6FD23E8EE51}"/>
          </ac:cxnSpMkLst>
        </pc:cxnChg>
        <pc:cxnChg chg="mod">
          <ac:chgData name="Phillip Kaufman" userId="c001b2a046940d7c" providerId="LiveId" clId="{5CB25B10-5B1C-4017-B167-ED3104435743}" dt="2024-05-21T02:27:02.729" v="5113" actId="164"/>
          <ac:cxnSpMkLst>
            <pc:docMk/>
            <pc:sldMk cId="2856383698" sldId="977"/>
            <ac:cxnSpMk id="543" creationId="{E5035CCD-5AF9-7CFD-F4DE-CE5190252C96}"/>
          </ac:cxnSpMkLst>
        </pc:cxnChg>
        <pc:cxnChg chg="mod">
          <ac:chgData name="Phillip Kaufman" userId="c001b2a046940d7c" providerId="LiveId" clId="{5CB25B10-5B1C-4017-B167-ED3104435743}" dt="2024-05-21T02:27:02.729" v="5113" actId="164"/>
          <ac:cxnSpMkLst>
            <pc:docMk/>
            <pc:sldMk cId="2856383698" sldId="977"/>
            <ac:cxnSpMk id="544" creationId="{707ECBFE-A550-D6FE-FBBC-259BE978565B}"/>
          </ac:cxnSpMkLst>
        </pc:cxnChg>
        <pc:cxnChg chg="mod">
          <ac:chgData name="Phillip Kaufman" userId="c001b2a046940d7c" providerId="LiveId" clId="{5CB25B10-5B1C-4017-B167-ED3104435743}" dt="2024-05-21T02:27:02.729" v="5113" actId="164"/>
          <ac:cxnSpMkLst>
            <pc:docMk/>
            <pc:sldMk cId="2856383698" sldId="977"/>
            <ac:cxnSpMk id="545" creationId="{9D5793DF-133C-D43E-6944-EB9425D24FBD}"/>
          </ac:cxnSpMkLst>
        </pc:cxnChg>
        <pc:cxnChg chg="mod">
          <ac:chgData name="Phillip Kaufman" userId="c001b2a046940d7c" providerId="LiveId" clId="{5CB25B10-5B1C-4017-B167-ED3104435743}" dt="2024-05-21T02:27:02.729" v="5113" actId="164"/>
          <ac:cxnSpMkLst>
            <pc:docMk/>
            <pc:sldMk cId="2856383698" sldId="977"/>
            <ac:cxnSpMk id="546" creationId="{5C8D2EF2-6A04-AD00-32E2-33192864E292}"/>
          </ac:cxnSpMkLst>
        </pc:cxnChg>
        <pc:cxnChg chg="mod">
          <ac:chgData name="Phillip Kaufman" userId="c001b2a046940d7c" providerId="LiveId" clId="{5CB25B10-5B1C-4017-B167-ED3104435743}" dt="2024-05-21T02:27:02.729" v="5113" actId="164"/>
          <ac:cxnSpMkLst>
            <pc:docMk/>
            <pc:sldMk cId="2856383698" sldId="977"/>
            <ac:cxnSpMk id="547" creationId="{2C74E9C9-659B-A9D2-22C8-B1852F91A7D6}"/>
          </ac:cxnSpMkLst>
        </pc:cxnChg>
        <pc:cxnChg chg="mod">
          <ac:chgData name="Phillip Kaufman" userId="c001b2a046940d7c" providerId="LiveId" clId="{5CB25B10-5B1C-4017-B167-ED3104435743}" dt="2024-05-21T02:27:02.729" v="5113" actId="164"/>
          <ac:cxnSpMkLst>
            <pc:docMk/>
            <pc:sldMk cId="2856383698" sldId="977"/>
            <ac:cxnSpMk id="548" creationId="{5F7ED8FF-7381-B0C5-7B3C-414A2ADB8582}"/>
          </ac:cxnSpMkLst>
        </pc:cxnChg>
        <pc:cxnChg chg="mod">
          <ac:chgData name="Phillip Kaufman" userId="c001b2a046940d7c" providerId="LiveId" clId="{5CB25B10-5B1C-4017-B167-ED3104435743}" dt="2024-05-21T02:27:02.729" v="5113" actId="164"/>
          <ac:cxnSpMkLst>
            <pc:docMk/>
            <pc:sldMk cId="2856383698" sldId="977"/>
            <ac:cxnSpMk id="549" creationId="{C7FF74F7-BC65-0EE3-97B6-B2C4D17ED16E}"/>
          </ac:cxnSpMkLst>
        </pc:cxnChg>
        <pc:cxnChg chg="mod">
          <ac:chgData name="Phillip Kaufman" userId="c001b2a046940d7c" providerId="LiveId" clId="{5CB25B10-5B1C-4017-B167-ED3104435743}" dt="2024-05-21T02:27:02.729" v="5113" actId="164"/>
          <ac:cxnSpMkLst>
            <pc:docMk/>
            <pc:sldMk cId="2856383698" sldId="977"/>
            <ac:cxnSpMk id="550" creationId="{3B81820A-E360-EE70-430D-3E7AE1DA1D52}"/>
          </ac:cxnSpMkLst>
        </pc:cxnChg>
        <pc:cxnChg chg="mod">
          <ac:chgData name="Phillip Kaufman" userId="c001b2a046940d7c" providerId="LiveId" clId="{5CB25B10-5B1C-4017-B167-ED3104435743}" dt="2024-05-21T02:27:02.729" v="5113" actId="164"/>
          <ac:cxnSpMkLst>
            <pc:docMk/>
            <pc:sldMk cId="2856383698" sldId="977"/>
            <ac:cxnSpMk id="551" creationId="{7D0AEF97-32E7-E71A-6762-74D969468124}"/>
          </ac:cxnSpMkLst>
        </pc:cxnChg>
        <pc:cxnChg chg="mod">
          <ac:chgData name="Phillip Kaufman" userId="c001b2a046940d7c" providerId="LiveId" clId="{5CB25B10-5B1C-4017-B167-ED3104435743}" dt="2024-05-21T02:27:02.729" v="5113" actId="164"/>
          <ac:cxnSpMkLst>
            <pc:docMk/>
            <pc:sldMk cId="2856383698" sldId="977"/>
            <ac:cxnSpMk id="552" creationId="{95A168D7-7F8C-0EF8-7722-6E487DE781DF}"/>
          </ac:cxnSpMkLst>
        </pc:cxnChg>
        <pc:cxnChg chg="mod">
          <ac:chgData name="Phillip Kaufman" userId="c001b2a046940d7c" providerId="LiveId" clId="{5CB25B10-5B1C-4017-B167-ED3104435743}" dt="2024-05-21T02:27:02.729" v="5113" actId="164"/>
          <ac:cxnSpMkLst>
            <pc:docMk/>
            <pc:sldMk cId="2856383698" sldId="977"/>
            <ac:cxnSpMk id="553" creationId="{5370912E-C9B6-0991-47ED-303D2CF17F8C}"/>
          </ac:cxnSpMkLst>
        </pc:cxnChg>
        <pc:cxnChg chg="mod">
          <ac:chgData name="Phillip Kaufman" userId="c001b2a046940d7c" providerId="LiveId" clId="{5CB25B10-5B1C-4017-B167-ED3104435743}" dt="2024-05-21T02:27:02.729" v="5113" actId="164"/>
          <ac:cxnSpMkLst>
            <pc:docMk/>
            <pc:sldMk cId="2856383698" sldId="977"/>
            <ac:cxnSpMk id="554" creationId="{3F4F0BDE-D813-9576-1F28-CB66C39F1BC1}"/>
          </ac:cxnSpMkLst>
        </pc:cxnChg>
        <pc:cxnChg chg="mod">
          <ac:chgData name="Phillip Kaufman" userId="c001b2a046940d7c" providerId="LiveId" clId="{5CB25B10-5B1C-4017-B167-ED3104435743}" dt="2024-05-21T02:27:02.729" v="5113" actId="164"/>
          <ac:cxnSpMkLst>
            <pc:docMk/>
            <pc:sldMk cId="2856383698" sldId="977"/>
            <ac:cxnSpMk id="555" creationId="{64CB6D47-A609-5D2D-419E-AB1DCC727A7B}"/>
          </ac:cxnSpMkLst>
        </pc:cxnChg>
        <pc:cxnChg chg="mod">
          <ac:chgData name="Phillip Kaufman" userId="c001b2a046940d7c" providerId="LiveId" clId="{5CB25B10-5B1C-4017-B167-ED3104435743}" dt="2024-05-21T02:27:02.729" v="5113" actId="164"/>
          <ac:cxnSpMkLst>
            <pc:docMk/>
            <pc:sldMk cId="2856383698" sldId="977"/>
            <ac:cxnSpMk id="556" creationId="{A1D338A2-77F2-5FBA-DE6A-749C25FDEA1E}"/>
          </ac:cxnSpMkLst>
        </pc:cxnChg>
        <pc:cxnChg chg="mod">
          <ac:chgData name="Phillip Kaufman" userId="c001b2a046940d7c" providerId="LiveId" clId="{5CB25B10-5B1C-4017-B167-ED3104435743}" dt="2024-05-21T02:27:02.729" v="5113" actId="164"/>
          <ac:cxnSpMkLst>
            <pc:docMk/>
            <pc:sldMk cId="2856383698" sldId="977"/>
            <ac:cxnSpMk id="557" creationId="{0B8F5F29-5C99-8670-544E-43E97F559CA5}"/>
          </ac:cxnSpMkLst>
        </pc:cxnChg>
        <pc:cxnChg chg="mod">
          <ac:chgData name="Phillip Kaufman" userId="c001b2a046940d7c" providerId="LiveId" clId="{5CB25B10-5B1C-4017-B167-ED3104435743}" dt="2024-05-21T02:27:02.729" v="5113" actId="164"/>
          <ac:cxnSpMkLst>
            <pc:docMk/>
            <pc:sldMk cId="2856383698" sldId="977"/>
            <ac:cxnSpMk id="558" creationId="{E833F85F-5859-D0C5-2605-588DC6656FBF}"/>
          </ac:cxnSpMkLst>
        </pc:cxnChg>
        <pc:cxnChg chg="mod">
          <ac:chgData name="Phillip Kaufman" userId="c001b2a046940d7c" providerId="LiveId" clId="{5CB25B10-5B1C-4017-B167-ED3104435743}" dt="2024-05-21T02:27:02.729" v="5113" actId="164"/>
          <ac:cxnSpMkLst>
            <pc:docMk/>
            <pc:sldMk cId="2856383698" sldId="977"/>
            <ac:cxnSpMk id="559" creationId="{7B8641AA-1A1C-D49A-BBB7-72CC33D96661}"/>
          </ac:cxnSpMkLst>
        </pc:cxnChg>
        <pc:cxnChg chg="mod">
          <ac:chgData name="Phillip Kaufman" userId="c001b2a046940d7c" providerId="LiveId" clId="{5CB25B10-5B1C-4017-B167-ED3104435743}" dt="2024-05-21T02:27:02.729" v="5113" actId="164"/>
          <ac:cxnSpMkLst>
            <pc:docMk/>
            <pc:sldMk cId="2856383698" sldId="977"/>
            <ac:cxnSpMk id="560" creationId="{C739A3D9-B299-4D53-A9D9-86402801BADA}"/>
          </ac:cxnSpMkLst>
        </pc:cxnChg>
        <pc:cxnChg chg="mod">
          <ac:chgData name="Phillip Kaufman" userId="c001b2a046940d7c" providerId="LiveId" clId="{5CB25B10-5B1C-4017-B167-ED3104435743}" dt="2024-05-21T02:27:02.729" v="5113" actId="164"/>
          <ac:cxnSpMkLst>
            <pc:docMk/>
            <pc:sldMk cId="2856383698" sldId="977"/>
            <ac:cxnSpMk id="561" creationId="{EED99138-BE53-E495-6DB3-BD06A20E9DE3}"/>
          </ac:cxnSpMkLst>
        </pc:cxnChg>
        <pc:cxnChg chg="mod">
          <ac:chgData name="Phillip Kaufman" userId="c001b2a046940d7c" providerId="LiveId" clId="{5CB25B10-5B1C-4017-B167-ED3104435743}" dt="2024-05-21T02:27:02.729" v="5113" actId="164"/>
          <ac:cxnSpMkLst>
            <pc:docMk/>
            <pc:sldMk cId="2856383698" sldId="977"/>
            <ac:cxnSpMk id="562" creationId="{F397C5F1-E711-A6A0-98AD-DFC136C88C76}"/>
          </ac:cxnSpMkLst>
        </pc:cxnChg>
        <pc:cxnChg chg="mod">
          <ac:chgData name="Phillip Kaufman" userId="c001b2a046940d7c" providerId="LiveId" clId="{5CB25B10-5B1C-4017-B167-ED3104435743}" dt="2024-05-21T02:27:02.729" v="5113" actId="164"/>
          <ac:cxnSpMkLst>
            <pc:docMk/>
            <pc:sldMk cId="2856383698" sldId="977"/>
            <ac:cxnSpMk id="563" creationId="{7377C4D8-8418-26BB-B96A-BA66DB8E0621}"/>
          </ac:cxnSpMkLst>
        </pc:cxnChg>
        <pc:cxnChg chg="mod">
          <ac:chgData name="Phillip Kaufman" userId="c001b2a046940d7c" providerId="LiveId" clId="{5CB25B10-5B1C-4017-B167-ED3104435743}" dt="2024-05-21T02:27:02.729" v="5113" actId="164"/>
          <ac:cxnSpMkLst>
            <pc:docMk/>
            <pc:sldMk cId="2856383698" sldId="977"/>
            <ac:cxnSpMk id="564" creationId="{B678562A-460E-668B-FA69-CF74AF4AF5B6}"/>
          </ac:cxnSpMkLst>
        </pc:cxnChg>
        <pc:cxnChg chg="mod">
          <ac:chgData name="Phillip Kaufman" userId="c001b2a046940d7c" providerId="LiveId" clId="{5CB25B10-5B1C-4017-B167-ED3104435743}" dt="2024-05-21T02:10:19.693" v="4840" actId="165"/>
          <ac:cxnSpMkLst>
            <pc:docMk/>
            <pc:sldMk cId="2856383698" sldId="977"/>
            <ac:cxnSpMk id="567" creationId="{A70F8B06-8392-A7FD-E3C9-B156EC952749}"/>
          </ac:cxnSpMkLst>
        </pc:cxnChg>
        <pc:cxnChg chg="mod">
          <ac:chgData name="Phillip Kaufman" userId="c001b2a046940d7c" providerId="LiveId" clId="{5CB25B10-5B1C-4017-B167-ED3104435743}" dt="2024-05-21T02:10:19.693" v="4840" actId="165"/>
          <ac:cxnSpMkLst>
            <pc:docMk/>
            <pc:sldMk cId="2856383698" sldId="977"/>
            <ac:cxnSpMk id="568" creationId="{B9B9D100-DC83-78BB-1D25-FB37C6142C8F}"/>
          </ac:cxnSpMkLst>
        </pc:cxnChg>
        <pc:cxnChg chg="add mod">
          <ac:chgData name="Phillip Kaufman" userId="c001b2a046940d7c" providerId="LiveId" clId="{5CB25B10-5B1C-4017-B167-ED3104435743}" dt="2024-05-21T02:14:17.728" v="4962" actId="571"/>
          <ac:cxnSpMkLst>
            <pc:docMk/>
            <pc:sldMk cId="2856383698" sldId="977"/>
            <ac:cxnSpMk id="569" creationId="{6622C883-DA6B-DF1F-B16F-7437E2A3B92E}"/>
          </ac:cxnSpMkLst>
        </pc:cxnChg>
        <pc:cxnChg chg="mod">
          <ac:chgData name="Phillip Kaufman" userId="c001b2a046940d7c" providerId="LiveId" clId="{5CB25B10-5B1C-4017-B167-ED3104435743}" dt="2024-05-21T02:14:20.605" v="4964" actId="571"/>
          <ac:cxnSpMkLst>
            <pc:docMk/>
            <pc:sldMk cId="2856383698" sldId="977"/>
            <ac:cxnSpMk id="572" creationId="{68C4AC8A-451F-C772-9239-C19F22CAAD77}"/>
          </ac:cxnSpMkLst>
        </pc:cxnChg>
        <pc:cxnChg chg="mod">
          <ac:chgData name="Phillip Kaufman" userId="c001b2a046940d7c" providerId="LiveId" clId="{5CB25B10-5B1C-4017-B167-ED3104435743}" dt="2024-05-21T02:14:20.605" v="4964" actId="571"/>
          <ac:cxnSpMkLst>
            <pc:docMk/>
            <pc:sldMk cId="2856383698" sldId="977"/>
            <ac:cxnSpMk id="573" creationId="{E44D47E0-948A-5540-4921-7B7D64AC06AB}"/>
          </ac:cxnSpMkLst>
        </pc:cxnChg>
        <pc:cxnChg chg="mod">
          <ac:chgData name="Phillip Kaufman" userId="c001b2a046940d7c" providerId="LiveId" clId="{5CB25B10-5B1C-4017-B167-ED3104435743}" dt="2024-05-21T02:14:20.605" v="4964" actId="571"/>
          <ac:cxnSpMkLst>
            <pc:docMk/>
            <pc:sldMk cId="2856383698" sldId="977"/>
            <ac:cxnSpMk id="574" creationId="{51895E4A-69A5-CFFB-7529-FBC9272DC73E}"/>
          </ac:cxnSpMkLst>
        </pc:cxnChg>
        <pc:cxnChg chg="mod">
          <ac:chgData name="Phillip Kaufman" userId="c001b2a046940d7c" providerId="LiveId" clId="{5CB25B10-5B1C-4017-B167-ED3104435743}" dt="2024-05-21T02:14:20.605" v="4964" actId="571"/>
          <ac:cxnSpMkLst>
            <pc:docMk/>
            <pc:sldMk cId="2856383698" sldId="977"/>
            <ac:cxnSpMk id="575" creationId="{1E1622A8-E3C9-B51F-F0F7-63D72768681E}"/>
          </ac:cxnSpMkLst>
        </pc:cxnChg>
        <pc:cxnChg chg="mod">
          <ac:chgData name="Phillip Kaufman" userId="c001b2a046940d7c" providerId="LiveId" clId="{5CB25B10-5B1C-4017-B167-ED3104435743}" dt="2024-05-21T02:14:20.605" v="4964" actId="571"/>
          <ac:cxnSpMkLst>
            <pc:docMk/>
            <pc:sldMk cId="2856383698" sldId="977"/>
            <ac:cxnSpMk id="576" creationId="{EE3A8957-B6FF-C34F-915F-91174B11F7C0}"/>
          </ac:cxnSpMkLst>
        </pc:cxnChg>
        <pc:cxnChg chg="mod">
          <ac:chgData name="Phillip Kaufman" userId="c001b2a046940d7c" providerId="LiveId" clId="{5CB25B10-5B1C-4017-B167-ED3104435743}" dt="2024-05-21T02:14:20.605" v="4964" actId="571"/>
          <ac:cxnSpMkLst>
            <pc:docMk/>
            <pc:sldMk cId="2856383698" sldId="977"/>
            <ac:cxnSpMk id="577" creationId="{9F76BCC1-380C-9064-6C89-4442494E7BA3}"/>
          </ac:cxnSpMkLst>
        </pc:cxnChg>
        <pc:cxnChg chg="mod">
          <ac:chgData name="Phillip Kaufman" userId="c001b2a046940d7c" providerId="LiveId" clId="{5CB25B10-5B1C-4017-B167-ED3104435743}" dt="2024-05-21T02:14:20.605" v="4964" actId="571"/>
          <ac:cxnSpMkLst>
            <pc:docMk/>
            <pc:sldMk cId="2856383698" sldId="977"/>
            <ac:cxnSpMk id="578" creationId="{AC7DD9F9-2173-1609-4144-E466744E929A}"/>
          </ac:cxnSpMkLst>
        </pc:cxnChg>
        <pc:cxnChg chg="mod">
          <ac:chgData name="Phillip Kaufman" userId="c001b2a046940d7c" providerId="LiveId" clId="{5CB25B10-5B1C-4017-B167-ED3104435743}" dt="2024-05-21T02:14:20.605" v="4964" actId="571"/>
          <ac:cxnSpMkLst>
            <pc:docMk/>
            <pc:sldMk cId="2856383698" sldId="977"/>
            <ac:cxnSpMk id="579" creationId="{715F53A0-0AA2-38F2-009C-60E1C053FD3B}"/>
          </ac:cxnSpMkLst>
        </pc:cxnChg>
        <pc:cxnChg chg="mod">
          <ac:chgData name="Phillip Kaufman" userId="c001b2a046940d7c" providerId="LiveId" clId="{5CB25B10-5B1C-4017-B167-ED3104435743}" dt="2024-05-21T02:14:20.605" v="4964" actId="571"/>
          <ac:cxnSpMkLst>
            <pc:docMk/>
            <pc:sldMk cId="2856383698" sldId="977"/>
            <ac:cxnSpMk id="580" creationId="{F15F99C5-3B27-1808-836C-0A57544AA1EB}"/>
          </ac:cxnSpMkLst>
        </pc:cxnChg>
        <pc:cxnChg chg="mod">
          <ac:chgData name="Phillip Kaufman" userId="c001b2a046940d7c" providerId="LiveId" clId="{5CB25B10-5B1C-4017-B167-ED3104435743}" dt="2024-05-21T02:14:20.605" v="4964" actId="571"/>
          <ac:cxnSpMkLst>
            <pc:docMk/>
            <pc:sldMk cId="2856383698" sldId="977"/>
            <ac:cxnSpMk id="581" creationId="{E887498D-6308-D104-0871-634065308939}"/>
          </ac:cxnSpMkLst>
        </pc:cxnChg>
        <pc:cxnChg chg="mod">
          <ac:chgData name="Phillip Kaufman" userId="c001b2a046940d7c" providerId="LiveId" clId="{5CB25B10-5B1C-4017-B167-ED3104435743}" dt="2024-05-21T02:14:20.605" v="4964" actId="571"/>
          <ac:cxnSpMkLst>
            <pc:docMk/>
            <pc:sldMk cId="2856383698" sldId="977"/>
            <ac:cxnSpMk id="582" creationId="{A033F487-3A72-BBC7-C8E4-B8B7E3AB07C7}"/>
          </ac:cxnSpMkLst>
        </pc:cxnChg>
        <pc:cxnChg chg="mod">
          <ac:chgData name="Phillip Kaufman" userId="c001b2a046940d7c" providerId="LiveId" clId="{5CB25B10-5B1C-4017-B167-ED3104435743}" dt="2024-05-21T02:14:20.605" v="4964" actId="571"/>
          <ac:cxnSpMkLst>
            <pc:docMk/>
            <pc:sldMk cId="2856383698" sldId="977"/>
            <ac:cxnSpMk id="583" creationId="{20B45CA5-8263-E1D1-402E-52F99A15BD6F}"/>
          </ac:cxnSpMkLst>
        </pc:cxnChg>
        <pc:cxnChg chg="mod">
          <ac:chgData name="Phillip Kaufman" userId="c001b2a046940d7c" providerId="LiveId" clId="{5CB25B10-5B1C-4017-B167-ED3104435743}" dt="2024-05-21T02:14:20.605" v="4964" actId="571"/>
          <ac:cxnSpMkLst>
            <pc:docMk/>
            <pc:sldMk cId="2856383698" sldId="977"/>
            <ac:cxnSpMk id="584" creationId="{50234451-AF24-2A5B-BFBF-DA612A78F882}"/>
          </ac:cxnSpMkLst>
        </pc:cxnChg>
        <pc:cxnChg chg="mod">
          <ac:chgData name="Phillip Kaufman" userId="c001b2a046940d7c" providerId="LiveId" clId="{5CB25B10-5B1C-4017-B167-ED3104435743}" dt="2024-05-21T02:14:20.605" v="4964" actId="571"/>
          <ac:cxnSpMkLst>
            <pc:docMk/>
            <pc:sldMk cId="2856383698" sldId="977"/>
            <ac:cxnSpMk id="585" creationId="{0512A4F3-40D0-2D96-8845-D1E63F7468D4}"/>
          </ac:cxnSpMkLst>
        </pc:cxnChg>
        <pc:cxnChg chg="mod">
          <ac:chgData name="Phillip Kaufman" userId="c001b2a046940d7c" providerId="LiveId" clId="{5CB25B10-5B1C-4017-B167-ED3104435743}" dt="2024-05-21T02:14:20.605" v="4964" actId="571"/>
          <ac:cxnSpMkLst>
            <pc:docMk/>
            <pc:sldMk cId="2856383698" sldId="977"/>
            <ac:cxnSpMk id="586" creationId="{DB472508-7770-9E48-EF1B-B1070FF282A4}"/>
          </ac:cxnSpMkLst>
        </pc:cxnChg>
        <pc:cxnChg chg="mod">
          <ac:chgData name="Phillip Kaufman" userId="c001b2a046940d7c" providerId="LiveId" clId="{5CB25B10-5B1C-4017-B167-ED3104435743}" dt="2024-05-21T02:14:20.605" v="4964" actId="571"/>
          <ac:cxnSpMkLst>
            <pc:docMk/>
            <pc:sldMk cId="2856383698" sldId="977"/>
            <ac:cxnSpMk id="587" creationId="{24A65FBB-53A0-C49E-073D-7DB2C28F7497}"/>
          </ac:cxnSpMkLst>
        </pc:cxnChg>
        <pc:cxnChg chg="mod">
          <ac:chgData name="Phillip Kaufman" userId="c001b2a046940d7c" providerId="LiveId" clId="{5CB25B10-5B1C-4017-B167-ED3104435743}" dt="2024-05-21T02:14:20.605" v="4964" actId="571"/>
          <ac:cxnSpMkLst>
            <pc:docMk/>
            <pc:sldMk cId="2856383698" sldId="977"/>
            <ac:cxnSpMk id="588" creationId="{63DB76DB-E131-69EF-1B87-31EB86479C90}"/>
          </ac:cxnSpMkLst>
        </pc:cxnChg>
        <pc:cxnChg chg="mod">
          <ac:chgData name="Phillip Kaufman" userId="c001b2a046940d7c" providerId="LiveId" clId="{5CB25B10-5B1C-4017-B167-ED3104435743}" dt="2024-05-21T02:14:20.605" v="4964" actId="571"/>
          <ac:cxnSpMkLst>
            <pc:docMk/>
            <pc:sldMk cId="2856383698" sldId="977"/>
            <ac:cxnSpMk id="589" creationId="{030E5DE6-214E-E08F-DDCF-570DFE8F462A}"/>
          </ac:cxnSpMkLst>
        </pc:cxnChg>
        <pc:cxnChg chg="mod">
          <ac:chgData name="Phillip Kaufman" userId="c001b2a046940d7c" providerId="LiveId" clId="{5CB25B10-5B1C-4017-B167-ED3104435743}" dt="2024-05-21T02:14:20.605" v="4964" actId="571"/>
          <ac:cxnSpMkLst>
            <pc:docMk/>
            <pc:sldMk cId="2856383698" sldId="977"/>
            <ac:cxnSpMk id="590" creationId="{210551B2-0BB2-DFFA-699C-D8BB4D4625F2}"/>
          </ac:cxnSpMkLst>
        </pc:cxnChg>
        <pc:cxnChg chg="mod">
          <ac:chgData name="Phillip Kaufman" userId="c001b2a046940d7c" providerId="LiveId" clId="{5CB25B10-5B1C-4017-B167-ED3104435743}" dt="2024-05-21T02:14:20.605" v="4964" actId="571"/>
          <ac:cxnSpMkLst>
            <pc:docMk/>
            <pc:sldMk cId="2856383698" sldId="977"/>
            <ac:cxnSpMk id="591" creationId="{E1A498F2-BAC4-B49C-5056-8DA61B2136AC}"/>
          </ac:cxnSpMkLst>
        </pc:cxnChg>
        <pc:cxnChg chg="mod">
          <ac:chgData name="Phillip Kaufman" userId="c001b2a046940d7c" providerId="LiveId" clId="{5CB25B10-5B1C-4017-B167-ED3104435743}" dt="2024-05-21T02:14:20.605" v="4964" actId="571"/>
          <ac:cxnSpMkLst>
            <pc:docMk/>
            <pc:sldMk cId="2856383698" sldId="977"/>
            <ac:cxnSpMk id="592" creationId="{1E74C401-6577-C383-842D-CA9292E8D251}"/>
          </ac:cxnSpMkLst>
        </pc:cxnChg>
        <pc:cxnChg chg="mod">
          <ac:chgData name="Phillip Kaufman" userId="c001b2a046940d7c" providerId="LiveId" clId="{5CB25B10-5B1C-4017-B167-ED3104435743}" dt="2024-05-21T02:14:20.605" v="4964" actId="571"/>
          <ac:cxnSpMkLst>
            <pc:docMk/>
            <pc:sldMk cId="2856383698" sldId="977"/>
            <ac:cxnSpMk id="593" creationId="{47CD361F-B879-0539-03FF-A43EEC168899}"/>
          </ac:cxnSpMkLst>
        </pc:cxnChg>
        <pc:cxnChg chg="mod">
          <ac:chgData name="Phillip Kaufman" userId="c001b2a046940d7c" providerId="LiveId" clId="{5CB25B10-5B1C-4017-B167-ED3104435743}" dt="2024-05-21T02:14:20.605" v="4964" actId="571"/>
          <ac:cxnSpMkLst>
            <pc:docMk/>
            <pc:sldMk cId="2856383698" sldId="977"/>
            <ac:cxnSpMk id="594" creationId="{AD94BADE-E193-B5B3-87E7-128752402788}"/>
          </ac:cxnSpMkLst>
        </pc:cxnChg>
        <pc:cxnChg chg="mod">
          <ac:chgData name="Phillip Kaufman" userId="c001b2a046940d7c" providerId="LiveId" clId="{5CB25B10-5B1C-4017-B167-ED3104435743}" dt="2024-05-21T02:14:20.605" v="4964" actId="571"/>
          <ac:cxnSpMkLst>
            <pc:docMk/>
            <pc:sldMk cId="2856383698" sldId="977"/>
            <ac:cxnSpMk id="595" creationId="{9FB0C06D-3928-D6AD-6321-3AE66789F8BF}"/>
          </ac:cxnSpMkLst>
        </pc:cxnChg>
        <pc:cxnChg chg="mod">
          <ac:chgData name="Phillip Kaufman" userId="c001b2a046940d7c" providerId="LiveId" clId="{5CB25B10-5B1C-4017-B167-ED3104435743}" dt="2024-05-21T02:14:20.605" v="4964" actId="571"/>
          <ac:cxnSpMkLst>
            <pc:docMk/>
            <pc:sldMk cId="2856383698" sldId="977"/>
            <ac:cxnSpMk id="596" creationId="{5E230D31-4F4C-5F02-12FC-A5C6804C1716}"/>
          </ac:cxnSpMkLst>
        </pc:cxnChg>
        <pc:cxnChg chg="mod">
          <ac:chgData name="Phillip Kaufman" userId="c001b2a046940d7c" providerId="LiveId" clId="{5CB25B10-5B1C-4017-B167-ED3104435743}" dt="2024-05-21T02:14:20.605" v="4964" actId="571"/>
          <ac:cxnSpMkLst>
            <pc:docMk/>
            <pc:sldMk cId="2856383698" sldId="977"/>
            <ac:cxnSpMk id="597" creationId="{8834897A-4CCE-52D7-F92D-D4D794F6F75D}"/>
          </ac:cxnSpMkLst>
        </pc:cxnChg>
        <pc:cxnChg chg="mod">
          <ac:chgData name="Phillip Kaufman" userId="c001b2a046940d7c" providerId="LiveId" clId="{5CB25B10-5B1C-4017-B167-ED3104435743}" dt="2024-05-21T02:14:20.605" v="4964" actId="571"/>
          <ac:cxnSpMkLst>
            <pc:docMk/>
            <pc:sldMk cId="2856383698" sldId="977"/>
            <ac:cxnSpMk id="598" creationId="{E86123BD-25AA-D105-FFD7-DEFCA3565783}"/>
          </ac:cxnSpMkLst>
        </pc:cxnChg>
        <pc:cxnChg chg="mod">
          <ac:chgData name="Phillip Kaufman" userId="c001b2a046940d7c" providerId="LiveId" clId="{5CB25B10-5B1C-4017-B167-ED3104435743}" dt="2024-05-21T02:14:20.605" v="4964" actId="571"/>
          <ac:cxnSpMkLst>
            <pc:docMk/>
            <pc:sldMk cId="2856383698" sldId="977"/>
            <ac:cxnSpMk id="599" creationId="{62718046-0E87-3BA6-80AF-D193207C13CC}"/>
          </ac:cxnSpMkLst>
        </pc:cxnChg>
        <pc:cxnChg chg="mod">
          <ac:chgData name="Phillip Kaufman" userId="c001b2a046940d7c" providerId="LiveId" clId="{5CB25B10-5B1C-4017-B167-ED3104435743}" dt="2024-05-21T02:14:20.605" v="4964" actId="571"/>
          <ac:cxnSpMkLst>
            <pc:docMk/>
            <pc:sldMk cId="2856383698" sldId="977"/>
            <ac:cxnSpMk id="600" creationId="{61921DA9-9289-D53A-8465-D5488C989247}"/>
          </ac:cxnSpMkLst>
        </pc:cxnChg>
        <pc:cxnChg chg="mod">
          <ac:chgData name="Phillip Kaufman" userId="c001b2a046940d7c" providerId="LiveId" clId="{5CB25B10-5B1C-4017-B167-ED3104435743}" dt="2024-05-21T02:14:20.605" v="4964" actId="571"/>
          <ac:cxnSpMkLst>
            <pc:docMk/>
            <pc:sldMk cId="2856383698" sldId="977"/>
            <ac:cxnSpMk id="601" creationId="{72423CE1-8867-B2A5-17D8-CE91C9A618BC}"/>
          </ac:cxnSpMkLst>
        </pc:cxnChg>
        <pc:cxnChg chg="mod">
          <ac:chgData name="Phillip Kaufman" userId="c001b2a046940d7c" providerId="LiveId" clId="{5CB25B10-5B1C-4017-B167-ED3104435743}" dt="2024-05-21T02:14:20.605" v="4964" actId="571"/>
          <ac:cxnSpMkLst>
            <pc:docMk/>
            <pc:sldMk cId="2856383698" sldId="977"/>
            <ac:cxnSpMk id="602" creationId="{C7AE308F-E8E0-0619-C845-1739B7218C60}"/>
          </ac:cxnSpMkLst>
        </pc:cxnChg>
        <pc:cxnChg chg="mod">
          <ac:chgData name="Phillip Kaufman" userId="c001b2a046940d7c" providerId="LiveId" clId="{5CB25B10-5B1C-4017-B167-ED3104435743}" dt="2024-05-21T02:14:20.605" v="4964" actId="571"/>
          <ac:cxnSpMkLst>
            <pc:docMk/>
            <pc:sldMk cId="2856383698" sldId="977"/>
            <ac:cxnSpMk id="603" creationId="{9D1F0F6A-5B6C-1551-3664-3BE849548954}"/>
          </ac:cxnSpMkLst>
        </pc:cxnChg>
        <pc:cxnChg chg="mod">
          <ac:chgData name="Phillip Kaufman" userId="c001b2a046940d7c" providerId="LiveId" clId="{5CB25B10-5B1C-4017-B167-ED3104435743}" dt="2024-05-21T02:15:49.655" v="4984" actId="571"/>
          <ac:cxnSpMkLst>
            <pc:docMk/>
            <pc:sldMk cId="2856383698" sldId="977"/>
            <ac:cxnSpMk id="608" creationId="{5CD82F1F-AD12-D5A5-2D87-9A38EB49A1C9}"/>
          </ac:cxnSpMkLst>
        </pc:cxnChg>
        <pc:cxnChg chg="mod">
          <ac:chgData name="Phillip Kaufman" userId="c001b2a046940d7c" providerId="LiveId" clId="{5CB25B10-5B1C-4017-B167-ED3104435743}" dt="2024-05-21T02:15:49.655" v="4984" actId="571"/>
          <ac:cxnSpMkLst>
            <pc:docMk/>
            <pc:sldMk cId="2856383698" sldId="977"/>
            <ac:cxnSpMk id="609" creationId="{623EC671-4953-41CF-7B9B-510148F94BF1}"/>
          </ac:cxnSpMkLst>
        </pc:cxnChg>
        <pc:cxnChg chg="mod">
          <ac:chgData name="Phillip Kaufman" userId="c001b2a046940d7c" providerId="LiveId" clId="{5CB25B10-5B1C-4017-B167-ED3104435743}" dt="2024-05-21T02:15:49.655" v="4984" actId="571"/>
          <ac:cxnSpMkLst>
            <pc:docMk/>
            <pc:sldMk cId="2856383698" sldId="977"/>
            <ac:cxnSpMk id="610" creationId="{AA60BB79-A837-660F-282E-5D89891A60BB}"/>
          </ac:cxnSpMkLst>
        </pc:cxnChg>
        <pc:cxnChg chg="mod">
          <ac:chgData name="Phillip Kaufman" userId="c001b2a046940d7c" providerId="LiveId" clId="{5CB25B10-5B1C-4017-B167-ED3104435743}" dt="2024-05-21T02:15:49.655" v="4984" actId="571"/>
          <ac:cxnSpMkLst>
            <pc:docMk/>
            <pc:sldMk cId="2856383698" sldId="977"/>
            <ac:cxnSpMk id="611" creationId="{462A29FE-A546-28D6-0C72-94995D2FDA01}"/>
          </ac:cxnSpMkLst>
        </pc:cxnChg>
        <pc:cxnChg chg="mod">
          <ac:chgData name="Phillip Kaufman" userId="c001b2a046940d7c" providerId="LiveId" clId="{5CB25B10-5B1C-4017-B167-ED3104435743}" dt="2024-05-21T02:15:49.655" v="4984" actId="571"/>
          <ac:cxnSpMkLst>
            <pc:docMk/>
            <pc:sldMk cId="2856383698" sldId="977"/>
            <ac:cxnSpMk id="612" creationId="{66AB0221-0B48-60B2-C9B5-CE40EF2C6FD6}"/>
          </ac:cxnSpMkLst>
        </pc:cxnChg>
        <pc:cxnChg chg="mod">
          <ac:chgData name="Phillip Kaufman" userId="c001b2a046940d7c" providerId="LiveId" clId="{5CB25B10-5B1C-4017-B167-ED3104435743}" dt="2024-05-21T02:15:49.655" v="4984" actId="571"/>
          <ac:cxnSpMkLst>
            <pc:docMk/>
            <pc:sldMk cId="2856383698" sldId="977"/>
            <ac:cxnSpMk id="613" creationId="{0A606FE5-56AD-170E-07D5-18DA31936527}"/>
          </ac:cxnSpMkLst>
        </pc:cxnChg>
        <pc:cxnChg chg="mod">
          <ac:chgData name="Phillip Kaufman" userId="c001b2a046940d7c" providerId="LiveId" clId="{5CB25B10-5B1C-4017-B167-ED3104435743}" dt="2024-05-21T02:15:49.655" v="4984" actId="571"/>
          <ac:cxnSpMkLst>
            <pc:docMk/>
            <pc:sldMk cId="2856383698" sldId="977"/>
            <ac:cxnSpMk id="614" creationId="{21ED0224-B364-7D49-E0F7-AFA76038C173}"/>
          </ac:cxnSpMkLst>
        </pc:cxnChg>
        <pc:cxnChg chg="mod">
          <ac:chgData name="Phillip Kaufman" userId="c001b2a046940d7c" providerId="LiveId" clId="{5CB25B10-5B1C-4017-B167-ED3104435743}" dt="2024-05-21T02:15:49.655" v="4984" actId="571"/>
          <ac:cxnSpMkLst>
            <pc:docMk/>
            <pc:sldMk cId="2856383698" sldId="977"/>
            <ac:cxnSpMk id="615" creationId="{C5691F5B-C677-EAA3-09E8-719CEBE5F7E9}"/>
          </ac:cxnSpMkLst>
        </pc:cxnChg>
        <pc:cxnChg chg="mod">
          <ac:chgData name="Phillip Kaufman" userId="c001b2a046940d7c" providerId="LiveId" clId="{5CB25B10-5B1C-4017-B167-ED3104435743}" dt="2024-05-21T02:15:49.655" v="4984" actId="571"/>
          <ac:cxnSpMkLst>
            <pc:docMk/>
            <pc:sldMk cId="2856383698" sldId="977"/>
            <ac:cxnSpMk id="616" creationId="{431A0B1D-FD9D-8777-A254-F61E1F5438BE}"/>
          </ac:cxnSpMkLst>
        </pc:cxnChg>
        <pc:cxnChg chg="mod">
          <ac:chgData name="Phillip Kaufman" userId="c001b2a046940d7c" providerId="LiveId" clId="{5CB25B10-5B1C-4017-B167-ED3104435743}" dt="2024-05-21T02:15:49.655" v="4984" actId="571"/>
          <ac:cxnSpMkLst>
            <pc:docMk/>
            <pc:sldMk cId="2856383698" sldId="977"/>
            <ac:cxnSpMk id="617" creationId="{18D2769D-045E-DC2F-00FC-7BBD46658E5E}"/>
          </ac:cxnSpMkLst>
        </pc:cxnChg>
        <pc:cxnChg chg="mod">
          <ac:chgData name="Phillip Kaufman" userId="c001b2a046940d7c" providerId="LiveId" clId="{5CB25B10-5B1C-4017-B167-ED3104435743}" dt="2024-05-21T02:15:49.655" v="4984" actId="571"/>
          <ac:cxnSpMkLst>
            <pc:docMk/>
            <pc:sldMk cId="2856383698" sldId="977"/>
            <ac:cxnSpMk id="618" creationId="{86EF97EA-8CE0-0FB6-2F26-0880245AA4E0}"/>
          </ac:cxnSpMkLst>
        </pc:cxnChg>
        <pc:cxnChg chg="mod">
          <ac:chgData name="Phillip Kaufman" userId="c001b2a046940d7c" providerId="LiveId" clId="{5CB25B10-5B1C-4017-B167-ED3104435743}" dt="2024-05-21T02:15:49.655" v="4984" actId="571"/>
          <ac:cxnSpMkLst>
            <pc:docMk/>
            <pc:sldMk cId="2856383698" sldId="977"/>
            <ac:cxnSpMk id="619" creationId="{4646ED21-4123-939A-57D9-51136EA2F3FA}"/>
          </ac:cxnSpMkLst>
        </pc:cxnChg>
        <pc:cxnChg chg="mod">
          <ac:chgData name="Phillip Kaufman" userId="c001b2a046940d7c" providerId="LiveId" clId="{5CB25B10-5B1C-4017-B167-ED3104435743}" dt="2024-05-21T02:15:49.655" v="4984" actId="571"/>
          <ac:cxnSpMkLst>
            <pc:docMk/>
            <pc:sldMk cId="2856383698" sldId="977"/>
            <ac:cxnSpMk id="620" creationId="{CED40FC5-18E5-6480-21C8-B2471219F62D}"/>
          </ac:cxnSpMkLst>
        </pc:cxnChg>
        <pc:cxnChg chg="mod">
          <ac:chgData name="Phillip Kaufman" userId="c001b2a046940d7c" providerId="LiveId" clId="{5CB25B10-5B1C-4017-B167-ED3104435743}" dt="2024-05-21T02:15:49.655" v="4984" actId="571"/>
          <ac:cxnSpMkLst>
            <pc:docMk/>
            <pc:sldMk cId="2856383698" sldId="977"/>
            <ac:cxnSpMk id="621" creationId="{265359C0-4FA7-3DF7-A90A-61C5FD360DD0}"/>
          </ac:cxnSpMkLst>
        </pc:cxnChg>
        <pc:cxnChg chg="mod">
          <ac:chgData name="Phillip Kaufman" userId="c001b2a046940d7c" providerId="LiveId" clId="{5CB25B10-5B1C-4017-B167-ED3104435743}" dt="2024-05-21T02:15:49.655" v="4984" actId="571"/>
          <ac:cxnSpMkLst>
            <pc:docMk/>
            <pc:sldMk cId="2856383698" sldId="977"/>
            <ac:cxnSpMk id="622" creationId="{6CC8279E-1DC0-F5C2-B6AE-4C029AC90220}"/>
          </ac:cxnSpMkLst>
        </pc:cxnChg>
        <pc:cxnChg chg="mod">
          <ac:chgData name="Phillip Kaufman" userId="c001b2a046940d7c" providerId="LiveId" clId="{5CB25B10-5B1C-4017-B167-ED3104435743}" dt="2024-05-21T02:15:49.655" v="4984" actId="571"/>
          <ac:cxnSpMkLst>
            <pc:docMk/>
            <pc:sldMk cId="2856383698" sldId="977"/>
            <ac:cxnSpMk id="623" creationId="{682765C5-B43C-529D-E8DE-E91BB5C5821A}"/>
          </ac:cxnSpMkLst>
        </pc:cxnChg>
        <pc:cxnChg chg="mod">
          <ac:chgData name="Phillip Kaufman" userId="c001b2a046940d7c" providerId="LiveId" clId="{5CB25B10-5B1C-4017-B167-ED3104435743}" dt="2024-05-21T02:15:49.655" v="4984" actId="571"/>
          <ac:cxnSpMkLst>
            <pc:docMk/>
            <pc:sldMk cId="2856383698" sldId="977"/>
            <ac:cxnSpMk id="624" creationId="{2A447363-08D7-04DE-FEBF-781423D04846}"/>
          </ac:cxnSpMkLst>
        </pc:cxnChg>
        <pc:cxnChg chg="mod">
          <ac:chgData name="Phillip Kaufman" userId="c001b2a046940d7c" providerId="LiveId" clId="{5CB25B10-5B1C-4017-B167-ED3104435743}" dt="2024-05-21T02:15:49.655" v="4984" actId="571"/>
          <ac:cxnSpMkLst>
            <pc:docMk/>
            <pc:sldMk cId="2856383698" sldId="977"/>
            <ac:cxnSpMk id="625" creationId="{134FB851-7570-62AD-EBA1-173F30D6775F}"/>
          </ac:cxnSpMkLst>
        </pc:cxnChg>
        <pc:cxnChg chg="mod">
          <ac:chgData name="Phillip Kaufman" userId="c001b2a046940d7c" providerId="LiveId" clId="{5CB25B10-5B1C-4017-B167-ED3104435743}" dt="2024-05-21T02:15:49.655" v="4984" actId="571"/>
          <ac:cxnSpMkLst>
            <pc:docMk/>
            <pc:sldMk cId="2856383698" sldId="977"/>
            <ac:cxnSpMk id="626" creationId="{F4BFE03D-98BA-5F5C-7E8C-D09920EAC836}"/>
          </ac:cxnSpMkLst>
        </pc:cxnChg>
        <pc:cxnChg chg="mod">
          <ac:chgData name="Phillip Kaufman" userId="c001b2a046940d7c" providerId="LiveId" clId="{5CB25B10-5B1C-4017-B167-ED3104435743}" dt="2024-05-21T02:15:49.655" v="4984" actId="571"/>
          <ac:cxnSpMkLst>
            <pc:docMk/>
            <pc:sldMk cId="2856383698" sldId="977"/>
            <ac:cxnSpMk id="627" creationId="{BD427784-CB83-FDE2-46F9-BF96C6D363E9}"/>
          </ac:cxnSpMkLst>
        </pc:cxnChg>
        <pc:cxnChg chg="mod">
          <ac:chgData name="Phillip Kaufman" userId="c001b2a046940d7c" providerId="LiveId" clId="{5CB25B10-5B1C-4017-B167-ED3104435743}" dt="2024-05-21T02:15:49.655" v="4984" actId="571"/>
          <ac:cxnSpMkLst>
            <pc:docMk/>
            <pc:sldMk cId="2856383698" sldId="977"/>
            <ac:cxnSpMk id="628" creationId="{E4C81017-AA7D-19E7-D90C-476B8D23FA2F}"/>
          </ac:cxnSpMkLst>
        </pc:cxnChg>
        <pc:cxnChg chg="mod">
          <ac:chgData name="Phillip Kaufman" userId="c001b2a046940d7c" providerId="LiveId" clId="{5CB25B10-5B1C-4017-B167-ED3104435743}" dt="2024-05-21T02:15:49.655" v="4984" actId="571"/>
          <ac:cxnSpMkLst>
            <pc:docMk/>
            <pc:sldMk cId="2856383698" sldId="977"/>
            <ac:cxnSpMk id="629" creationId="{04D73A83-E52C-EB23-1A1E-CF1FAEFA96C0}"/>
          </ac:cxnSpMkLst>
        </pc:cxnChg>
        <pc:cxnChg chg="mod">
          <ac:chgData name="Phillip Kaufman" userId="c001b2a046940d7c" providerId="LiveId" clId="{5CB25B10-5B1C-4017-B167-ED3104435743}" dt="2024-05-21T02:15:49.655" v="4984" actId="571"/>
          <ac:cxnSpMkLst>
            <pc:docMk/>
            <pc:sldMk cId="2856383698" sldId="977"/>
            <ac:cxnSpMk id="630" creationId="{AD745C5B-6D28-E5A9-F5E3-6A42053274C6}"/>
          </ac:cxnSpMkLst>
        </pc:cxnChg>
        <pc:cxnChg chg="mod">
          <ac:chgData name="Phillip Kaufman" userId="c001b2a046940d7c" providerId="LiveId" clId="{5CB25B10-5B1C-4017-B167-ED3104435743}" dt="2024-05-21T02:15:49.655" v="4984" actId="571"/>
          <ac:cxnSpMkLst>
            <pc:docMk/>
            <pc:sldMk cId="2856383698" sldId="977"/>
            <ac:cxnSpMk id="631" creationId="{45E90E33-26D5-62BD-9D3C-41D97786C4BB}"/>
          </ac:cxnSpMkLst>
        </pc:cxnChg>
        <pc:cxnChg chg="mod">
          <ac:chgData name="Phillip Kaufman" userId="c001b2a046940d7c" providerId="LiveId" clId="{5CB25B10-5B1C-4017-B167-ED3104435743}" dt="2024-05-21T02:15:49.655" v="4984" actId="571"/>
          <ac:cxnSpMkLst>
            <pc:docMk/>
            <pc:sldMk cId="2856383698" sldId="977"/>
            <ac:cxnSpMk id="632" creationId="{C21CF460-5508-1522-4905-FE800551649E}"/>
          </ac:cxnSpMkLst>
        </pc:cxnChg>
        <pc:cxnChg chg="mod">
          <ac:chgData name="Phillip Kaufman" userId="c001b2a046940d7c" providerId="LiveId" clId="{5CB25B10-5B1C-4017-B167-ED3104435743}" dt="2024-05-21T02:15:49.655" v="4984" actId="571"/>
          <ac:cxnSpMkLst>
            <pc:docMk/>
            <pc:sldMk cId="2856383698" sldId="977"/>
            <ac:cxnSpMk id="633" creationId="{B6E467BA-579F-B00A-4511-96B1AB6615D8}"/>
          </ac:cxnSpMkLst>
        </pc:cxnChg>
        <pc:cxnChg chg="mod">
          <ac:chgData name="Phillip Kaufman" userId="c001b2a046940d7c" providerId="LiveId" clId="{5CB25B10-5B1C-4017-B167-ED3104435743}" dt="2024-05-21T02:15:49.655" v="4984" actId="571"/>
          <ac:cxnSpMkLst>
            <pc:docMk/>
            <pc:sldMk cId="2856383698" sldId="977"/>
            <ac:cxnSpMk id="634" creationId="{7BF7FFF7-15A6-0FE4-5D21-48A178CC8264}"/>
          </ac:cxnSpMkLst>
        </pc:cxnChg>
        <pc:cxnChg chg="mod">
          <ac:chgData name="Phillip Kaufman" userId="c001b2a046940d7c" providerId="LiveId" clId="{5CB25B10-5B1C-4017-B167-ED3104435743}" dt="2024-05-21T02:15:49.655" v="4984" actId="571"/>
          <ac:cxnSpMkLst>
            <pc:docMk/>
            <pc:sldMk cId="2856383698" sldId="977"/>
            <ac:cxnSpMk id="635" creationId="{CC037A89-5F97-10BA-0BB2-EA26F15908B5}"/>
          </ac:cxnSpMkLst>
        </pc:cxnChg>
        <pc:cxnChg chg="mod">
          <ac:chgData name="Phillip Kaufman" userId="c001b2a046940d7c" providerId="LiveId" clId="{5CB25B10-5B1C-4017-B167-ED3104435743}" dt="2024-05-21T02:15:49.655" v="4984" actId="571"/>
          <ac:cxnSpMkLst>
            <pc:docMk/>
            <pc:sldMk cId="2856383698" sldId="977"/>
            <ac:cxnSpMk id="636" creationId="{8652D122-1E29-4CA0-E6EE-55F70A81A31A}"/>
          </ac:cxnSpMkLst>
        </pc:cxnChg>
        <pc:cxnChg chg="mod">
          <ac:chgData name="Phillip Kaufman" userId="c001b2a046940d7c" providerId="LiveId" clId="{5CB25B10-5B1C-4017-B167-ED3104435743}" dt="2024-05-21T02:15:49.655" v="4984" actId="571"/>
          <ac:cxnSpMkLst>
            <pc:docMk/>
            <pc:sldMk cId="2856383698" sldId="977"/>
            <ac:cxnSpMk id="637" creationId="{33BF45B3-974D-DC7D-23CA-B273CAC74634}"/>
          </ac:cxnSpMkLst>
        </pc:cxnChg>
        <pc:cxnChg chg="mod">
          <ac:chgData name="Phillip Kaufman" userId="c001b2a046940d7c" providerId="LiveId" clId="{5CB25B10-5B1C-4017-B167-ED3104435743}" dt="2024-05-21T02:15:49.655" v="4984" actId="571"/>
          <ac:cxnSpMkLst>
            <pc:docMk/>
            <pc:sldMk cId="2856383698" sldId="977"/>
            <ac:cxnSpMk id="638" creationId="{BFC1311C-B5CB-6799-FF4A-D97D59A2A9C4}"/>
          </ac:cxnSpMkLst>
        </pc:cxnChg>
        <pc:cxnChg chg="mod">
          <ac:chgData name="Phillip Kaufman" userId="c001b2a046940d7c" providerId="LiveId" clId="{5CB25B10-5B1C-4017-B167-ED3104435743}" dt="2024-05-21T02:15:49.655" v="4984" actId="571"/>
          <ac:cxnSpMkLst>
            <pc:docMk/>
            <pc:sldMk cId="2856383698" sldId="977"/>
            <ac:cxnSpMk id="639" creationId="{86F482D1-BBF4-24AA-F852-ADBF15A4AD74}"/>
          </ac:cxnSpMkLst>
        </pc:cxnChg>
        <pc:cxnChg chg="mod">
          <ac:chgData name="Phillip Kaufman" userId="c001b2a046940d7c" providerId="LiveId" clId="{5CB25B10-5B1C-4017-B167-ED3104435743}" dt="2024-05-21T02:17:36.998" v="5017"/>
          <ac:cxnSpMkLst>
            <pc:docMk/>
            <pc:sldMk cId="2856383698" sldId="977"/>
            <ac:cxnSpMk id="643" creationId="{1A61D1F9-7A2D-7E4F-D48F-2330A53A1EDA}"/>
          </ac:cxnSpMkLst>
        </pc:cxnChg>
        <pc:cxnChg chg="mod">
          <ac:chgData name="Phillip Kaufman" userId="c001b2a046940d7c" providerId="LiveId" clId="{5CB25B10-5B1C-4017-B167-ED3104435743}" dt="2024-05-21T02:17:36.998" v="5017"/>
          <ac:cxnSpMkLst>
            <pc:docMk/>
            <pc:sldMk cId="2856383698" sldId="977"/>
            <ac:cxnSpMk id="644" creationId="{951A3F2E-5798-4AD3-735D-DDDEE548C77A}"/>
          </ac:cxnSpMkLst>
        </pc:cxnChg>
        <pc:cxnChg chg="mod">
          <ac:chgData name="Phillip Kaufman" userId="c001b2a046940d7c" providerId="LiveId" clId="{5CB25B10-5B1C-4017-B167-ED3104435743}" dt="2024-05-21T02:17:36.998" v="5017"/>
          <ac:cxnSpMkLst>
            <pc:docMk/>
            <pc:sldMk cId="2856383698" sldId="977"/>
            <ac:cxnSpMk id="645" creationId="{0B4FD34A-0C3A-D7D9-0F77-C537A969AB10}"/>
          </ac:cxnSpMkLst>
        </pc:cxnChg>
        <pc:cxnChg chg="mod">
          <ac:chgData name="Phillip Kaufman" userId="c001b2a046940d7c" providerId="LiveId" clId="{5CB25B10-5B1C-4017-B167-ED3104435743}" dt="2024-05-21T02:17:36.998" v="5017"/>
          <ac:cxnSpMkLst>
            <pc:docMk/>
            <pc:sldMk cId="2856383698" sldId="977"/>
            <ac:cxnSpMk id="646" creationId="{196FFA98-E2E8-A847-BFD7-BD5E54A8F9EA}"/>
          </ac:cxnSpMkLst>
        </pc:cxnChg>
        <pc:cxnChg chg="mod">
          <ac:chgData name="Phillip Kaufman" userId="c001b2a046940d7c" providerId="LiveId" clId="{5CB25B10-5B1C-4017-B167-ED3104435743}" dt="2024-05-21T02:17:36.998" v="5017"/>
          <ac:cxnSpMkLst>
            <pc:docMk/>
            <pc:sldMk cId="2856383698" sldId="977"/>
            <ac:cxnSpMk id="647" creationId="{DDBDF252-7B12-1629-F1B7-05664472BE19}"/>
          </ac:cxnSpMkLst>
        </pc:cxnChg>
        <pc:cxnChg chg="mod">
          <ac:chgData name="Phillip Kaufman" userId="c001b2a046940d7c" providerId="LiveId" clId="{5CB25B10-5B1C-4017-B167-ED3104435743}" dt="2024-05-21T02:17:36.998" v="5017"/>
          <ac:cxnSpMkLst>
            <pc:docMk/>
            <pc:sldMk cId="2856383698" sldId="977"/>
            <ac:cxnSpMk id="648" creationId="{B4A9C746-A28B-F6A0-9B6A-7BF9E1DDA3B3}"/>
          </ac:cxnSpMkLst>
        </pc:cxnChg>
        <pc:cxnChg chg="mod">
          <ac:chgData name="Phillip Kaufman" userId="c001b2a046940d7c" providerId="LiveId" clId="{5CB25B10-5B1C-4017-B167-ED3104435743}" dt="2024-05-21T02:17:36.998" v="5017"/>
          <ac:cxnSpMkLst>
            <pc:docMk/>
            <pc:sldMk cId="2856383698" sldId="977"/>
            <ac:cxnSpMk id="649" creationId="{56F60D29-F59C-3BE9-7849-423F66C17C02}"/>
          </ac:cxnSpMkLst>
        </pc:cxnChg>
        <pc:cxnChg chg="mod">
          <ac:chgData name="Phillip Kaufman" userId="c001b2a046940d7c" providerId="LiveId" clId="{5CB25B10-5B1C-4017-B167-ED3104435743}" dt="2024-05-21T02:17:36.998" v="5017"/>
          <ac:cxnSpMkLst>
            <pc:docMk/>
            <pc:sldMk cId="2856383698" sldId="977"/>
            <ac:cxnSpMk id="650" creationId="{4AEA667E-6773-8BE5-1A99-6A26B7732C58}"/>
          </ac:cxnSpMkLst>
        </pc:cxnChg>
        <pc:cxnChg chg="mod">
          <ac:chgData name="Phillip Kaufman" userId="c001b2a046940d7c" providerId="LiveId" clId="{5CB25B10-5B1C-4017-B167-ED3104435743}" dt="2024-05-21T02:17:36.998" v="5017"/>
          <ac:cxnSpMkLst>
            <pc:docMk/>
            <pc:sldMk cId="2856383698" sldId="977"/>
            <ac:cxnSpMk id="651" creationId="{6BB1DE12-AD50-C49D-8F6A-CF8C32A1931E}"/>
          </ac:cxnSpMkLst>
        </pc:cxnChg>
        <pc:cxnChg chg="mod">
          <ac:chgData name="Phillip Kaufman" userId="c001b2a046940d7c" providerId="LiveId" clId="{5CB25B10-5B1C-4017-B167-ED3104435743}" dt="2024-05-21T02:17:36.998" v="5017"/>
          <ac:cxnSpMkLst>
            <pc:docMk/>
            <pc:sldMk cId="2856383698" sldId="977"/>
            <ac:cxnSpMk id="652" creationId="{9E5FBAE1-727E-0225-2210-918A586AABFE}"/>
          </ac:cxnSpMkLst>
        </pc:cxnChg>
        <pc:cxnChg chg="mod">
          <ac:chgData name="Phillip Kaufman" userId="c001b2a046940d7c" providerId="LiveId" clId="{5CB25B10-5B1C-4017-B167-ED3104435743}" dt="2024-05-21T02:17:36.998" v="5017"/>
          <ac:cxnSpMkLst>
            <pc:docMk/>
            <pc:sldMk cId="2856383698" sldId="977"/>
            <ac:cxnSpMk id="653" creationId="{66F44132-E82D-5AE2-4942-356CF57E4CDB}"/>
          </ac:cxnSpMkLst>
        </pc:cxnChg>
        <pc:cxnChg chg="mod">
          <ac:chgData name="Phillip Kaufman" userId="c001b2a046940d7c" providerId="LiveId" clId="{5CB25B10-5B1C-4017-B167-ED3104435743}" dt="2024-05-21T02:17:36.998" v="5017"/>
          <ac:cxnSpMkLst>
            <pc:docMk/>
            <pc:sldMk cId="2856383698" sldId="977"/>
            <ac:cxnSpMk id="654" creationId="{B9B9E30C-D056-F281-04EC-0D206725D16E}"/>
          </ac:cxnSpMkLst>
        </pc:cxnChg>
        <pc:cxnChg chg="mod">
          <ac:chgData name="Phillip Kaufman" userId="c001b2a046940d7c" providerId="LiveId" clId="{5CB25B10-5B1C-4017-B167-ED3104435743}" dt="2024-05-21T02:17:36.998" v="5017"/>
          <ac:cxnSpMkLst>
            <pc:docMk/>
            <pc:sldMk cId="2856383698" sldId="977"/>
            <ac:cxnSpMk id="655" creationId="{253C93EB-2BBA-59ED-35DB-85F5ABC8329A}"/>
          </ac:cxnSpMkLst>
        </pc:cxnChg>
        <pc:cxnChg chg="mod">
          <ac:chgData name="Phillip Kaufman" userId="c001b2a046940d7c" providerId="LiveId" clId="{5CB25B10-5B1C-4017-B167-ED3104435743}" dt="2024-05-21T02:17:36.998" v="5017"/>
          <ac:cxnSpMkLst>
            <pc:docMk/>
            <pc:sldMk cId="2856383698" sldId="977"/>
            <ac:cxnSpMk id="656" creationId="{94DE1DBF-CE2E-B4FB-C5CF-B141A8034B69}"/>
          </ac:cxnSpMkLst>
        </pc:cxnChg>
        <pc:cxnChg chg="mod">
          <ac:chgData name="Phillip Kaufman" userId="c001b2a046940d7c" providerId="LiveId" clId="{5CB25B10-5B1C-4017-B167-ED3104435743}" dt="2024-05-21T02:17:36.998" v="5017"/>
          <ac:cxnSpMkLst>
            <pc:docMk/>
            <pc:sldMk cId="2856383698" sldId="977"/>
            <ac:cxnSpMk id="657" creationId="{159CCC7A-D13B-BA2E-5694-1EF1C1AFBC86}"/>
          </ac:cxnSpMkLst>
        </pc:cxnChg>
        <pc:cxnChg chg="mod">
          <ac:chgData name="Phillip Kaufman" userId="c001b2a046940d7c" providerId="LiveId" clId="{5CB25B10-5B1C-4017-B167-ED3104435743}" dt="2024-05-21T02:17:36.998" v="5017"/>
          <ac:cxnSpMkLst>
            <pc:docMk/>
            <pc:sldMk cId="2856383698" sldId="977"/>
            <ac:cxnSpMk id="658" creationId="{82E4FA13-923B-7D71-5839-8692FF53218C}"/>
          </ac:cxnSpMkLst>
        </pc:cxnChg>
        <pc:cxnChg chg="mod">
          <ac:chgData name="Phillip Kaufman" userId="c001b2a046940d7c" providerId="LiveId" clId="{5CB25B10-5B1C-4017-B167-ED3104435743}" dt="2024-05-21T02:17:36.998" v="5017"/>
          <ac:cxnSpMkLst>
            <pc:docMk/>
            <pc:sldMk cId="2856383698" sldId="977"/>
            <ac:cxnSpMk id="659" creationId="{23963D49-DE41-3AE9-93E1-B483AE0A6541}"/>
          </ac:cxnSpMkLst>
        </pc:cxnChg>
        <pc:cxnChg chg="mod">
          <ac:chgData name="Phillip Kaufman" userId="c001b2a046940d7c" providerId="LiveId" clId="{5CB25B10-5B1C-4017-B167-ED3104435743}" dt="2024-05-21T02:17:36.998" v="5017"/>
          <ac:cxnSpMkLst>
            <pc:docMk/>
            <pc:sldMk cId="2856383698" sldId="977"/>
            <ac:cxnSpMk id="660" creationId="{D5753E2A-F808-F5F4-988C-9A66E8D2079E}"/>
          </ac:cxnSpMkLst>
        </pc:cxnChg>
        <pc:cxnChg chg="mod">
          <ac:chgData name="Phillip Kaufman" userId="c001b2a046940d7c" providerId="LiveId" clId="{5CB25B10-5B1C-4017-B167-ED3104435743}" dt="2024-05-21T02:17:36.998" v="5017"/>
          <ac:cxnSpMkLst>
            <pc:docMk/>
            <pc:sldMk cId="2856383698" sldId="977"/>
            <ac:cxnSpMk id="661" creationId="{78728415-2868-BBCD-3878-E483C3EE458C}"/>
          </ac:cxnSpMkLst>
        </pc:cxnChg>
        <pc:cxnChg chg="mod">
          <ac:chgData name="Phillip Kaufman" userId="c001b2a046940d7c" providerId="LiveId" clId="{5CB25B10-5B1C-4017-B167-ED3104435743}" dt="2024-05-21T02:17:36.998" v="5017"/>
          <ac:cxnSpMkLst>
            <pc:docMk/>
            <pc:sldMk cId="2856383698" sldId="977"/>
            <ac:cxnSpMk id="662" creationId="{361CCB1E-967C-B36E-E2B7-9CAC6114A55F}"/>
          </ac:cxnSpMkLst>
        </pc:cxnChg>
        <pc:cxnChg chg="mod">
          <ac:chgData name="Phillip Kaufman" userId="c001b2a046940d7c" providerId="LiveId" clId="{5CB25B10-5B1C-4017-B167-ED3104435743}" dt="2024-05-21T02:17:36.998" v="5017"/>
          <ac:cxnSpMkLst>
            <pc:docMk/>
            <pc:sldMk cId="2856383698" sldId="977"/>
            <ac:cxnSpMk id="663" creationId="{701ED69E-8FD0-96F6-5084-0A89D9D58FDA}"/>
          </ac:cxnSpMkLst>
        </pc:cxnChg>
        <pc:cxnChg chg="mod">
          <ac:chgData name="Phillip Kaufman" userId="c001b2a046940d7c" providerId="LiveId" clId="{5CB25B10-5B1C-4017-B167-ED3104435743}" dt="2024-05-21T02:17:36.998" v="5017"/>
          <ac:cxnSpMkLst>
            <pc:docMk/>
            <pc:sldMk cId="2856383698" sldId="977"/>
            <ac:cxnSpMk id="664" creationId="{9A6E9406-BBC0-58EE-B8F9-47AE0DF81782}"/>
          </ac:cxnSpMkLst>
        </pc:cxnChg>
        <pc:cxnChg chg="mod">
          <ac:chgData name="Phillip Kaufman" userId="c001b2a046940d7c" providerId="LiveId" clId="{5CB25B10-5B1C-4017-B167-ED3104435743}" dt="2024-05-21T02:17:36.998" v="5017"/>
          <ac:cxnSpMkLst>
            <pc:docMk/>
            <pc:sldMk cId="2856383698" sldId="977"/>
            <ac:cxnSpMk id="665" creationId="{7BEAB875-6434-0CEF-B95A-E55E8A4F99AE}"/>
          </ac:cxnSpMkLst>
        </pc:cxnChg>
        <pc:cxnChg chg="mod">
          <ac:chgData name="Phillip Kaufman" userId="c001b2a046940d7c" providerId="LiveId" clId="{5CB25B10-5B1C-4017-B167-ED3104435743}" dt="2024-05-21T02:17:36.998" v="5017"/>
          <ac:cxnSpMkLst>
            <pc:docMk/>
            <pc:sldMk cId="2856383698" sldId="977"/>
            <ac:cxnSpMk id="666" creationId="{11B26DD7-2A04-61D2-4EE4-6410BF96F314}"/>
          </ac:cxnSpMkLst>
        </pc:cxnChg>
        <pc:cxnChg chg="mod">
          <ac:chgData name="Phillip Kaufman" userId="c001b2a046940d7c" providerId="LiveId" clId="{5CB25B10-5B1C-4017-B167-ED3104435743}" dt="2024-05-21T02:17:36.998" v="5017"/>
          <ac:cxnSpMkLst>
            <pc:docMk/>
            <pc:sldMk cId="2856383698" sldId="977"/>
            <ac:cxnSpMk id="667" creationId="{054CAFF8-22D0-AC9E-A73A-CA9C50004B08}"/>
          </ac:cxnSpMkLst>
        </pc:cxnChg>
        <pc:cxnChg chg="mod">
          <ac:chgData name="Phillip Kaufman" userId="c001b2a046940d7c" providerId="LiveId" clId="{5CB25B10-5B1C-4017-B167-ED3104435743}" dt="2024-05-21T02:17:36.998" v="5017"/>
          <ac:cxnSpMkLst>
            <pc:docMk/>
            <pc:sldMk cId="2856383698" sldId="977"/>
            <ac:cxnSpMk id="668" creationId="{F3D10E00-9615-3788-D55F-3C47F2BCE7D3}"/>
          </ac:cxnSpMkLst>
        </pc:cxnChg>
        <pc:cxnChg chg="mod">
          <ac:chgData name="Phillip Kaufman" userId="c001b2a046940d7c" providerId="LiveId" clId="{5CB25B10-5B1C-4017-B167-ED3104435743}" dt="2024-05-21T02:17:36.998" v="5017"/>
          <ac:cxnSpMkLst>
            <pc:docMk/>
            <pc:sldMk cId="2856383698" sldId="977"/>
            <ac:cxnSpMk id="669" creationId="{420FE053-8340-7BF8-B11C-6850BAE2F00B}"/>
          </ac:cxnSpMkLst>
        </pc:cxnChg>
        <pc:cxnChg chg="mod">
          <ac:chgData name="Phillip Kaufman" userId="c001b2a046940d7c" providerId="LiveId" clId="{5CB25B10-5B1C-4017-B167-ED3104435743}" dt="2024-05-21T02:17:36.998" v="5017"/>
          <ac:cxnSpMkLst>
            <pc:docMk/>
            <pc:sldMk cId="2856383698" sldId="977"/>
            <ac:cxnSpMk id="670" creationId="{D3C38A55-921A-F76A-F57E-58C10CD56C85}"/>
          </ac:cxnSpMkLst>
        </pc:cxnChg>
        <pc:cxnChg chg="mod">
          <ac:chgData name="Phillip Kaufman" userId="c001b2a046940d7c" providerId="LiveId" clId="{5CB25B10-5B1C-4017-B167-ED3104435743}" dt="2024-05-21T02:17:36.998" v="5017"/>
          <ac:cxnSpMkLst>
            <pc:docMk/>
            <pc:sldMk cId="2856383698" sldId="977"/>
            <ac:cxnSpMk id="671" creationId="{8F83AB60-01F6-442A-FAAE-A97203C7A284}"/>
          </ac:cxnSpMkLst>
        </pc:cxnChg>
        <pc:cxnChg chg="mod">
          <ac:chgData name="Phillip Kaufman" userId="c001b2a046940d7c" providerId="LiveId" clId="{5CB25B10-5B1C-4017-B167-ED3104435743}" dt="2024-05-21T02:17:36.998" v="5017"/>
          <ac:cxnSpMkLst>
            <pc:docMk/>
            <pc:sldMk cId="2856383698" sldId="977"/>
            <ac:cxnSpMk id="672" creationId="{3AF0EC5D-0697-3B37-BD5F-A18A3B8520FC}"/>
          </ac:cxnSpMkLst>
        </pc:cxnChg>
        <pc:cxnChg chg="mod">
          <ac:chgData name="Phillip Kaufman" userId="c001b2a046940d7c" providerId="LiveId" clId="{5CB25B10-5B1C-4017-B167-ED3104435743}" dt="2024-05-21T02:17:36.998" v="5017"/>
          <ac:cxnSpMkLst>
            <pc:docMk/>
            <pc:sldMk cId="2856383698" sldId="977"/>
            <ac:cxnSpMk id="673" creationId="{6FA24938-070A-A343-5AC9-82C00D867896}"/>
          </ac:cxnSpMkLst>
        </pc:cxnChg>
        <pc:cxnChg chg="mod">
          <ac:chgData name="Phillip Kaufman" userId="c001b2a046940d7c" providerId="LiveId" clId="{5CB25B10-5B1C-4017-B167-ED3104435743}" dt="2024-05-21T02:17:36.998" v="5017"/>
          <ac:cxnSpMkLst>
            <pc:docMk/>
            <pc:sldMk cId="2856383698" sldId="977"/>
            <ac:cxnSpMk id="674" creationId="{2B8E5867-85AE-5E26-BEB5-E8366AD03E81}"/>
          </ac:cxnSpMkLst>
        </pc:cxnChg>
        <pc:cxnChg chg="mod">
          <ac:chgData name="Phillip Kaufman" userId="c001b2a046940d7c" providerId="LiveId" clId="{5CB25B10-5B1C-4017-B167-ED3104435743}" dt="2024-05-21T02:18:04.872" v="5033" actId="571"/>
          <ac:cxnSpMkLst>
            <pc:docMk/>
            <pc:sldMk cId="2856383698" sldId="977"/>
            <ac:cxnSpMk id="680" creationId="{18986C8C-C597-00A5-2FA1-90803007351A}"/>
          </ac:cxnSpMkLst>
        </pc:cxnChg>
        <pc:cxnChg chg="mod">
          <ac:chgData name="Phillip Kaufman" userId="c001b2a046940d7c" providerId="LiveId" clId="{5CB25B10-5B1C-4017-B167-ED3104435743}" dt="2024-05-21T02:18:04.872" v="5033" actId="571"/>
          <ac:cxnSpMkLst>
            <pc:docMk/>
            <pc:sldMk cId="2856383698" sldId="977"/>
            <ac:cxnSpMk id="681" creationId="{E09DC150-8887-9B7D-E911-8755C4984678}"/>
          </ac:cxnSpMkLst>
        </pc:cxnChg>
        <pc:cxnChg chg="mod">
          <ac:chgData name="Phillip Kaufman" userId="c001b2a046940d7c" providerId="LiveId" clId="{5CB25B10-5B1C-4017-B167-ED3104435743}" dt="2024-05-21T02:18:04.872" v="5033" actId="571"/>
          <ac:cxnSpMkLst>
            <pc:docMk/>
            <pc:sldMk cId="2856383698" sldId="977"/>
            <ac:cxnSpMk id="684" creationId="{B7838D28-0A75-50EE-B059-9AFEC524CFA9}"/>
          </ac:cxnSpMkLst>
        </pc:cxnChg>
        <pc:cxnChg chg="mod">
          <ac:chgData name="Phillip Kaufman" userId="c001b2a046940d7c" providerId="LiveId" clId="{5CB25B10-5B1C-4017-B167-ED3104435743}" dt="2024-05-21T02:18:04.872" v="5033" actId="571"/>
          <ac:cxnSpMkLst>
            <pc:docMk/>
            <pc:sldMk cId="2856383698" sldId="977"/>
            <ac:cxnSpMk id="685" creationId="{EA2E0E84-D809-F209-E439-F51EFA91A694}"/>
          </ac:cxnSpMkLst>
        </pc:cxnChg>
        <pc:cxnChg chg="mod">
          <ac:chgData name="Phillip Kaufman" userId="c001b2a046940d7c" providerId="LiveId" clId="{5CB25B10-5B1C-4017-B167-ED3104435743}" dt="2024-05-21T02:18:04.872" v="5033" actId="571"/>
          <ac:cxnSpMkLst>
            <pc:docMk/>
            <pc:sldMk cId="2856383698" sldId="977"/>
            <ac:cxnSpMk id="686" creationId="{9DC41DAF-E729-9644-B8A8-576D732F560C}"/>
          </ac:cxnSpMkLst>
        </pc:cxnChg>
        <pc:cxnChg chg="mod">
          <ac:chgData name="Phillip Kaufman" userId="c001b2a046940d7c" providerId="LiveId" clId="{5CB25B10-5B1C-4017-B167-ED3104435743}" dt="2024-05-21T02:18:04.872" v="5033" actId="571"/>
          <ac:cxnSpMkLst>
            <pc:docMk/>
            <pc:sldMk cId="2856383698" sldId="977"/>
            <ac:cxnSpMk id="687" creationId="{7A854EA9-77F9-54D4-364D-47B65C82DADF}"/>
          </ac:cxnSpMkLst>
        </pc:cxnChg>
        <pc:cxnChg chg="mod">
          <ac:chgData name="Phillip Kaufman" userId="c001b2a046940d7c" providerId="LiveId" clId="{5CB25B10-5B1C-4017-B167-ED3104435743}" dt="2024-05-21T02:18:04.872" v="5033" actId="571"/>
          <ac:cxnSpMkLst>
            <pc:docMk/>
            <pc:sldMk cId="2856383698" sldId="977"/>
            <ac:cxnSpMk id="688" creationId="{990D378C-B5AC-F1DB-5E53-19B284129845}"/>
          </ac:cxnSpMkLst>
        </pc:cxnChg>
        <pc:cxnChg chg="mod">
          <ac:chgData name="Phillip Kaufman" userId="c001b2a046940d7c" providerId="LiveId" clId="{5CB25B10-5B1C-4017-B167-ED3104435743}" dt="2024-05-21T02:18:04.872" v="5033" actId="571"/>
          <ac:cxnSpMkLst>
            <pc:docMk/>
            <pc:sldMk cId="2856383698" sldId="977"/>
            <ac:cxnSpMk id="689" creationId="{38B9475B-0F90-0DCA-BFC2-F8396B59E328}"/>
          </ac:cxnSpMkLst>
        </pc:cxnChg>
        <pc:cxnChg chg="mod">
          <ac:chgData name="Phillip Kaufman" userId="c001b2a046940d7c" providerId="LiveId" clId="{5CB25B10-5B1C-4017-B167-ED3104435743}" dt="2024-05-21T02:18:04.872" v="5033" actId="571"/>
          <ac:cxnSpMkLst>
            <pc:docMk/>
            <pc:sldMk cId="2856383698" sldId="977"/>
            <ac:cxnSpMk id="690" creationId="{68CEC25B-6B7C-07C9-C6B0-7D341EEA3CB6}"/>
          </ac:cxnSpMkLst>
        </pc:cxnChg>
        <pc:cxnChg chg="mod">
          <ac:chgData name="Phillip Kaufman" userId="c001b2a046940d7c" providerId="LiveId" clId="{5CB25B10-5B1C-4017-B167-ED3104435743}" dt="2024-05-21T02:18:04.872" v="5033" actId="571"/>
          <ac:cxnSpMkLst>
            <pc:docMk/>
            <pc:sldMk cId="2856383698" sldId="977"/>
            <ac:cxnSpMk id="691" creationId="{F531C841-24DA-E496-2CD7-85DF1E6405DA}"/>
          </ac:cxnSpMkLst>
        </pc:cxnChg>
        <pc:cxnChg chg="mod">
          <ac:chgData name="Phillip Kaufman" userId="c001b2a046940d7c" providerId="LiveId" clId="{5CB25B10-5B1C-4017-B167-ED3104435743}" dt="2024-05-21T02:18:04.872" v="5033" actId="571"/>
          <ac:cxnSpMkLst>
            <pc:docMk/>
            <pc:sldMk cId="2856383698" sldId="977"/>
            <ac:cxnSpMk id="692" creationId="{CEA6146E-C4EA-A235-431F-6C073AB3430A}"/>
          </ac:cxnSpMkLst>
        </pc:cxnChg>
        <pc:cxnChg chg="mod">
          <ac:chgData name="Phillip Kaufman" userId="c001b2a046940d7c" providerId="LiveId" clId="{5CB25B10-5B1C-4017-B167-ED3104435743}" dt="2024-05-21T02:18:04.872" v="5033" actId="571"/>
          <ac:cxnSpMkLst>
            <pc:docMk/>
            <pc:sldMk cId="2856383698" sldId="977"/>
            <ac:cxnSpMk id="693" creationId="{1054B53A-8A3D-F858-751E-7D331184B70A}"/>
          </ac:cxnSpMkLst>
        </pc:cxnChg>
        <pc:cxnChg chg="mod">
          <ac:chgData name="Phillip Kaufman" userId="c001b2a046940d7c" providerId="LiveId" clId="{5CB25B10-5B1C-4017-B167-ED3104435743}" dt="2024-05-21T02:18:04.872" v="5033" actId="571"/>
          <ac:cxnSpMkLst>
            <pc:docMk/>
            <pc:sldMk cId="2856383698" sldId="977"/>
            <ac:cxnSpMk id="694" creationId="{A8A99122-11D7-F2C8-9525-E27511EAC040}"/>
          </ac:cxnSpMkLst>
        </pc:cxnChg>
        <pc:cxnChg chg="mod">
          <ac:chgData name="Phillip Kaufman" userId="c001b2a046940d7c" providerId="LiveId" clId="{5CB25B10-5B1C-4017-B167-ED3104435743}" dt="2024-05-21T02:18:04.872" v="5033" actId="571"/>
          <ac:cxnSpMkLst>
            <pc:docMk/>
            <pc:sldMk cId="2856383698" sldId="977"/>
            <ac:cxnSpMk id="695" creationId="{CF4B0314-9ABF-6B84-6EAD-5390BDEE94FE}"/>
          </ac:cxnSpMkLst>
        </pc:cxnChg>
        <pc:cxnChg chg="mod">
          <ac:chgData name="Phillip Kaufman" userId="c001b2a046940d7c" providerId="LiveId" clId="{5CB25B10-5B1C-4017-B167-ED3104435743}" dt="2024-05-21T02:18:04.872" v="5033" actId="571"/>
          <ac:cxnSpMkLst>
            <pc:docMk/>
            <pc:sldMk cId="2856383698" sldId="977"/>
            <ac:cxnSpMk id="696" creationId="{84267691-1FFC-DCBF-CA28-BFED664B0FF1}"/>
          </ac:cxnSpMkLst>
        </pc:cxnChg>
        <pc:cxnChg chg="mod">
          <ac:chgData name="Phillip Kaufman" userId="c001b2a046940d7c" providerId="LiveId" clId="{5CB25B10-5B1C-4017-B167-ED3104435743}" dt="2024-05-21T02:18:04.872" v="5033" actId="571"/>
          <ac:cxnSpMkLst>
            <pc:docMk/>
            <pc:sldMk cId="2856383698" sldId="977"/>
            <ac:cxnSpMk id="697" creationId="{57BAE2B8-C21C-9E8F-C0B3-A692E80B3CFE}"/>
          </ac:cxnSpMkLst>
        </pc:cxnChg>
        <pc:cxnChg chg="mod">
          <ac:chgData name="Phillip Kaufman" userId="c001b2a046940d7c" providerId="LiveId" clId="{5CB25B10-5B1C-4017-B167-ED3104435743}" dt="2024-05-21T02:18:04.872" v="5033" actId="571"/>
          <ac:cxnSpMkLst>
            <pc:docMk/>
            <pc:sldMk cId="2856383698" sldId="977"/>
            <ac:cxnSpMk id="698" creationId="{A2C553E8-AF55-3982-A053-47D1D046AECD}"/>
          </ac:cxnSpMkLst>
        </pc:cxnChg>
        <pc:cxnChg chg="mod">
          <ac:chgData name="Phillip Kaufman" userId="c001b2a046940d7c" providerId="LiveId" clId="{5CB25B10-5B1C-4017-B167-ED3104435743}" dt="2024-05-21T02:18:04.872" v="5033" actId="571"/>
          <ac:cxnSpMkLst>
            <pc:docMk/>
            <pc:sldMk cId="2856383698" sldId="977"/>
            <ac:cxnSpMk id="699" creationId="{46F3F88C-65EF-953D-11E5-83B9CE8EAFF1}"/>
          </ac:cxnSpMkLst>
        </pc:cxnChg>
        <pc:cxnChg chg="mod">
          <ac:chgData name="Phillip Kaufman" userId="c001b2a046940d7c" providerId="LiveId" clId="{5CB25B10-5B1C-4017-B167-ED3104435743}" dt="2024-05-21T02:18:04.872" v="5033" actId="571"/>
          <ac:cxnSpMkLst>
            <pc:docMk/>
            <pc:sldMk cId="2856383698" sldId="977"/>
            <ac:cxnSpMk id="700" creationId="{13EE55E1-10F8-DE5E-6A85-89808FBD9072}"/>
          </ac:cxnSpMkLst>
        </pc:cxnChg>
        <pc:cxnChg chg="mod">
          <ac:chgData name="Phillip Kaufman" userId="c001b2a046940d7c" providerId="LiveId" clId="{5CB25B10-5B1C-4017-B167-ED3104435743}" dt="2024-05-21T02:18:04.872" v="5033" actId="571"/>
          <ac:cxnSpMkLst>
            <pc:docMk/>
            <pc:sldMk cId="2856383698" sldId="977"/>
            <ac:cxnSpMk id="701" creationId="{A6534266-B36F-91B4-22BC-223EB3B82B01}"/>
          </ac:cxnSpMkLst>
        </pc:cxnChg>
        <pc:cxnChg chg="mod">
          <ac:chgData name="Phillip Kaufman" userId="c001b2a046940d7c" providerId="LiveId" clId="{5CB25B10-5B1C-4017-B167-ED3104435743}" dt="2024-05-21T02:18:04.872" v="5033" actId="571"/>
          <ac:cxnSpMkLst>
            <pc:docMk/>
            <pc:sldMk cId="2856383698" sldId="977"/>
            <ac:cxnSpMk id="702" creationId="{1BC85158-BE74-5FBF-4407-169C5CF39914}"/>
          </ac:cxnSpMkLst>
        </pc:cxnChg>
        <pc:cxnChg chg="mod">
          <ac:chgData name="Phillip Kaufman" userId="c001b2a046940d7c" providerId="LiveId" clId="{5CB25B10-5B1C-4017-B167-ED3104435743}" dt="2024-05-21T02:18:04.872" v="5033" actId="571"/>
          <ac:cxnSpMkLst>
            <pc:docMk/>
            <pc:sldMk cId="2856383698" sldId="977"/>
            <ac:cxnSpMk id="703" creationId="{F5E20778-35DF-05C4-DDC0-F6DD0576B76C}"/>
          </ac:cxnSpMkLst>
        </pc:cxnChg>
        <pc:cxnChg chg="mod">
          <ac:chgData name="Phillip Kaufman" userId="c001b2a046940d7c" providerId="LiveId" clId="{5CB25B10-5B1C-4017-B167-ED3104435743}" dt="2024-05-21T02:18:04.872" v="5033" actId="571"/>
          <ac:cxnSpMkLst>
            <pc:docMk/>
            <pc:sldMk cId="2856383698" sldId="977"/>
            <ac:cxnSpMk id="704" creationId="{0DEACA86-5F96-EA9B-5196-433EC9F70262}"/>
          </ac:cxnSpMkLst>
        </pc:cxnChg>
        <pc:cxnChg chg="mod">
          <ac:chgData name="Phillip Kaufman" userId="c001b2a046940d7c" providerId="LiveId" clId="{5CB25B10-5B1C-4017-B167-ED3104435743}" dt="2024-05-21T02:18:04.872" v="5033" actId="571"/>
          <ac:cxnSpMkLst>
            <pc:docMk/>
            <pc:sldMk cId="2856383698" sldId="977"/>
            <ac:cxnSpMk id="705" creationId="{459E9FE8-521D-1244-3E58-7ACC119CE845}"/>
          </ac:cxnSpMkLst>
        </pc:cxnChg>
        <pc:cxnChg chg="mod">
          <ac:chgData name="Phillip Kaufman" userId="c001b2a046940d7c" providerId="LiveId" clId="{5CB25B10-5B1C-4017-B167-ED3104435743}" dt="2024-05-21T02:18:04.872" v="5033" actId="571"/>
          <ac:cxnSpMkLst>
            <pc:docMk/>
            <pc:sldMk cId="2856383698" sldId="977"/>
            <ac:cxnSpMk id="706" creationId="{C07282B0-00E9-3BC0-5635-D87DA33D5787}"/>
          </ac:cxnSpMkLst>
        </pc:cxnChg>
        <pc:cxnChg chg="mod">
          <ac:chgData name="Phillip Kaufman" userId="c001b2a046940d7c" providerId="LiveId" clId="{5CB25B10-5B1C-4017-B167-ED3104435743}" dt="2024-05-21T02:18:04.872" v="5033" actId="571"/>
          <ac:cxnSpMkLst>
            <pc:docMk/>
            <pc:sldMk cId="2856383698" sldId="977"/>
            <ac:cxnSpMk id="707" creationId="{9B5CB6DB-A89B-764E-01EF-4655455D3113}"/>
          </ac:cxnSpMkLst>
        </pc:cxnChg>
        <pc:cxnChg chg="mod">
          <ac:chgData name="Phillip Kaufman" userId="c001b2a046940d7c" providerId="LiveId" clId="{5CB25B10-5B1C-4017-B167-ED3104435743}" dt="2024-05-21T02:18:04.872" v="5033" actId="571"/>
          <ac:cxnSpMkLst>
            <pc:docMk/>
            <pc:sldMk cId="2856383698" sldId="977"/>
            <ac:cxnSpMk id="708" creationId="{70511D6D-60EA-A4E7-6BA3-7EC84C3B6B16}"/>
          </ac:cxnSpMkLst>
        </pc:cxnChg>
        <pc:cxnChg chg="mod">
          <ac:chgData name="Phillip Kaufman" userId="c001b2a046940d7c" providerId="LiveId" clId="{5CB25B10-5B1C-4017-B167-ED3104435743}" dt="2024-05-21T02:18:04.872" v="5033" actId="571"/>
          <ac:cxnSpMkLst>
            <pc:docMk/>
            <pc:sldMk cId="2856383698" sldId="977"/>
            <ac:cxnSpMk id="709" creationId="{1C50B02F-DA1A-F3C6-D371-D4B37F32569A}"/>
          </ac:cxnSpMkLst>
        </pc:cxnChg>
        <pc:cxnChg chg="mod">
          <ac:chgData name="Phillip Kaufman" userId="c001b2a046940d7c" providerId="LiveId" clId="{5CB25B10-5B1C-4017-B167-ED3104435743}" dt="2024-05-21T02:18:04.872" v="5033" actId="571"/>
          <ac:cxnSpMkLst>
            <pc:docMk/>
            <pc:sldMk cId="2856383698" sldId="977"/>
            <ac:cxnSpMk id="710" creationId="{BD7E4060-7785-9C56-74CD-51B5A81CC7C1}"/>
          </ac:cxnSpMkLst>
        </pc:cxnChg>
        <pc:cxnChg chg="mod">
          <ac:chgData name="Phillip Kaufman" userId="c001b2a046940d7c" providerId="LiveId" clId="{5CB25B10-5B1C-4017-B167-ED3104435743}" dt="2024-05-21T02:18:04.872" v="5033" actId="571"/>
          <ac:cxnSpMkLst>
            <pc:docMk/>
            <pc:sldMk cId="2856383698" sldId="977"/>
            <ac:cxnSpMk id="711" creationId="{F2228358-D437-4EB9-FE4A-16F240726A6F}"/>
          </ac:cxnSpMkLst>
        </pc:cxnChg>
        <pc:cxnChg chg="mod">
          <ac:chgData name="Phillip Kaufman" userId="c001b2a046940d7c" providerId="LiveId" clId="{5CB25B10-5B1C-4017-B167-ED3104435743}" dt="2024-05-21T02:18:04.872" v="5033" actId="571"/>
          <ac:cxnSpMkLst>
            <pc:docMk/>
            <pc:sldMk cId="2856383698" sldId="977"/>
            <ac:cxnSpMk id="712" creationId="{88ACC8B8-2AD9-CA8D-FB19-A7F95FFE4117}"/>
          </ac:cxnSpMkLst>
        </pc:cxnChg>
        <pc:cxnChg chg="mod">
          <ac:chgData name="Phillip Kaufman" userId="c001b2a046940d7c" providerId="LiveId" clId="{5CB25B10-5B1C-4017-B167-ED3104435743}" dt="2024-05-21T02:18:04.872" v="5033" actId="571"/>
          <ac:cxnSpMkLst>
            <pc:docMk/>
            <pc:sldMk cId="2856383698" sldId="977"/>
            <ac:cxnSpMk id="713" creationId="{F6A2C021-2F08-31CF-DD39-632609449828}"/>
          </ac:cxnSpMkLst>
        </pc:cxnChg>
        <pc:cxnChg chg="mod">
          <ac:chgData name="Phillip Kaufman" userId="c001b2a046940d7c" providerId="LiveId" clId="{5CB25B10-5B1C-4017-B167-ED3104435743}" dt="2024-05-21T02:18:04.872" v="5033" actId="571"/>
          <ac:cxnSpMkLst>
            <pc:docMk/>
            <pc:sldMk cId="2856383698" sldId="977"/>
            <ac:cxnSpMk id="714" creationId="{7CFADD87-547B-BAF9-4AE9-78CB88C06F7E}"/>
          </ac:cxnSpMkLst>
        </pc:cxnChg>
        <pc:cxnChg chg="mod">
          <ac:chgData name="Phillip Kaufman" userId="c001b2a046940d7c" providerId="LiveId" clId="{5CB25B10-5B1C-4017-B167-ED3104435743}" dt="2024-05-21T02:18:04.872" v="5033" actId="571"/>
          <ac:cxnSpMkLst>
            <pc:docMk/>
            <pc:sldMk cId="2856383698" sldId="977"/>
            <ac:cxnSpMk id="715" creationId="{A7E8BDB0-1AF5-ACD0-01DC-A9666F39F2F2}"/>
          </ac:cxnSpMkLst>
        </pc:cxnChg>
        <pc:cxnChg chg="mod">
          <ac:chgData name="Phillip Kaufman" userId="c001b2a046940d7c" providerId="LiveId" clId="{5CB25B10-5B1C-4017-B167-ED3104435743}" dt="2024-05-21T02:18:24.009" v="5045"/>
          <ac:cxnSpMkLst>
            <pc:docMk/>
            <pc:sldMk cId="2856383698" sldId="977"/>
            <ac:cxnSpMk id="721" creationId="{EE175152-C911-2B2F-D9B9-CCE6E309011B}"/>
          </ac:cxnSpMkLst>
        </pc:cxnChg>
        <pc:cxnChg chg="mod">
          <ac:chgData name="Phillip Kaufman" userId="c001b2a046940d7c" providerId="LiveId" clId="{5CB25B10-5B1C-4017-B167-ED3104435743}" dt="2024-05-21T02:18:24.009" v="5045"/>
          <ac:cxnSpMkLst>
            <pc:docMk/>
            <pc:sldMk cId="2856383698" sldId="977"/>
            <ac:cxnSpMk id="722" creationId="{B2505E93-A9CA-71F8-4161-A80B80DCA6A8}"/>
          </ac:cxnSpMkLst>
        </pc:cxnChg>
        <pc:cxnChg chg="mod">
          <ac:chgData name="Phillip Kaufman" userId="c001b2a046940d7c" providerId="LiveId" clId="{5CB25B10-5B1C-4017-B167-ED3104435743}" dt="2024-05-21T02:18:24.009" v="5045"/>
          <ac:cxnSpMkLst>
            <pc:docMk/>
            <pc:sldMk cId="2856383698" sldId="977"/>
            <ac:cxnSpMk id="725" creationId="{DFCD2990-2D06-9083-C718-D6BFA3EE5340}"/>
          </ac:cxnSpMkLst>
        </pc:cxnChg>
        <pc:cxnChg chg="mod">
          <ac:chgData name="Phillip Kaufman" userId="c001b2a046940d7c" providerId="LiveId" clId="{5CB25B10-5B1C-4017-B167-ED3104435743}" dt="2024-05-21T02:18:24.009" v="5045"/>
          <ac:cxnSpMkLst>
            <pc:docMk/>
            <pc:sldMk cId="2856383698" sldId="977"/>
            <ac:cxnSpMk id="726" creationId="{98E15A13-158B-3C5C-6B59-F3CB3FA0B686}"/>
          </ac:cxnSpMkLst>
        </pc:cxnChg>
        <pc:cxnChg chg="mod">
          <ac:chgData name="Phillip Kaufman" userId="c001b2a046940d7c" providerId="LiveId" clId="{5CB25B10-5B1C-4017-B167-ED3104435743}" dt="2024-05-21T02:18:24.009" v="5045"/>
          <ac:cxnSpMkLst>
            <pc:docMk/>
            <pc:sldMk cId="2856383698" sldId="977"/>
            <ac:cxnSpMk id="727" creationId="{B5EA192C-0A3C-0E0E-A61B-170FD9902136}"/>
          </ac:cxnSpMkLst>
        </pc:cxnChg>
        <pc:cxnChg chg="mod">
          <ac:chgData name="Phillip Kaufman" userId="c001b2a046940d7c" providerId="LiveId" clId="{5CB25B10-5B1C-4017-B167-ED3104435743}" dt="2024-05-21T02:18:24.009" v="5045"/>
          <ac:cxnSpMkLst>
            <pc:docMk/>
            <pc:sldMk cId="2856383698" sldId="977"/>
            <ac:cxnSpMk id="728" creationId="{D922B969-06D4-3A5F-2310-DB2E23FD2E79}"/>
          </ac:cxnSpMkLst>
        </pc:cxnChg>
        <pc:cxnChg chg="mod">
          <ac:chgData name="Phillip Kaufman" userId="c001b2a046940d7c" providerId="LiveId" clId="{5CB25B10-5B1C-4017-B167-ED3104435743}" dt="2024-05-21T02:18:24.009" v="5045"/>
          <ac:cxnSpMkLst>
            <pc:docMk/>
            <pc:sldMk cId="2856383698" sldId="977"/>
            <ac:cxnSpMk id="729" creationId="{1AB995B8-D77F-4E15-CF71-C98EB5189881}"/>
          </ac:cxnSpMkLst>
        </pc:cxnChg>
        <pc:cxnChg chg="mod">
          <ac:chgData name="Phillip Kaufman" userId="c001b2a046940d7c" providerId="LiveId" clId="{5CB25B10-5B1C-4017-B167-ED3104435743}" dt="2024-05-21T02:18:24.009" v="5045"/>
          <ac:cxnSpMkLst>
            <pc:docMk/>
            <pc:sldMk cId="2856383698" sldId="977"/>
            <ac:cxnSpMk id="730" creationId="{F2BAFD86-002B-C2B7-C58E-35A3F60F0749}"/>
          </ac:cxnSpMkLst>
        </pc:cxnChg>
        <pc:cxnChg chg="mod">
          <ac:chgData name="Phillip Kaufman" userId="c001b2a046940d7c" providerId="LiveId" clId="{5CB25B10-5B1C-4017-B167-ED3104435743}" dt="2024-05-21T02:18:24.009" v="5045"/>
          <ac:cxnSpMkLst>
            <pc:docMk/>
            <pc:sldMk cId="2856383698" sldId="977"/>
            <ac:cxnSpMk id="731" creationId="{7BD348E0-F298-3538-D45C-7EEA6FD3CF8C}"/>
          </ac:cxnSpMkLst>
        </pc:cxnChg>
        <pc:cxnChg chg="mod">
          <ac:chgData name="Phillip Kaufman" userId="c001b2a046940d7c" providerId="LiveId" clId="{5CB25B10-5B1C-4017-B167-ED3104435743}" dt="2024-05-21T02:18:24.009" v="5045"/>
          <ac:cxnSpMkLst>
            <pc:docMk/>
            <pc:sldMk cId="2856383698" sldId="977"/>
            <ac:cxnSpMk id="732" creationId="{9B3C9BDA-DD90-93A7-83E1-97D2FD6A0191}"/>
          </ac:cxnSpMkLst>
        </pc:cxnChg>
        <pc:cxnChg chg="mod">
          <ac:chgData name="Phillip Kaufman" userId="c001b2a046940d7c" providerId="LiveId" clId="{5CB25B10-5B1C-4017-B167-ED3104435743}" dt="2024-05-21T02:18:24.009" v="5045"/>
          <ac:cxnSpMkLst>
            <pc:docMk/>
            <pc:sldMk cId="2856383698" sldId="977"/>
            <ac:cxnSpMk id="733" creationId="{9EB128C8-4544-F5A2-137F-15EC266ABBD2}"/>
          </ac:cxnSpMkLst>
        </pc:cxnChg>
        <pc:cxnChg chg="mod">
          <ac:chgData name="Phillip Kaufman" userId="c001b2a046940d7c" providerId="LiveId" clId="{5CB25B10-5B1C-4017-B167-ED3104435743}" dt="2024-05-21T02:18:24.009" v="5045"/>
          <ac:cxnSpMkLst>
            <pc:docMk/>
            <pc:sldMk cId="2856383698" sldId="977"/>
            <ac:cxnSpMk id="734" creationId="{91FA2065-5F92-868B-4919-D6F45711D738}"/>
          </ac:cxnSpMkLst>
        </pc:cxnChg>
        <pc:cxnChg chg="mod">
          <ac:chgData name="Phillip Kaufman" userId="c001b2a046940d7c" providerId="LiveId" clId="{5CB25B10-5B1C-4017-B167-ED3104435743}" dt="2024-05-21T02:18:24.009" v="5045"/>
          <ac:cxnSpMkLst>
            <pc:docMk/>
            <pc:sldMk cId="2856383698" sldId="977"/>
            <ac:cxnSpMk id="735" creationId="{B5BCD281-CE63-850A-4ED6-73E35F77BB08}"/>
          </ac:cxnSpMkLst>
        </pc:cxnChg>
        <pc:cxnChg chg="mod">
          <ac:chgData name="Phillip Kaufman" userId="c001b2a046940d7c" providerId="LiveId" clId="{5CB25B10-5B1C-4017-B167-ED3104435743}" dt="2024-05-21T02:18:24.009" v="5045"/>
          <ac:cxnSpMkLst>
            <pc:docMk/>
            <pc:sldMk cId="2856383698" sldId="977"/>
            <ac:cxnSpMk id="736" creationId="{88E74EAA-B395-CD65-2384-7E197CE35A9D}"/>
          </ac:cxnSpMkLst>
        </pc:cxnChg>
        <pc:cxnChg chg="mod">
          <ac:chgData name="Phillip Kaufman" userId="c001b2a046940d7c" providerId="LiveId" clId="{5CB25B10-5B1C-4017-B167-ED3104435743}" dt="2024-05-21T02:18:24.009" v="5045"/>
          <ac:cxnSpMkLst>
            <pc:docMk/>
            <pc:sldMk cId="2856383698" sldId="977"/>
            <ac:cxnSpMk id="737" creationId="{41DC4A68-F623-1972-30C8-3ECA02AB1CBC}"/>
          </ac:cxnSpMkLst>
        </pc:cxnChg>
        <pc:cxnChg chg="mod">
          <ac:chgData name="Phillip Kaufman" userId="c001b2a046940d7c" providerId="LiveId" clId="{5CB25B10-5B1C-4017-B167-ED3104435743}" dt="2024-05-21T02:18:24.009" v="5045"/>
          <ac:cxnSpMkLst>
            <pc:docMk/>
            <pc:sldMk cId="2856383698" sldId="977"/>
            <ac:cxnSpMk id="738" creationId="{4A6A6060-2662-C5F2-6881-28942386331F}"/>
          </ac:cxnSpMkLst>
        </pc:cxnChg>
        <pc:cxnChg chg="mod">
          <ac:chgData name="Phillip Kaufman" userId="c001b2a046940d7c" providerId="LiveId" clId="{5CB25B10-5B1C-4017-B167-ED3104435743}" dt="2024-05-21T02:18:24.009" v="5045"/>
          <ac:cxnSpMkLst>
            <pc:docMk/>
            <pc:sldMk cId="2856383698" sldId="977"/>
            <ac:cxnSpMk id="739" creationId="{25D89529-1643-A86B-9556-2D61974F7107}"/>
          </ac:cxnSpMkLst>
        </pc:cxnChg>
        <pc:cxnChg chg="mod">
          <ac:chgData name="Phillip Kaufman" userId="c001b2a046940d7c" providerId="LiveId" clId="{5CB25B10-5B1C-4017-B167-ED3104435743}" dt="2024-05-21T02:18:24.009" v="5045"/>
          <ac:cxnSpMkLst>
            <pc:docMk/>
            <pc:sldMk cId="2856383698" sldId="977"/>
            <ac:cxnSpMk id="740" creationId="{98891FD8-866D-4EF2-43DA-DB21C1C29BF2}"/>
          </ac:cxnSpMkLst>
        </pc:cxnChg>
        <pc:cxnChg chg="mod">
          <ac:chgData name="Phillip Kaufman" userId="c001b2a046940d7c" providerId="LiveId" clId="{5CB25B10-5B1C-4017-B167-ED3104435743}" dt="2024-05-21T02:18:24.009" v="5045"/>
          <ac:cxnSpMkLst>
            <pc:docMk/>
            <pc:sldMk cId="2856383698" sldId="977"/>
            <ac:cxnSpMk id="741" creationId="{5AE348B5-424B-881C-B4E4-1268E1705A95}"/>
          </ac:cxnSpMkLst>
        </pc:cxnChg>
        <pc:cxnChg chg="mod">
          <ac:chgData name="Phillip Kaufman" userId="c001b2a046940d7c" providerId="LiveId" clId="{5CB25B10-5B1C-4017-B167-ED3104435743}" dt="2024-05-21T02:18:24.009" v="5045"/>
          <ac:cxnSpMkLst>
            <pc:docMk/>
            <pc:sldMk cId="2856383698" sldId="977"/>
            <ac:cxnSpMk id="742" creationId="{E95BF119-7149-9D5E-99D4-0CB40024155C}"/>
          </ac:cxnSpMkLst>
        </pc:cxnChg>
        <pc:cxnChg chg="mod">
          <ac:chgData name="Phillip Kaufman" userId="c001b2a046940d7c" providerId="LiveId" clId="{5CB25B10-5B1C-4017-B167-ED3104435743}" dt="2024-05-21T02:18:24.009" v="5045"/>
          <ac:cxnSpMkLst>
            <pc:docMk/>
            <pc:sldMk cId="2856383698" sldId="977"/>
            <ac:cxnSpMk id="743" creationId="{A4BF1A60-E54E-69CE-AAEC-ACF783DD0001}"/>
          </ac:cxnSpMkLst>
        </pc:cxnChg>
        <pc:cxnChg chg="mod">
          <ac:chgData name="Phillip Kaufman" userId="c001b2a046940d7c" providerId="LiveId" clId="{5CB25B10-5B1C-4017-B167-ED3104435743}" dt="2024-05-21T02:18:24.009" v="5045"/>
          <ac:cxnSpMkLst>
            <pc:docMk/>
            <pc:sldMk cId="2856383698" sldId="977"/>
            <ac:cxnSpMk id="744" creationId="{D242CDEA-B6FB-2D6F-F08A-39E3EDA0B713}"/>
          </ac:cxnSpMkLst>
        </pc:cxnChg>
        <pc:cxnChg chg="mod">
          <ac:chgData name="Phillip Kaufman" userId="c001b2a046940d7c" providerId="LiveId" clId="{5CB25B10-5B1C-4017-B167-ED3104435743}" dt="2024-05-21T02:18:24.009" v="5045"/>
          <ac:cxnSpMkLst>
            <pc:docMk/>
            <pc:sldMk cId="2856383698" sldId="977"/>
            <ac:cxnSpMk id="745" creationId="{140AEE00-62B0-D6BF-8D24-1F55B73359B5}"/>
          </ac:cxnSpMkLst>
        </pc:cxnChg>
        <pc:cxnChg chg="mod">
          <ac:chgData name="Phillip Kaufman" userId="c001b2a046940d7c" providerId="LiveId" clId="{5CB25B10-5B1C-4017-B167-ED3104435743}" dt="2024-05-21T02:18:24.009" v="5045"/>
          <ac:cxnSpMkLst>
            <pc:docMk/>
            <pc:sldMk cId="2856383698" sldId="977"/>
            <ac:cxnSpMk id="746" creationId="{95C6CEF3-24BE-DE95-B2B5-655F9228ED8F}"/>
          </ac:cxnSpMkLst>
        </pc:cxnChg>
        <pc:cxnChg chg="mod">
          <ac:chgData name="Phillip Kaufman" userId="c001b2a046940d7c" providerId="LiveId" clId="{5CB25B10-5B1C-4017-B167-ED3104435743}" dt="2024-05-21T02:18:24.009" v="5045"/>
          <ac:cxnSpMkLst>
            <pc:docMk/>
            <pc:sldMk cId="2856383698" sldId="977"/>
            <ac:cxnSpMk id="747" creationId="{E2E5A7F5-35E5-7BF6-17E4-85A1712E739D}"/>
          </ac:cxnSpMkLst>
        </pc:cxnChg>
        <pc:cxnChg chg="mod">
          <ac:chgData name="Phillip Kaufman" userId="c001b2a046940d7c" providerId="LiveId" clId="{5CB25B10-5B1C-4017-B167-ED3104435743}" dt="2024-05-21T02:18:24.009" v="5045"/>
          <ac:cxnSpMkLst>
            <pc:docMk/>
            <pc:sldMk cId="2856383698" sldId="977"/>
            <ac:cxnSpMk id="748" creationId="{2A89AF26-C45B-E356-1DD6-A53D19FEEF75}"/>
          </ac:cxnSpMkLst>
        </pc:cxnChg>
        <pc:cxnChg chg="mod">
          <ac:chgData name="Phillip Kaufman" userId="c001b2a046940d7c" providerId="LiveId" clId="{5CB25B10-5B1C-4017-B167-ED3104435743}" dt="2024-05-21T02:18:24.009" v="5045"/>
          <ac:cxnSpMkLst>
            <pc:docMk/>
            <pc:sldMk cId="2856383698" sldId="977"/>
            <ac:cxnSpMk id="749" creationId="{0B8CF13C-4AE8-0A6A-E34E-A511DE9F5A12}"/>
          </ac:cxnSpMkLst>
        </pc:cxnChg>
        <pc:cxnChg chg="mod">
          <ac:chgData name="Phillip Kaufman" userId="c001b2a046940d7c" providerId="LiveId" clId="{5CB25B10-5B1C-4017-B167-ED3104435743}" dt="2024-05-21T02:18:24.009" v="5045"/>
          <ac:cxnSpMkLst>
            <pc:docMk/>
            <pc:sldMk cId="2856383698" sldId="977"/>
            <ac:cxnSpMk id="750" creationId="{DFCE6820-3DC0-DDD3-5641-94557D5587CF}"/>
          </ac:cxnSpMkLst>
        </pc:cxnChg>
        <pc:cxnChg chg="mod">
          <ac:chgData name="Phillip Kaufman" userId="c001b2a046940d7c" providerId="LiveId" clId="{5CB25B10-5B1C-4017-B167-ED3104435743}" dt="2024-05-21T02:18:24.009" v="5045"/>
          <ac:cxnSpMkLst>
            <pc:docMk/>
            <pc:sldMk cId="2856383698" sldId="977"/>
            <ac:cxnSpMk id="751" creationId="{09AA1EFB-EFFC-635C-86C2-88D869DE5B30}"/>
          </ac:cxnSpMkLst>
        </pc:cxnChg>
        <pc:cxnChg chg="mod">
          <ac:chgData name="Phillip Kaufman" userId="c001b2a046940d7c" providerId="LiveId" clId="{5CB25B10-5B1C-4017-B167-ED3104435743}" dt="2024-05-21T02:18:24.009" v="5045"/>
          <ac:cxnSpMkLst>
            <pc:docMk/>
            <pc:sldMk cId="2856383698" sldId="977"/>
            <ac:cxnSpMk id="752" creationId="{2625C062-8434-7447-BC29-C923F25CFC9F}"/>
          </ac:cxnSpMkLst>
        </pc:cxnChg>
        <pc:cxnChg chg="mod">
          <ac:chgData name="Phillip Kaufman" userId="c001b2a046940d7c" providerId="LiveId" clId="{5CB25B10-5B1C-4017-B167-ED3104435743}" dt="2024-05-21T02:18:24.009" v="5045"/>
          <ac:cxnSpMkLst>
            <pc:docMk/>
            <pc:sldMk cId="2856383698" sldId="977"/>
            <ac:cxnSpMk id="753" creationId="{766D0BDC-BEA7-0187-A93D-30B362D22D03}"/>
          </ac:cxnSpMkLst>
        </pc:cxnChg>
        <pc:cxnChg chg="mod">
          <ac:chgData name="Phillip Kaufman" userId="c001b2a046940d7c" providerId="LiveId" clId="{5CB25B10-5B1C-4017-B167-ED3104435743}" dt="2024-05-21T02:18:24.009" v="5045"/>
          <ac:cxnSpMkLst>
            <pc:docMk/>
            <pc:sldMk cId="2856383698" sldId="977"/>
            <ac:cxnSpMk id="754" creationId="{54D24036-9811-0A82-0197-2C00366531B1}"/>
          </ac:cxnSpMkLst>
        </pc:cxnChg>
        <pc:cxnChg chg="mod">
          <ac:chgData name="Phillip Kaufman" userId="c001b2a046940d7c" providerId="LiveId" clId="{5CB25B10-5B1C-4017-B167-ED3104435743}" dt="2024-05-21T02:18:24.009" v="5045"/>
          <ac:cxnSpMkLst>
            <pc:docMk/>
            <pc:sldMk cId="2856383698" sldId="977"/>
            <ac:cxnSpMk id="755" creationId="{582770D6-B0D1-0249-6C57-3D74285610EF}"/>
          </ac:cxnSpMkLst>
        </pc:cxnChg>
        <pc:cxnChg chg="mod">
          <ac:chgData name="Phillip Kaufman" userId="c001b2a046940d7c" providerId="LiveId" clId="{5CB25B10-5B1C-4017-B167-ED3104435743}" dt="2024-05-21T02:18:24.009" v="5045"/>
          <ac:cxnSpMkLst>
            <pc:docMk/>
            <pc:sldMk cId="2856383698" sldId="977"/>
            <ac:cxnSpMk id="756" creationId="{0227A649-7F84-A1DC-DE52-27F81D11DD65}"/>
          </ac:cxnSpMkLst>
        </pc:cxnChg>
      </pc:sldChg>
      <pc:sldChg chg="new ord">
        <pc:chgData name="Phillip Kaufman" userId="c001b2a046940d7c" providerId="LiveId" clId="{5CB25B10-5B1C-4017-B167-ED3104435743}" dt="2024-05-21T04:55:30.643" v="5411"/>
        <pc:sldMkLst>
          <pc:docMk/>
          <pc:sldMk cId="3473540665" sldId="978"/>
        </pc:sldMkLst>
      </pc:sldChg>
      <pc:sldChg chg="addSp delSp modSp new mod">
        <pc:chgData name="Phillip Kaufman" userId="c001b2a046940d7c" providerId="LiveId" clId="{5CB25B10-5B1C-4017-B167-ED3104435743}" dt="2024-05-22T22:14:57.360" v="6015" actId="207"/>
        <pc:sldMkLst>
          <pc:docMk/>
          <pc:sldMk cId="2667521900" sldId="979"/>
        </pc:sldMkLst>
        <pc:spChg chg="mod">
          <ac:chgData name="Phillip Kaufman" userId="c001b2a046940d7c" providerId="LiveId" clId="{5CB25B10-5B1C-4017-B167-ED3104435743}" dt="2024-05-22T06:08:39.802" v="5924" actId="1076"/>
          <ac:spMkLst>
            <pc:docMk/>
            <pc:sldMk cId="2667521900" sldId="979"/>
            <ac:spMk id="2" creationId="{BCE118C3-0F89-3BF9-77AE-75F20784180B}"/>
          </ac:spMkLst>
        </pc:spChg>
        <pc:spChg chg="add mod">
          <ac:chgData name="Phillip Kaufman" userId="c001b2a046940d7c" providerId="LiveId" clId="{5CB25B10-5B1C-4017-B167-ED3104435743}" dt="2024-05-22T22:10:29.509" v="5975"/>
          <ac:spMkLst>
            <pc:docMk/>
            <pc:sldMk cId="2667521900" sldId="979"/>
            <ac:spMk id="4" creationId="{47C1D1C2-F791-663F-9962-D020515916C7}"/>
          </ac:spMkLst>
        </pc:spChg>
        <pc:spChg chg="add mod">
          <ac:chgData name="Phillip Kaufman" userId="c001b2a046940d7c" providerId="LiveId" clId="{5CB25B10-5B1C-4017-B167-ED3104435743}" dt="2024-05-22T06:02:13.689" v="5892"/>
          <ac:spMkLst>
            <pc:docMk/>
            <pc:sldMk cId="2667521900" sldId="979"/>
            <ac:spMk id="4" creationId="{A49E77A7-DC30-7BF0-3A5D-9B7FD99EC045}"/>
          </ac:spMkLst>
        </pc:spChg>
        <pc:spChg chg="add mod">
          <ac:chgData name="Phillip Kaufman" userId="c001b2a046940d7c" providerId="LiveId" clId="{5CB25B10-5B1C-4017-B167-ED3104435743}" dt="2024-05-22T22:11:06.648" v="5985" actId="1076"/>
          <ac:spMkLst>
            <pc:docMk/>
            <pc:sldMk cId="2667521900" sldId="979"/>
            <ac:spMk id="5" creationId="{6E286E74-E739-4980-0612-CE358971B296}"/>
          </ac:spMkLst>
        </pc:spChg>
        <pc:spChg chg="add del mod">
          <ac:chgData name="Phillip Kaufman" userId="c001b2a046940d7c" providerId="LiveId" clId="{5CB25B10-5B1C-4017-B167-ED3104435743}" dt="2024-05-22T06:05:01.032" v="5913" actId="21"/>
          <ac:spMkLst>
            <pc:docMk/>
            <pc:sldMk cId="2667521900" sldId="979"/>
            <ac:spMk id="6" creationId="{77D13A9E-3606-2979-04AA-C3CBE762842C}"/>
          </ac:spMkLst>
        </pc:spChg>
        <pc:spChg chg="add mod">
          <ac:chgData name="Phillip Kaufman" userId="c001b2a046940d7c" providerId="LiveId" clId="{5CB25B10-5B1C-4017-B167-ED3104435743}" dt="2024-05-22T22:11:12.285" v="5986" actId="465"/>
          <ac:spMkLst>
            <pc:docMk/>
            <pc:sldMk cId="2667521900" sldId="979"/>
            <ac:spMk id="7" creationId="{8080BA1D-7387-E337-3E3B-43F548498360}"/>
          </ac:spMkLst>
        </pc:spChg>
        <pc:spChg chg="add del mod">
          <ac:chgData name="Phillip Kaufman" userId="c001b2a046940d7c" providerId="LiveId" clId="{5CB25B10-5B1C-4017-B167-ED3104435743}" dt="2024-05-22T05:34:58.499" v="5581" actId="21"/>
          <ac:spMkLst>
            <pc:docMk/>
            <pc:sldMk cId="2667521900" sldId="979"/>
            <ac:spMk id="8" creationId="{C906E049-146D-F806-8B8D-69CC4A13F9E6}"/>
          </ac:spMkLst>
        </pc:spChg>
        <pc:spChg chg="add mod">
          <ac:chgData name="Phillip Kaufman" userId="c001b2a046940d7c" providerId="LiveId" clId="{5CB25B10-5B1C-4017-B167-ED3104435743}" dt="2024-05-22T06:02:32.365" v="5896" actId="571"/>
          <ac:spMkLst>
            <pc:docMk/>
            <pc:sldMk cId="2667521900" sldId="979"/>
            <ac:spMk id="9" creationId="{E192E31E-C8FA-DEB6-26E3-A1A4E4D7B308}"/>
          </ac:spMkLst>
        </pc:spChg>
        <pc:spChg chg="add del">
          <ac:chgData name="Phillip Kaufman" userId="c001b2a046940d7c" providerId="LiveId" clId="{5CB25B10-5B1C-4017-B167-ED3104435743}" dt="2024-05-22T06:04:01.565" v="5901" actId="22"/>
          <ac:spMkLst>
            <pc:docMk/>
            <pc:sldMk cId="2667521900" sldId="979"/>
            <ac:spMk id="11" creationId="{DBD4DA00-41E6-85E9-CD3D-33C563A686F3}"/>
          </ac:spMkLst>
        </pc:spChg>
        <pc:spChg chg="add del">
          <ac:chgData name="Phillip Kaufman" userId="c001b2a046940d7c" providerId="LiveId" clId="{5CB25B10-5B1C-4017-B167-ED3104435743}" dt="2024-05-22T06:04:04.789" v="5903" actId="22"/>
          <ac:spMkLst>
            <pc:docMk/>
            <pc:sldMk cId="2667521900" sldId="979"/>
            <ac:spMk id="13" creationId="{436A6E00-F908-E18B-A467-06127C122766}"/>
          </ac:spMkLst>
        </pc:spChg>
        <pc:spChg chg="add mod">
          <ac:chgData name="Phillip Kaufman" userId="c001b2a046940d7c" providerId="LiveId" clId="{5CB25B10-5B1C-4017-B167-ED3104435743}" dt="2024-05-22T06:02:35.091" v="5897" actId="1076"/>
          <ac:spMkLst>
            <pc:docMk/>
            <pc:sldMk cId="2667521900" sldId="979"/>
            <ac:spMk id="14" creationId="{96CEE855-9860-5FB6-D547-12813A6F2AD9}"/>
          </ac:spMkLst>
        </pc:spChg>
        <pc:spChg chg="add del mod">
          <ac:chgData name="Phillip Kaufman" userId="c001b2a046940d7c" providerId="LiveId" clId="{5CB25B10-5B1C-4017-B167-ED3104435743}" dt="2024-05-22T22:11:03.844" v="5982" actId="478"/>
          <ac:spMkLst>
            <pc:docMk/>
            <pc:sldMk cId="2667521900" sldId="979"/>
            <ac:spMk id="15" creationId="{DB1E8A9E-64B4-6276-DC62-0D2D667522F4}"/>
          </ac:spMkLst>
        </pc:spChg>
        <pc:spChg chg="add mod">
          <ac:chgData name="Phillip Kaufman" userId="c001b2a046940d7c" providerId="LiveId" clId="{5CB25B10-5B1C-4017-B167-ED3104435743}" dt="2024-05-22T06:04:45.809" v="5907" actId="571"/>
          <ac:spMkLst>
            <pc:docMk/>
            <pc:sldMk cId="2667521900" sldId="979"/>
            <ac:spMk id="17" creationId="{1893A9D1-FBDB-726C-0875-9F7788AECC5F}"/>
          </ac:spMkLst>
        </pc:spChg>
        <pc:spChg chg="add del mod">
          <ac:chgData name="Phillip Kaufman" userId="c001b2a046940d7c" providerId="LiveId" clId="{5CB25B10-5B1C-4017-B167-ED3104435743}" dt="2024-05-22T06:09:55.492" v="5928" actId="478"/>
          <ac:spMkLst>
            <pc:docMk/>
            <pc:sldMk cId="2667521900" sldId="979"/>
            <ac:spMk id="19" creationId="{28A4F8A8-975A-C8A8-E95D-8B89FF5DBE7D}"/>
          </ac:spMkLst>
        </pc:spChg>
        <pc:spChg chg="add mod">
          <ac:chgData name="Phillip Kaufman" userId="c001b2a046940d7c" providerId="LiveId" clId="{5CB25B10-5B1C-4017-B167-ED3104435743}" dt="2024-05-22T22:14:57.360" v="6015" actId="207"/>
          <ac:spMkLst>
            <pc:docMk/>
            <pc:sldMk cId="2667521900" sldId="979"/>
            <ac:spMk id="20" creationId="{C0FE8053-EDC3-0B0E-B4CF-D5CCF25B9D12}"/>
          </ac:spMkLst>
        </pc:spChg>
        <pc:picChg chg="add del mod">
          <ac:chgData name="Phillip Kaufman" userId="c001b2a046940d7c" providerId="LiveId" clId="{5CB25B10-5B1C-4017-B167-ED3104435743}" dt="2024-05-22T06:05:01.032" v="5913" actId="21"/>
          <ac:picMkLst>
            <pc:docMk/>
            <pc:sldMk cId="2667521900" sldId="979"/>
            <ac:picMk id="5" creationId="{3CA1A56A-F48F-AE91-FEE6-67B644EF3AE2}"/>
          </ac:picMkLst>
        </pc:picChg>
        <pc:picChg chg="add mod">
          <ac:chgData name="Phillip Kaufman" userId="c001b2a046940d7c" providerId="LiveId" clId="{5CB25B10-5B1C-4017-B167-ED3104435743}" dt="2024-05-22T06:04:45.809" v="5907" actId="571"/>
          <ac:picMkLst>
            <pc:docMk/>
            <pc:sldMk cId="2667521900" sldId="979"/>
            <ac:picMk id="16" creationId="{3DA6D794-6319-34DD-32DB-7E506A61A0D7}"/>
          </ac:picMkLst>
        </pc:picChg>
        <pc:picChg chg="add del mod">
          <ac:chgData name="Phillip Kaufman" userId="c001b2a046940d7c" providerId="LiveId" clId="{5CB25B10-5B1C-4017-B167-ED3104435743}" dt="2024-05-22T06:09:53.345" v="5926" actId="478"/>
          <ac:picMkLst>
            <pc:docMk/>
            <pc:sldMk cId="2667521900" sldId="979"/>
            <ac:picMk id="18" creationId="{65594E43-3FF3-45B8-3F42-F645B7C1A6D5}"/>
          </ac:picMkLst>
        </pc:picChg>
      </pc:sldChg>
      <pc:sldChg chg="add del">
        <pc:chgData name="Phillip Kaufman" userId="c001b2a046940d7c" providerId="LiveId" clId="{5CB25B10-5B1C-4017-B167-ED3104435743}" dt="2024-05-22T06:04:58.948" v="5911"/>
        <pc:sldMkLst>
          <pc:docMk/>
          <pc:sldMk cId="701519259" sldId="980"/>
        </pc:sldMkLst>
      </pc:sldChg>
      <pc:sldChg chg="addSp modSp new del mod">
        <pc:chgData name="Phillip Kaufman" userId="c001b2a046940d7c" providerId="LiveId" clId="{5CB25B10-5B1C-4017-B167-ED3104435743}" dt="2024-05-22T22:11:21.691" v="5987" actId="47"/>
        <pc:sldMkLst>
          <pc:docMk/>
          <pc:sldMk cId="3606059698" sldId="980"/>
        </pc:sldMkLst>
        <pc:spChg chg="add mod">
          <ac:chgData name="Phillip Kaufman" userId="c001b2a046940d7c" providerId="LiveId" clId="{5CB25B10-5B1C-4017-B167-ED3104435743}" dt="2024-05-22T06:05:07.967" v="5916" actId="1076"/>
          <ac:spMkLst>
            <pc:docMk/>
            <pc:sldMk cId="3606059698" sldId="980"/>
            <ac:spMk id="6" creationId="{77D13A9E-3606-2979-04AA-C3CBE762842C}"/>
          </ac:spMkLst>
        </pc:spChg>
        <pc:picChg chg="add mod">
          <ac:chgData name="Phillip Kaufman" userId="c001b2a046940d7c" providerId="LiveId" clId="{5CB25B10-5B1C-4017-B167-ED3104435743}" dt="2024-05-22T06:05:07.967" v="5916" actId="1076"/>
          <ac:picMkLst>
            <pc:docMk/>
            <pc:sldMk cId="3606059698" sldId="980"/>
            <ac:picMk id="5" creationId="{3CA1A56A-F48F-AE91-FEE6-67B644EF3AE2}"/>
          </ac:picMkLst>
        </pc:picChg>
      </pc:sldChg>
      <pc:sldChg chg="add del">
        <pc:chgData name="Phillip Kaufman" userId="c001b2a046940d7c" providerId="LiveId" clId="{5CB25B10-5B1C-4017-B167-ED3104435743}" dt="2024-05-23T05:05:01.942" v="6134" actId="47"/>
        <pc:sldMkLst>
          <pc:docMk/>
          <pc:sldMk cId="1508715231" sldId="981"/>
        </pc:sldMkLst>
      </pc:sldChg>
      <pc:sldChg chg="new del">
        <pc:chgData name="Phillip Kaufman" userId="c001b2a046940d7c" providerId="LiveId" clId="{5CB25B10-5B1C-4017-B167-ED3104435743}" dt="2024-05-23T04:47:50.424" v="6018" actId="47"/>
        <pc:sldMkLst>
          <pc:docMk/>
          <pc:sldMk cId="564870039" sldId="982"/>
        </pc:sldMkLst>
      </pc:sldChg>
      <pc:sldChg chg="modSp add mod ord">
        <pc:chgData name="Phillip Kaufman" userId="c001b2a046940d7c" providerId="LiveId" clId="{5CB25B10-5B1C-4017-B167-ED3104435743}" dt="2024-05-23T05:02:24.287" v="6114" actId="1076"/>
        <pc:sldMkLst>
          <pc:docMk/>
          <pc:sldMk cId="3804073031" sldId="982"/>
        </pc:sldMkLst>
        <pc:spChg chg="mod">
          <ac:chgData name="Phillip Kaufman" userId="c001b2a046940d7c" providerId="LiveId" clId="{5CB25B10-5B1C-4017-B167-ED3104435743}" dt="2024-05-23T05:02:10.539" v="6111" actId="1076"/>
          <ac:spMkLst>
            <pc:docMk/>
            <pc:sldMk cId="3804073031" sldId="982"/>
            <ac:spMk id="8" creationId="{B0C7F11E-F853-76B6-CE69-A5D89BE07336}"/>
          </ac:spMkLst>
        </pc:spChg>
        <pc:spChg chg="mod">
          <ac:chgData name="Phillip Kaufman" userId="c001b2a046940d7c" providerId="LiveId" clId="{5CB25B10-5B1C-4017-B167-ED3104435743}" dt="2024-05-23T05:02:10.539" v="6111" actId="1076"/>
          <ac:spMkLst>
            <pc:docMk/>
            <pc:sldMk cId="3804073031" sldId="982"/>
            <ac:spMk id="9" creationId="{7802991B-AE91-9AF4-6F2B-A6434EB37005}"/>
          </ac:spMkLst>
        </pc:spChg>
        <pc:spChg chg="mod">
          <ac:chgData name="Phillip Kaufman" userId="c001b2a046940d7c" providerId="LiveId" clId="{5CB25B10-5B1C-4017-B167-ED3104435743}" dt="2024-05-23T05:02:10.539" v="6111" actId="1076"/>
          <ac:spMkLst>
            <pc:docMk/>
            <pc:sldMk cId="3804073031" sldId="982"/>
            <ac:spMk id="10" creationId="{2F6D0172-E20A-A522-C020-4F739B83E56D}"/>
          </ac:spMkLst>
        </pc:spChg>
        <pc:spChg chg="mod">
          <ac:chgData name="Phillip Kaufman" userId="c001b2a046940d7c" providerId="LiveId" clId="{5CB25B10-5B1C-4017-B167-ED3104435743}" dt="2024-05-23T05:02:10.539" v="6111" actId="1076"/>
          <ac:spMkLst>
            <pc:docMk/>
            <pc:sldMk cId="3804073031" sldId="982"/>
            <ac:spMk id="11" creationId="{26601CBC-0004-502E-49A8-6F442B728909}"/>
          </ac:spMkLst>
        </pc:spChg>
        <pc:spChg chg="mod">
          <ac:chgData name="Phillip Kaufman" userId="c001b2a046940d7c" providerId="LiveId" clId="{5CB25B10-5B1C-4017-B167-ED3104435743}" dt="2024-05-23T05:02:10.539" v="6111" actId="1076"/>
          <ac:spMkLst>
            <pc:docMk/>
            <pc:sldMk cId="3804073031" sldId="982"/>
            <ac:spMk id="12" creationId="{C8B4FBAD-7AA6-0329-3135-1096D36D89E3}"/>
          </ac:spMkLst>
        </pc:spChg>
        <pc:spChg chg="mod">
          <ac:chgData name="Phillip Kaufman" userId="c001b2a046940d7c" providerId="LiveId" clId="{5CB25B10-5B1C-4017-B167-ED3104435743}" dt="2024-05-23T05:02:24.287" v="6114" actId="1076"/>
          <ac:spMkLst>
            <pc:docMk/>
            <pc:sldMk cId="3804073031" sldId="982"/>
            <ac:spMk id="13" creationId="{EFF2F735-BB6E-3B95-5CDA-79F5FAE2D739}"/>
          </ac:spMkLst>
        </pc:spChg>
        <pc:spChg chg="mod">
          <ac:chgData name="Phillip Kaufman" userId="c001b2a046940d7c" providerId="LiveId" clId="{5CB25B10-5B1C-4017-B167-ED3104435743}" dt="2024-05-23T05:02:14.355" v="6112" actId="1076"/>
          <ac:spMkLst>
            <pc:docMk/>
            <pc:sldMk cId="3804073031" sldId="982"/>
            <ac:spMk id="14" creationId="{5B463380-118C-1FB8-A05B-A4684C9A5651}"/>
          </ac:spMkLst>
        </pc:spChg>
        <pc:spChg chg="mod">
          <ac:chgData name="Phillip Kaufman" userId="c001b2a046940d7c" providerId="LiveId" clId="{5CB25B10-5B1C-4017-B167-ED3104435743}" dt="2024-05-23T05:02:24.287" v="6114" actId="1076"/>
          <ac:spMkLst>
            <pc:docMk/>
            <pc:sldMk cId="3804073031" sldId="982"/>
            <ac:spMk id="15" creationId="{809866D2-EFDF-810D-1702-0C3163B6D1F3}"/>
          </ac:spMkLst>
        </pc:spChg>
        <pc:spChg chg="mod">
          <ac:chgData name="Phillip Kaufman" userId="c001b2a046940d7c" providerId="LiveId" clId="{5CB25B10-5B1C-4017-B167-ED3104435743}" dt="2024-05-23T04:48:23.511" v="6028" actId="1076"/>
          <ac:spMkLst>
            <pc:docMk/>
            <pc:sldMk cId="3804073031" sldId="982"/>
            <ac:spMk id="16" creationId="{A1336F60-41A7-C78F-D08C-CE28BD560EF5}"/>
          </ac:spMkLst>
        </pc:spChg>
        <pc:spChg chg="mod">
          <ac:chgData name="Phillip Kaufman" userId="c001b2a046940d7c" providerId="LiveId" clId="{5CB25B10-5B1C-4017-B167-ED3104435743}" dt="2024-05-23T04:48:21.237" v="6026" actId="1076"/>
          <ac:spMkLst>
            <pc:docMk/>
            <pc:sldMk cId="3804073031" sldId="982"/>
            <ac:spMk id="17" creationId="{2DF980DE-D965-EFBB-650E-B4E1196F215D}"/>
          </ac:spMkLst>
        </pc:spChg>
        <pc:spChg chg="mod">
          <ac:chgData name="Phillip Kaufman" userId="c001b2a046940d7c" providerId="LiveId" clId="{5CB25B10-5B1C-4017-B167-ED3104435743}" dt="2024-05-23T04:48:10.131" v="6022" actId="12789"/>
          <ac:spMkLst>
            <pc:docMk/>
            <pc:sldMk cId="3804073031" sldId="982"/>
            <ac:spMk id="18" creationId="{E0401BD1-C9A3-0BD0-0993-6DE62F834E6F}"/>
          </ac:spMkLst>
        </pc:spChg>
        <pc:spChg chg="mod">
          <ac:chgData name="Phillip Kaufman" userId="c001b2a046940d7c" providerId="LiveId" clId="{5CB25B10-5B1C-4017-B167-ED3104435743}" dt="2024-05-23T05:02:24.287" v="6114" actId="1076"/>
          <ac:spMkLst>
            <pc:docMk/>
            <pc:sldMk cId="3804073031" sldId="982"/>
            <ac:spMk id="20" creationId="{5DE10CCA-4355-950F-EE64-53EF2616C9D0}"/>
          </ac:spMkLst>
        </pc:spChg>
        <pc:grpChg chg="mod">
          <ac:chgData name="Phillip Kaufman" userId="c001b2a046940d7c" providerId="LiveId" clId="{5CB25B10-5B1C-4017-B167-ED3104435743}" dt="2024-05-23T04:48:26.984" v="6029" actId="1076"/>
          <ac:grpSpMkLst>
            <pc:docMk/>
            <pc:sldMk cId="3804073031" sldId="982"/>
            <ac:grpSpMk id="5" creationId="{E9E63025-7E98-16E3-27A9-37CFBBABCF42}"/>
          </ac:grpSpMkLst>
        </pc:grpChg>
      </pc:sldChg>
      <pc:sldChg chg="addSp delSp modSp add del mod">
        <pc:chgData name="Phillip Kaufman" userId="c001b2a046940d7c" providerId="LiveId" clId="{5CB25B10-5B1C-4017-B167-ED3104435743}" dt="2024-05-23T04:49:58.875" v="6052" actId="1076"/>
        <pc:sldMkLst>
          <pc:docMk/>
          <pc:sldMk cId="2910963590" sldId="983"/>
        </pc:sldMkLst>
        <pc:spChg chg="add mod">
          <ac:chgData name="Phillip Kaufman" userId="c001b2a046940d7c" providerId="LiveId" clId="{5CB25B10-5B1C-4017-B167-ED3104435743}" dt="2024-05-23T04:48:49.190" v="6035"/>
          <ac:spMkLst>
            <pc:docMk/>
            <pc:sldMk cId="2910963590" sldId="983"/>
            <ac:spMk id="5" creationId="{8D8B344D-7DE8-D2E3-CCA1-F4540A89D242}"/>
          </ac:spMkLst>
        </pc:spChg>
        <pc:spChg chg="mod">
          <ac:chgData name="Phillip Kaufman" userId="c001b2a046940d7c" providerId="LiveId" clId="{5CB25B10-5B1C-4017-B167-ED3104435743}" dt="2024-05-23T04:49:58.875" v="6052" actId="1076"/>
          <ac:spMkLst>
            <pc:docMk/>
            <pc:sldMk cId="2910963590" sldId="983"/>
            <ac:spMk id="7" creationId="{0B666025-54E4-EC37-01F0-3E01488BEBD2}"/>
          </ac:spMkLst>
        </pc:spChg>
        <pc:spChg chg="mod">
          <ac:chgData name="Phillip Kaufman" userId="c001b2a046940d7c" providerId="LiveId" clId="{5CB25B10-5B1C-4017-B167-ED3104435743}" dt="2024-05-23T04:49:09.755" v="6038"/>
          <ac:spMkLst>
            <pc:docMk/>
            <pc:sldMk cId="2910963590" sldId="983"/>
            <ac:spMk id="8" creationId="{6990ADC8-64B9-608A-7470-78386EE24099}"/>
          </ac:spMkLst>
        </pc:spChg>
        <pc:spChg chg="mod">
          <ac:chgData name="Phillip Kaufman" userId="c001b2a046940d7c" providerId="LiveId" clId="{5CB25B10-5B1C-4017-B167-ED3104435743}" dt="2024-05-23T04:49:09.755" v="6038"/>
          <ac:spMkLst>
            <pc:docMk/>
            <pc:sldMk cId="2910963590" sldId="983"/>
            <ac:spMk id="12" creationId="{F7637A5F-22BC-4CDD-A295-8FA3082CD2BF}"/>
          </ac:spMkLst>
        </pc:spChg>
        <pc:spChg chg="mod">
          <ac:chgData name="Phillip Kaufman" userId="c001b2a046940d7c" providerId="LiveId" clId="{5CB25B10-5B1C-4017-B167-ED3104435743}" dt="2024-05-23T04:49:09.755" v="6038"/>
          <ac:spMkLst>
            <pc:docMk/>
            <pc:sldMk cId="2910963590" sldId="983"/>
            <ac:spMk id="14" creationId="{C82AD4FC-F55A-474E-6B4A-83BD53D86E0E}"/>
          </ac:spMkLst>
        </pc:spChg>
        <pc:spChg chg="mod">
          <ac:chgData name="Phillip Kaufman" userId="c001b2a046940d7c" providerId="LiveId" clId="{5CB25B10-5B1C-4017-B167-ED3104435743}" dt="2024-05-23T04:49:09.755" v="6038"/>
          <ac:spMkLst>
            <pc:docMk/>
            <pc:sldMk cId="2910963590" sldId="983"/>
            <ac:spMk id="17" creationId="{A20E6D8F-8A19-CEF0-14F4-62ABE757F528}"/>
          </ac:spMkLst>
        </pc:spChg>
        <pc:spChg chg="mod">
          <ac:chgData name="Phillip Kaufman" userId="c001b2a046940d7c" providerId="LiveId" clId="{5CB25B10-5B1C-4017-B167-ED3104435743}" dt="2024-05-23T04:49:25.139" v="6046"/>
          <ac:spMkLst>
            <pc:docMk/>
            <pc:sldMk cId="2910963590" sldId="983"/>
            <ac:spMk id="20" creationId="{6990ADC8-64B9-608A-7470-78386EE24099}"/>
          </ac:spMkLst>
        </pc:spChg>
        <pc:spChg chg="mod">
          <ac:chgData name="Phillip Kaufman" userId="c001b2a046940d7c" providerId="LiveId" clId="{5CB25B10-5B1C-4017-B167-ED3104435743}" dt="2024-05-23T04:49:25.139" v="6046"/>
          <ac:spMkLst>
            <pc:docMk/>
            <pc:sldMk cId="2910963590" sldId="983"/>
            <ac:spMk id="21" creationId="{F7637A5F-22BC-4CDD-A295-8FA3082CD2BF}"/>
          </ac:spMkLst>
        </pc:spChg>
        <pc:spChg chg="mod">
          <ac:chgData name="Phillip Kaufman" userId="c001b2a046940d7c" providerId="LiveId" clId="{5CB25B10-5B1C-4017-B167-ED3104435743}" dt="2024-05-23T04:49:25.139" v="6046"/>
          <ac:spMkLst>
            <pc:docMk/>
            <pc:sldMk cId="2910963590" sldId="983"/>
            <ac:spMk id="22" creationId="{C82AD4FC-F55A-474E-6B4A-83BD53D86E0E}"/>
          </ac:spMkLst>
        </pc:spChg>
        <pc:spChg chg="mod">
          <ac:chgData name="Phillip Kaufman" userId="c001b2a046940d7c" providerId="LiveId" clId="{5CB25B10-5B1C-4017-B167-ED3104435743}" dt="2024-05-23T04:49:46.354" v="6051" actId="692"/>
          <ac:spMkLst>
            <pc:docMk/>
            <pc:sldMk cId="2910963590" sldId="983"/>
            <ac:spMk id="23" creationId="{A20E6D8F-8A19-CEF0-14F4-62ABE757F528}"/>
          </ac:spMkLst>
        </pc:spChg>
        <pc:grpChg chg="del">
          <ac:chgData name="Phillip Kaufman" userId="c001b2a046940d7c" providerId="LiveId" clId="{5CB25B10-5B1C-4017-B167-ED3104435743}" dt="2024-05-23T04:49:11.620" v="6039" actId="478"/>
          <ac:grpSpMkLst>
            <pc:docMk/>
            <pc:sldMk cId="2910963590" sldId="983"/>
            <ac:grpSpMk id="4" creationId="{5CDB8D28-2DB2-2976-1B33-74F21A18C39E}"/>
          </ac:grpSpMkLst>
        </pc:grpChg>
        <pc:grpChg chg="add del mod ord">
          <ac:chgData name="Phillip Kaufman" userId="c001b2a046940d7c" providerId="LiveId" clId="{5CB25B10-5B1C-4017-B167-ED3104435743}" dt="2024-05-23T04:49:23.037" v="6044" actId="21"/>
          <ac:grpSpMkLst>
            <pc:docMk/>
            <pc:sldMk cId="2910963590" sldId="983"/>
            <ac:grpSpMk id="6" creationId="{DDB06F89-8E60-4866-D75A-70730F9204AB}"/>
          </ac:grpSpMkLst>
        </pc:grpChg>
        <pc:grpChg chg="add mod">
          <ac:chgData name="Phillip Kaufman" userId="c001b2a046940d7c" providerId="LiveId" clId="{5CB25B10-5B1C-4017-B167-ED3104435743}" dt="2024-05-23T04:49:25.139" v="6046"/>
          <ac:grpSpMkLst>
            <pc:docMk/>
            <pc:sldMk cId="2910963590" sldId="983"/>
            <ac:grpSpMk id="19" creationId="{DDB06F89-8E60-4866-D75A-70730F9204AB}"/>
          </ac:grpSpMkLst>
        </pc:grpChg>
        <pc:cxnChg chg="mod ord">
          <ac:chgData name="Phillip Kaufman" userId="c001b2a046940d7c" providerId="LiveId" clId="{5CB25B10-5B1C-4017-B167-ED3104435743}" dt="2024-05-23T04:49:34.871" v="6050" actId="14100"/>
          <ac:cxnSpMkLst>
            <pc:docMk/>
            <pc:sldMk cId="2910963590" sldId="983"/>
            <ac:cxnSpMk id="18" creationId="{8CE6E6D0-4540-197B-52EC-B4DEEB3E04E7}"/>
          </ac:cxnSpMkLst>
        </pc:cxnChg>
      </pc:sldChg>
      <pc:sldChg chg="addSp delSp modSp add del mod ord">
        <pc:chgData name="Phillip Kaufman" userId="c001b2a046940d7c" providerId="LiveId" clId="{5CB25B10-5B1C-4017-B167-ED3104435743}" dt="2024-05-23T19:52:30.518" v="6151" actId="47"/>
        <pc:sldMkLst>
          <pc:docMk/>
          <pc:sldMk cId="3031596061" sldId="984"/>
        </pc:sldMkLst>
        <pc:spChg chg="del">
          <ac:chgData name="Phillip Kaufman" userId="c001b2a046940d7c" providerId="LiveId" clId="{5CB25B10-5B1C-4017-B167-ED3104435743}" dt="2024-05-23T05:06:26.141" v="6136" actId="478"/>
          <ac:spMkLst>
            <pc:docMk/>
            <pc:sldMk cId="3031596061" sldId="984"/>
            <ac:spMk id="5" creationId="{6E286E74-E739-4980-0612-CE358971B296}"/>
          </ac:spMkLst>
        </pc:spChg>
        <pc:spChg chg="add del mod topLvl">
          <ac:chgData name="Phillip Kaufman" userId="c001b2a046940d7c" providerId="LiveId" clId="{5CB25B10-5B1C-4017-B167-ED3104435743}" dt="2024-05-23T19:52:18.640" v="6148" actId="21"/>
          <ac:spMkLst>
            <pc:docMk/>
            <pc:sldMk cId="3031596061" sldId="984"/>
            <ac:spMk id="6" creationId="{39730F11-F0B8-CD2A-F7D3-CB278DB52923}"/>
          </ac:spMkLst>
        </pc:spChg>
        <pc:spChg chg="del mod topLvl">
          <ac:chgData name="Phillip Kaufman" userId="c001b2a046940d7c" providerId="LiveId" clId="{5CB25B10-5B1C-4017-B167-ED3104435743}" dt="2024-05-23T05:06:26.141" v="6136" actId="478"/>
          <ac:spMkLst>
            <pc:docMk/>
            <pc:sldMk cId="3031596061" sldId="984"/>
            <ac:spMk id="7" creationId="{8080BA1D-7387-E337-3E3B-43F548498360}"/>
          </ac:spMkLst>
        </pc:spChg>
        <pc:spChg chg="del">
          <ac:chgData name="Phillip Kaufman" userId="c001b2a046940d7c" providerId="LiveId" clId="{5CB25B10-5B1C-4017-B167-ED3104435743}" dt="2024-05-23T05:06:26.141" v="6136" actId="478"/>
          <ac:spMkLst>
            <pc:docMk/>
            <pc:sldMk cId="3031596061" sldId="984"/>
            <ac:spMk id="14" creationId="{96CEE855-9860-5FB6-D547-12813A6F2AD9}"/>
          </ac:spMkLst>
        </pc:spChg>
        <pc:spChg chg="del mod">
          <ac:chgData name="Phillip Kaufman" userId="c001b2a046940d7c" providerId="LiveId" clId="{5CB25B10-5B1C-4017-B167-ED3104435743}" dt="2024-05-23T05:06:26.141" v="6136" actId="478"/>
          <ac:spMkLst>
            <pc:docMk/>
            <pc:sldMk cId="3031596061" sldId="984"/>
            <ac:spMk id="20" creationId="{C0FE8053-EDC3-0B0E-B4CF-D5CCF25B9D12}"/>
          </ac:spMkLst>
        </pc:spChg>
        <pc:grpChg chg="add del mod topLvl">
          <ac:chgData name="Phillip Kaufman" userId="c001b2a046940d7c" providerId="LiveId" clId="{5CB25B10-5B1C-4017-B167-ED3104435743}" dt="2024-05-23T05:04:57.235" v="6133" actId="165"/>
          <ac:grpSpMkLst>
            <pc:docMk/>
            <pc:sldMk cId="3031596061" sldId="984"/>
            <ac:grpSpMk id="8" creationId="{4CE55150-5857-A981-8554-A9E656C643D7}"/>
          </ac:grpSpMkLst>
        </pc:grpChg>
        <pc:grpChg chg="add del mod">
          <ac:chgData name="Phillip Kaufman" userId="c001b2a046940d7c" providerId="LiveId" clId="{5CB25B10-5B1C-4017-B167-ED3104435743}" dt="2024-05-23T05:04:53.919" v="6132" actId="165"/>
          <ac:grpSpMkLst>
            <pc:docMk/>
            <pc:sldMk cId="3031596061" sldId="984"/>
            <ac:grpSpMk id="9" creationId="{E73F43F6-6E81-6475-D671-155AD2CA3C37}"/>
          </ac:grpSpMkLst>
        </pc:grpChg>
        <pc:picChg chg="add del mod topLvl">
          <ac:chgData name="Phillip Kaufman" userId="c001b2a046940d7c" providerId="LiveId" clId="{5CB25B10-5B1C-4017-B167-ED3104435743}" dt="2024-05-23T19:52:18.640" v="6148" actId="21"/>
          <ac:picMkLst>
            <pc:docMk/>
            <pc:sldMk cId="3031596061" sldId="984"/>
            <ac:picMk id="4" creationId="{EC88C63B-9B06-17EA-5CB6-BD9891C4BBA5}"/>
          </ac:picMkLst>
        </pc:picChg>
      </pc:sldChg>
      <pc:sldChg chg="add del">
        <pc:chgData name="Phillip Kaufman" userId="c001b2a046940d7c" providerId="LiveId" clId="{5CB25B10-5B1C-4017-B167-ED3104435743}" dt="2024-05-23T19:51:53.939" v="6142"/>
        <pc:sldMkLst>
          <pc:docMk/>
          <pc:sldMk cId="683831149" sldId="9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2247002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32</a:t>
            </a:fld>
            <a:endParaRPr lang="en-US"/>
          </a:p>
        </p:txBody>
      </p:sp>
    </p:spTree>
    <p:extLst>
      <p:ext uri="{BB962C8B-B14F-4D97-AF65-F5344CB8AC3E}">
        <p14:creationId xmlns:p14="http://schemas.microsoft.com/office/powerpoint/2010/main" val="212969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4130521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36</a:t>
            </a:fld>
            <a:endParaRPr lang="en-US"/>
          </a:p>
        </p:txBody>
      </p:sp>
    </p:spTree>
    <p:extLst>
      <p:ext uri="{BB962C8B-B14F-4D97-AF65-F5344CB8AC3E}">
        <p14:creationId xmlns:p14="http://schemas.microsoft.com/office/powerpoint/2010/main" val="3067138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37</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fix sizes, space, …</a:t>
            </a:r>
          </a:p>
        </p:txBody>
      </p:sp>
      <p:sp>
        <p:nvSpPr>
          <p:cNvPr id="4" name="Slide Number Placeholder 3"/>
          <p:cNvSpPr>
            <a:spLocks noGrp="1"/>
          </p:cNvSpPr>
          <p:nvPr>
            <p:ph type="sldNum" sz="quarter" idx="5"/>
          </p:nvPr>
        </p:nvSpPr>
        <p:spPr/>
        <p:txBody>
          <a:bodyPr/>
          <a:lstStyle/>
          <a:p>
            <a:fld id="{A154F452-85BD-4268-B680-C313DBFDCEB3}" type="slidenum">
              <a:rPr lang="en-US" smtClean="0"/>
              <a:t>12</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2767399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40</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45</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final composition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17</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final composition</a:t>
            </a:r>
          </a:p>
        </p:txBody>
      </p:sp>
      <p:sp>
        <p:nvSpPr>
          <p:cNvPr id="4" name="Slide Number Placeholder 3"/>
          <p:cNvSpPr>
            <a:spLocks noGrp="1"/>
          </p:cNvSpPr>
          <p:nvPr>
            <p:ph type="sldNum" sz="quarter" idx="5"/>
          </p:nvPr>
        </p:nvSpPr>
        <p:spPr/>
        <p:txBody>
          <a:bodyPr/>
          <a:lstStyle/>
          <a:p>
            <a:fld id="{A154F452-85BD-4268-B680-C313DBFDCEB3}" type="slidenum">
              <a:rPr lang="en-US" smtClean="0"/>
              <a:t>18</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transport v and w as the map would (i.e. rotation)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add other slides to show how the pair </a:t>
            </a:r>
            <a:r>
              <a:rPr lang="en-US" dirty="0" err="1"/>
              <a:t>v,w</a:t>
            </a:r>
            <a:r>
              <a:rPr lang="en-US" dirty="0"/>
              <a:t> can and cannot be transported (e.g. they can keep the angle, and change the length with the same area, cannot change the area. Can change the angle (with the same area). Cannot change orientation (i.e. they cannot flip)</a:t>
            </a:r>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transport v and w as the map would (i.e. rotation)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add other slides to show how the pair </a:t>
            </a:r>
            <a:r>
              <a:rPr lang="en-US" dirty="0" err="1"/>
              <a:t>v,w</a:t>
            </a:r>
            <a:r>
              <a:rPr lang="en-US" dirty="0"/>
              <a:t> can and cannot be transported (e.g. they can keep the angle, and change the length with the same area, cannot change the area. Can change the angle (with the same area). Cannot change orientation (i.e. they cannot flip)</a:t>
            </a:r>
          </a:p>
        </p:txBody>
      </p:sp>
      <p:sp>
        <p:nvSpPr>
          <p:cNvPr id="4" name="Slide Number Placeholder 3"/>
          <p:cNvSpPr>
            <a:spLocks noGrp="1"/>
          </p:cNvSpPr>
          <p:nvPr>
            <p:ph type="sldNum" sz="quarter" idx="5"/>
          </p:nvPr>
        </p:nvSpPr>
        <p:spPr/>
        <p:txBody>
          <a:bodyPr/>
          <a:lstStyle/>
          <a:p>
            <a:fld id="{A154F452-85BD-4268-B680-C313DBFDCEB3}" type="slidenum">
              <a:rPr lang="en-US" smtClean="0"/>
              <a:t>20</a:t>
            </a:fld>
            <a:endParaRPr lang="en-US"/>
          </a:p>
        </p:txBody>
      </p:sp>
    </p:spTree>
    <p:extLst>
      <p:ext uri="{BB962C8B-B14F-4D97-AF65-F5344CB8AC3E}">
        <p14:creationId xmlns:p14="http://schemas.microsoft.com/office/powerpoint/2010/main" val="290786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24</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1095924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2633649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5/23/2024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5/23/2024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5/23/2024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5/23/2024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5/23/2024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5/23/2024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5/23/2024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5/23/2024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5/23/2024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5/23/2024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5/23/2024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5/23/2024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27.png"/><Relationship Id="rId7" Type="http://schemas.openxmlformats.org/officeDocument/2006/relationships/image" Target="../media/image11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11.png"/><Relationship Id="rId5" Type="http://schemas.openxmlformats.org/officeDocument/2006/relationships/image" Target="../media/image48.png"/><Relationship Id="rId4" Type="http://schemas.openxmlformats.org/officeDocument/2006/relationships/image" Target="../media/image28.png"/><Relationship Id="rId9" Type="http://schemas.openxmlformats.org/officeDocument/2006/relationships/image" Target="../media/image69.png"/></Relationships>
</file>

<file path=ppt/slides/_rels/slide1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53.png"/><Relationship Id="rId7" Type="http://schemas.openxmlformats.org/officeDocument/2006/relationships/image" Target="../media/image1110.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011.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69.png"/></Relationships>
</file>

<file path=ppt/slides/_rels/slide12.xml.rels><?xml version="1.0" encoding="UTF-8" standalone="yes"?>
<Relationships xmlns="http://schemas.openxmlformats.org/package/2006/relationships"><Relationship Id="rId8" Type="http://schemas.openxmlformats.org/officeDocument/2006/relationships/image" Target="../media/image1110.png"/><Relationship Id="rId3" Type="http://schemas.openxmlformats.org/officeDocument/2006/relationships/image" Target="../media/image312.png"/><Relationship Id="rId7" Type="http://schemas.openxmlformats.org/officeDocument/2006/relationships/image" Target="../media/image10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6.png"/><Relationship Id="rId10" Type="http://schemas.openxmlformats.org/officeDocument/2006/relationships/image" Target="../media/image69.png"/><Relationship Id="rId4" Type="http://schemas.openxmlformats.org/officeDocument/2006/relationships/image" Target="../media/image59.png"/><Relationship Id="rId9" Type="http://schemas.openxmlformats.org/officeDocument/2006/relationships/image" Target="../media/image6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1110.pn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1011.png"/><Relationship Id="rId5" Type="http://schemas.openxmlformats.org/officeDocument/2006/relationships/image" Target="../media/image82.png"/><Relationship Id="rId4" Type="http://schemas.openxmlformats.org/officeDocument/2006/relationships/image" Target="../media/image81.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412.png"/><Relationship Id="rId12" Type="http://schemas.openxmlformats.org/officeDocument/2006/relationships/image" Target="../media/image1110.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590.png"/><Relationship Id="rId11" Type="http://schemas.openxmlformats.org/officeDocument/2006/relationships/image" Target="../media/image1011.png"/><Relationship Id="rId5" Type="http://schemas.openxmlformats.org/officeDocument/2006/relationships/image" Target="../media/image65.png"/><Relationship Id="rId10" Type="http://schemas.openxmlformats.org/officeDocument/2006/relationships/image" Target="../media/image93.png"/><Relationship Id="rId4" Type="http://schemas.openxmlformats.org/officeDocument/2006/relationships/image" Target="../media/image64.png"/><Relationship Id="rId9" Type="http://schemas.openxmlformats.org/officeDocument/2006/relationships/image" Target="../media/image92.png"/></Relationships>
</file>

<file path=ppt/slides/_rels/slide16.xml.rels><?xml version="1.0" encoding="UTF-8" standalone="yes"?>
<Relationships xmlns="http://schemas.openxmlformats.org/package/2006/relationships"><Relationship Id="rId8" Type="http://schemas.openxmlformats.org/officeDocument/2006/relationships/image" Target="../media/image1110.png"/><Relationship Id="rId3" Type="http://schemas.openxmlformats.org/officeDocument/2006/relationships/image" Target="../media/image67.png"/><Relationship Id="rId7" Type="http://schemas.openxmlformats.org/officeDocument/2006/relationships/image" Target="../media/image1011.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1.png"/><Relationship Id="rId7" Type="http://schemas.openxmlformats.org/officeDocument/2006/relationships/image" Target="../media/image11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11.png"/><Relationship Id="rId4" Type="http://schemas.openxmlformats.org/officeDocument/2006/relationships/image" Target="../media/image481.png"/></Relationships>
</file>

<file path=ppt/slides/_rels/slide1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19.xml.rels><?xml version="1.0" encoding="UTF-8" standalone="yes"?>
<Relationships xmlns="http://schemas.openxmlformats.org/package/2006/relationships"><Relationship Id="rId13" Type="http://schemas.openxmlformats.org/officeDocument/2006/relationships/image" Target="../media/image830.png"/><Relationship Id="rId18" Type="http://schemas.openxmlformats.org/officeDocument/2006/relationships/image" Target="../media/image89.png"/><Relationship Id="rId3" Type="http://schemas.openxmlformats.org/officeDocument/2006/relationships/image" Target="../media/image310.png"/><Relationship Id="rId21" Type="http://schemas.openxmlformats.org/officeDocument/2006/relationships/image" Target="../media/image94.png"/><Relationship Id="rId12" Type="http://schemas.openxmlformats.org/officeDocument/2006/relationships/image" Target="../media/image452.png"/><Relationship Id="rId17" Type="http://schemas.openxmlformats.org/officeDocument/2006/relationships/image" Target="../media/image88.png"/><Relationship Id="rId2" Type="http://schemas.openxmlformats.org/officeDocument/2006/relationships/notesSlide" Target="../notesSlides/notesSlide5.xml"/><Relationship Id="rId16" Type="http://schemas.openxmlformats.org/officeDocument/2006/relationships/image" Target="../media/image74.png"/><Relationship Id="rId20" Type="http://schemas.openxmlformats.org/officeDocument/2006/relationships/image" Target="../media/image91.png"/><Relationship Id="rId1" Type="http://schemas.openxmlformats.org/officeDocument/2006/relationships/slideLayout" Target="../slideLayouts/slideLayout7.xml"/><Relationship Id="rId11" Type="http://schemas.openxmlformats.org/officeDocument/2006/relationships/image" Target="../media/image105.png"/><Relationship Id="rId5" Type="http://schemas.openxmlformats.org/officeDocument/2006/relationships/image" Target="../media/image83.png"/><Relationship Id="rId15" Type="http://schemas.openxmlformats.org/officeDocument/2006/relationships/image" Target="../media/image86.png"/><Relationship Id="rId10" Type="http://schemas.openxmlformats.org/officeDocument/2006/relationships/image" Target="../media/image84.png"/><Relationship Id="rId19" Type="http://schemas.openxmlformats.org/officeDocument/2006/relationships/image" Target="../media/image90.png"/><Relationship Id="rId4" Type="http://schemas.openxmlformats.org/officeDocument/2006/relationships/image" Target="../media/image80.png"/><Relationship Id="rId9" Type="http://schemas.openxmlformats.org/officeDocument/2006/relationships/image" Target="../media/image442.png"/><Relationship Id="rId14" Type="http://schemas.openxmlformats.org/officeDocument/2006/relationships/image" Target="../media/image111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6" Type="http://schemas.openxmlformats.org/officeDocument/2006/relationships/image" Target="../media/image119.png"/><Relationship Id="rId13" Type="http://schemas.openxmlformats.org/officeDocument/2006/relationships/image" Target="../media/image106.png"/><Relationship Id="rId18" Type="http://schemas.openxmlformats.org/officeDocument/2006/relationships/image" Target="../media/image111.png"/><Relationship Id="rId39" Type="http://schemas.openxmlformats.org/officeDocument/2006/relationships/image" Target="../media/image89.png"/><Relationship Id="rId21" Type="http://schemas.openxmlformats.org/officeDocument/2006/relationships/image" Target="../media/image114.png"/><Relationship Id="rId34" Type="http://schemas.openxmlformats.org/officeDocument/2006/relationships/image" Target="../media/image730.png"/><Relationship Id="rId42" Type="http://schemas.openxmlformats.org/officeDocument/2006/relationships/image" Target="../media/image94.png"/><Relationship Id="rId7" Type="http://schemas.openxmlformats.org/officeDocument/2006/relationships/image" Target="../media/image99.png"/><Relationship Id="rId2" Type="http://schemas.openxmlformats.org/officeDocument/2006/relationships/notesSlide" Target="../notesSlides/notesSlide6.xml"/><Relationship Id="rId20" Type="http://schemas.openxmlformats.org/officeDocument/2006/relationships/image" Target="../media/image113.png"/><Relationship Id="rId29" Type="http://schemas.openxmlformats.org/officeDocument/2006/relationships/image" Target="../media/image122.png"/><Relationship Id="rId16" Type="http://schemas.openxmlformats.org/officeDocument/2006/relationships/image" Target="../media/image109.png"/><Relationship Id="rId41"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98.png"/><Relationship Id="rId24" Type="http://schemas.openxmlformats.org/officeDocument/2006/relationships/image" Target="../media/image117.png"/><Relationship Id="rId32" Type="http://schemas.openxmlformats.org/officeDocument/2006/relationships/image" Target="../media/image126.png"/><Relationship Id="rId11" Type="http://schemas.openxmlformats.org/officeDocument/2006/relationships/image" Target="../media/image103.png"/><Relationship Id="rId37" Type="http://schemas.openxmlformats.org/officeDocument/2006/relationships/image" Target="../media/image74.png"/><Relationship Id="rId40" Type="http://schemas.openxmlformats.org/officeDocument/2006/relationships/image" Target="../media/image90.png"/><Relationship Id="rId5" Type="http://schemas.openxmlformats.org/officeDocument/2006/relationships/image" Target="../media/image97.png"/><Relationship Id="rId23" Type="http://schemas.openxmlformats.org/officeDocument/2006/relationships/image" Target="../media/image116.png"/><Relationship Id="rId28" Type="http://schemas.openxmlformats.org/officeDocument/2006/relationships/image" Target="../media/image121.png"/><Relationship Id="rId15" Type="http://schemas.openxmlformats.org/officeDocument/2006/relationships/image" Target="../media/image108.png"/><Relationship Id="rId36" Type="http://schemas.openxmlformats.org/officeDocument/2006/relationships/image" Target="../media/image1110.png"/><Relationship Id="rId10" Type="http://schemas.openxmlformats.org/officeDocument/2006/relationships/image" Target="../media/image102.png"/><Relationship Id="rId19" Type="http://schemas.openxmlformats.org/officeDocument/2006/relationships/image" Target="../media/image112.png"/><Relationship Id="rId31" Type="http://schemas.openxmlformats.org/officeDocument/2006/relationships/image" Target="../media/image125.png"/><Relationship Id="rId4" Type="http://schemas.openxmlformats.org/officeDocument/2006/relationships/image" Target="../media/image96.png"/><Relationship Id="rId9" Type="http://schemas.openxmlformats.org/officeDocument/2006/relationships/image" Target="../media/image101.png"/><Relationship Id="rId22" Type="http://schemas.openxmlformats.org/officeDocument/2006/relationships/image" Target="../media/image115.png"/><Relationship Id="rId27" Type="http://schemas.openxmlformats.org/officeDocument/2006/relationships/image" Target="../media/image120.png"/><Relationship Id="rId30" Type="http://schemas.openxmlformats.org/officeDocument/2006/relationships/image" Target="../media/image123.png"/><Relationship Id="rId14" Type="http://schemas.openxmlformats.org/officeDocument/2006/relationships/image" Target="../media/image107.png"/><Relationship Id="rId35" Type="http://schemas.openxmlformats.org/officeDocument/2006/relationships/image" Target="../media/image830.png"/><Relationship Id="rId8" Type="http://schemas.openxmlformats.org/officeDocument/2006/relationships/image" Target="../media/image100.png"/><Relationship Id="rId3" Type="http://schemas.openxmlformats.org/officeDocument/2006/relationships/image" Target="../media/image95.png"/><Relationship Id="rId25" Type="http://schemas.openxmlformats.org/officeDocument/2006/relationships/image" Target="../media/image118.png"/><Relationship Id="rId33" Type="http://schemas.openxmlformats.org/officeDocument/2006/relationships/image" Target="../media/image127.png"/><Relationship Id="rId12" Type="http://schemas.openxmlformats.org/officeDocument/2006/relationships/image" Target="../media/image104.png"/><Relationship Id="rId17" Type="http://schemas.openxmlformats.org/officeDocument/2006/relationships/image" Target="../media/image110.png"/><Relationship Id="rId38" Type="http://schemas.openxmlformats.org/officeDocument/2006/relationships/image" Target="../media/image88.png"/></Relationships>
</file>

<file path=ppt/slides/_rels/slide2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128.png"/></Relationships>
</file>

<file path=ppt/slides/_rels/slide22.xml.rels><?xml version="1.0" encoding="UTF-8" standalone="yes"?>
<Relationships xmlns="http://schemas.openxmlformats.org/package/2006/relationships"><Relationship Id="rId8" Type="http://schemas.openxmlformats.org/officeDocument/2006/relationships/image" Target="../media/image1110.png"/><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 Id="rId5" Type="http://schemas.openxmlformats.org/officeDocument/2006/relationships/image" Target="../media/image1011.png"/><Relationship Id="rId9" Type="http://schemas.openxmlformats.org/officeDocument/2006/relationships/image" Target="../media/image1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3" Type="http://schemas.openxmlformats.org/officeDocument/2006/relationships/image" Target="../media/image830.png"/><Relationship Id="rId18" Type="http://schemas.openxmlformats.org/officeDocument/2006/relationships/image" Target="../media/image89.png"/><Relationship Id="rId3" Type="http://schemas.openxmlformats.org/officeDocument/2006/relationships/image" Target="../media/image451.png"/><Relationship Id="rId21" Type="http://schemas.openxmlformats.org/officeDocument/2006/relationships/image" Target="../media/image94.png"/><Relationship Id="rId17" Type="http://schemas.openxmlformats.org/officeDocument/2006/relationships/image" Target="../media/image88.png"/><Relationship Id="rId2" Type="http://schemas.openxmlformats.org/officeDocument/2006/relationships/notesSlide" Target="../notesSlides/notesSlide7.xml"/><Relationship Id="rId20" Type="http://schemas.openxmlformats.org/officeDocument/2006/relationships/image" Target="../media/image91.png"/><Relationship Id="rId1" Type="http://schemas.openxmlformats.org/officeDocument/2006/relationships/slideLayout" Target="../slideLayouts/slideLayout7.xml"/><Relationship Id="rId15" Type="http://schemas.openxmlformats.org/officeDocument/2006/relationships/image" Target="../media/image74.png"/><Relationship Id="rId19" Type="http://schemas.openxmlformats.org/officeDocument/2006/relationships/image" Target="../media/image90.png"/><Relationship Id="rId14" Type="http://schemas.openxmlformats.org/officeDocument/2006/relationships/image" Target="../media/image1110.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13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6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80.png"/><Relationship Id="rId7" Type="http://schemas.openxmlformats.org/officeDocument/2006/relationships/image" Target="../media/image122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210.png"/><Relationship Id="rId5" Type="http://schemas.openxmlformats.org/officeDocument/2006/relationships/image" Target="../media/image1200.png"/><Relationship Id="rId4" Type="http://schemas.openxmlformats.org/officeDocument/2006/relationships/image" Target="../media/image1190.png"/></Relationships>
</file>

<file path=ppt/slides/_rels/slide35.xml.rels><?xml version="1.0" encoding="UTF-8" standalone="yes"?>
<Relationships xmlns="http://schemas.openxmlformats.org/package/2006/relationships"><Relationship Id="rId8" Type="http://schemas.openxmlformats.org/officeDocument/2006/relationships/image" Target="../media/image1431.png"/><Relationship Id="rId3" Type="http://schemas.openxmlformats.org/officeDocument/2006/relationships/image" Target="../media/image1380.png"/><Relationship Id="rId7" Type="http://schemas.openxmlformats.org/officeDocument/2006/relationships/image" Target="../media/image142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411.png"/><Relationship Id="rId5" Type="http://schemas.openxmlformats.org/officeDocument/2006/relationships/image" Target="../media/image1402.png"/><Relationship Id="rId4" Type="http://schemas.openxmlformats.org/officeDocument/2006/relationships/image" Target="../media/image1391.png"/></Relationships>
</file>

<file path=ppt/slides/_rels/slide3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431.png"/><Relationship Id="rId4" Type="http://schemas.openxmlformats.org/officeDocument/2006/relationships/image" Target="../media/image145.png"/></Relationships>
</file>

<file path=ppt/slides/_rels/slide37.xml.rels><?xml version="1.0" encoding="UTF-8" standalone="yes"?>
<Relationships xmlns="http://schemas.openxmlformats.org/package/2006/relationships"><Relationship Id="rId3" Type="http://schemas.openxmlformats.org/officeDocument/2006/relationships/image" Target="../media/image114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480.png"/><Relationship Id="rId5" Type="http://schemas.openxmlformats.org/officeDocument/2006/relationships/image" Target="../media/image1470.png"/><Relationship Id="rId4" Type="http://schemas.openxmlformats.org/officeDocument/2006/relationships/image" Target="../media/image1260.png"/></Relationships>
</file>

<file path=ppt/slides/_rels/slide38.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0.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notesSlide" Target="../notesSlides/notesSlide20.xml"/><Relationship Id="rId1" Type="http://schemas.openxmlformats.org/officeDocument/2006/relationships/slideLayout" Target="../slideLayouts/slideLayout7.xml"/><Relationship Id="rId11" Type="http://schemas.openxmlformats.org/officeDocument/2006/relationships/image" Target="../media/image153.png"/><Relationship Id="rId6" Type="http://schemas.openxmlformats.org/officeDocument/2006/relationships/image" Target="../media/image1480.png"/><Relationship Id="rId5" Type="http://schemas.openxmlformats.org/officeDocument/2006/relationships/image" Target="../media/image1470.png"/><Relationship Id="rId10" Type="http://schemas.openxmlformats.org/officeDocument/2006/relationships/image" Target="../media/image152.png"/><Relationship Id="rId4" Type="http://schemas.openxmlformats.org/officeDocument/2006/relationships/image" Target="../media/image1460.png"/><Relationship Id="rId9" Type="http://schemas.openxmlformats.org/officeDocument/2006/relationships/image" Target="../media/image151.png"/></Relationships>
</file>

<file path=ppt/slides/_rels/slide39.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7.xml"/><Relationship Id="rId4" Type="http://schemas.openxmlformats.org/officeDocument/2006/relationships/image" Target="../media/image157.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124.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8" Type="http://schemas.openxmlformats.org/officeDocument/2006/relationships/image" Target="../media/image1440.png"/><Relationship Id="rId3" Type="http://schemas.openxmlformats.org/officeDocument/2006/relationships/image" Target="../media/image1390.png"/><Relationship Id="rId7" Type="http://schemas.openxmlformats.org/officeDocument/2006/relationships/image" Target="../media/image143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420.png"/><Relationship Id="rId5" Type="http://schemas.openxmlformats.org/officeDocument/2006/relationships/image" Target="../media/image1410.png"/><Relationship Id="rId4" Type="http://schemas.openxmlformats.org/officeDocument/2006/relationships/image" Target="../media/image1401.png"/><Relationship Id="rId9" Type="http://schemas.openxmlformats.org/officeDocument/2006/relationships/image" Target="../media/image15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0.png"/><Relationship Id="rId7" Type="http://schemas.openxmlformats.org/officeDocument/2006/relationships/image" Target="../media/image1800.png"/><Relationship Id="rId2" Type="http://schemas.openxmlformats.org/officeDocument/2006/relationships/image" Target="../media/image130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0.png"/></Relationships>
</file>

<file path=ppt/slides/_rels/slide45.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46.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47.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13.png"/><Relationship Id="rId12" Type="http://schemas.openxmlformats.org/officeDocument/2006/relationships/image" Target="../media/image22.png"/><Relationship Id="rId2" Type="http://schemas.openxmlformats.org/officeDocument/2006/relationships/image" Target="../media/image210.png"/><Relationship Id="rId1" Type="http://schemas.openxmlformats.org/officeDocument/2006/relationships/slideLayout" Target="../slideLayouts/slideLayout7.xml"/><Relationship Id="rId6" Type="http://schemas.openxmlformats.org/officeDocument/2006/relationships/image" Target="../media/image124.png"/><Relationship Id="rId11" Type="http://schemas.openxmlformats.org/officeDocument/2006/relationships/image" Target="../media/image20.png"/><Relationship Id="rId5" Type="http://schemas.openxmlformats.org/officeDocument/2006/relationships/image" Target="../media/image1110.png"/><Relationship Id="rId10" Type="http://schemas.openxmlformats.org/officeDocument/2006/relationships/image" Target="../media/image25.png"/><Relationship Id="rId4" Type="http://schemas.openxmlformats.org/officeDocument/2006/relationships/image" Target="../media/image101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31.png"/><Relationship Id="rId12" Type="http://schemas.openxmlformats.org/officeDocument/2006/relationships/image" Target="../media/image33.png"/><Relationship Id="rId2" Type="http://schemas.openxmlformats.org/officeDocument/2006/relationships/image" Target="../media/image220.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36.png"/><Relationship Id="rId10" Type="http://schemas.openxmlformats.org/officeDocument/2006/relationships/image" Target="../media/image311.png"/><Relationship Id="rId4" Type="http://schemas.openxmlformats.org/officeDocument/2006/relationships/image" Target="../media/image26.png"/><Relationship Id="rId9" Type="http://schemas.openxmlformats.org/officeDocument/2006/relationships/image" Target="../media/image301.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24.png"/><Relationship Id="rId3" Type="http://schemas.openxmlformats.org/officeDocument/2006/relationships/image" Target="../media/image38.png"/><Relationship Id="rId21" Type="http://schemas.openxmlformats.org/officeDocument/2006/relationships/image" Target="../media/image30.png"/><Relationship Id="rId17" Type="http://schemas.openxmlformats.org/officeDocument/2006/relationships/image" Target="../media/image220.png"/><Relationship Id="rId2" Type="http://schemas.openxmlformats.org/officeDocument/2006/relationships/image" Target="../media/image37.png"/><Relationship Id="rId16" Type="http://schemas.openxmlformats.org/officeDocument/2006/relationships/image" Target="../media/image39.png"/><Relationship Id="rId20" Type="http://schemas.openxmlformats.org/officeDocument/2006/relationships/image" Target="../media/image29.png"/><Relationship Id="rId1" Type="http://schemas.openxmlformats.org/officeDocument/2006/relationships/slideLayout" Target="../slideLayouts/slideLayout7.xml"/><Relationship Id="rId11" Type="http://schemas.openxmlformats.org/officeDocument/2006/relationships/image" Target="../media/image361.png"/><Relationship Id="rId15" Type="http://schemas.openxmlformats.org/officeDocument/2006/relationships/image" Target="../media/image47.png"/><Relationship Id="rId19" Type="http://schemas.openxmlformats.org/officeDocument/2006/relationships/image" Target="../media/image26.png"/><Relationship Id="rId14" Type="http://schemas.openxmlformats.org/officeDocument/2006/relationships/image" Target="../media/image46.png"/><Relationship Id="rId22"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1110.png"/><Relationship Id="rId4" Type="http://schemas.openxmlformats.org/officeDocument/2006/relationships/image" Target="../media/image1011.png"/><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43.png"/><Relationship Id="rId7" Type="http://schemas.openxmlformats.org/officeDocument/2006/relationships/image" Target="../media/image68.png"/><Relationship Id="rId2" Type="http://schemas.openxmlformats.org/officeDocument/2006/relationships/image" Target="../media/image313.png"/><Relationship Id="rId1" Type="http://schemas.openxmlformats.org/officeDocument/2006/relationships/slideLayout" Target="../slideLayouts/slideLayout7.xml"/><Relationship Id="rId6" Type="http://schemas.openxmlformats.org/officeDocument/2006/relationships/image" Target="../media/image1110.png"/><Relationship Id="rId5" Type="http://schemas.openxmlformats.org/officeDocument/2006/relationships/image" Target="../media/image1011.png"/><Relationship Id="rId10" Type="http://schemas.openxmlformats.org/officeDocument/2006/relationships/image" Target="../media/image45.png"/><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742852" y="1217085"/>
                <a:ext cx="5371214" cy="717248"/>
              </a:xfrm>
              <a:prstGeom prst="rect">
                <a:avLst/>
              </a:prstGeom>
              <a:noFill/>
            </p:spPr>
            <p:txBody>
              <a:bodyPr wrap="none" rtlCol="0">
                <a:spAutoFit/>
              </a:bodyPr>
              <a:lstStyle/>
              <a:p>
                <a:r>
                  <a:rPr lang="en-US" sz="3600" dirty="0"/>
                  <a:t>Suppose </a:t>
                </a:r>
                <a14:m>
                  <m:oMath xmlns:m="http://schemas.openxmlformats.org/officeDocument/2006/math">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𝑆</m:t>
                        </m:r>
                      </m:e>
                    </m:acc>
                  </m:oMath>
                </a14:m>
                <a:r>
                  <a:rPr lang="en-US" sz="3600" dirty="0"/>
                  <a:t> is </a:t>
                </a:r>
                <a:r>
                  <a:rPr lang="en-US" sz="3600" dirty="0" err="1"/>
                  <a:t>divergenceless</a:t>
                </a:r>
                <a:endParaRPr lang="en-US" sz="3600" dirty="0"/>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742852" y="1217085"/>
                <a:ext cx="5371214" cy="717248"/>
              </a:xfrm>
              <a:prstGeom prst="rect">
                <a:avLst/>
              </a:prstGeom>
              <a:blipFill>
                <a:blip r:embed="rId3"/>
                <a:stretch>
                  <a:fillRect l="-3519" t="-3419" r="-2043" b="-324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28605" y="2760590"/>
                <a:ext cx="8133637" cy="1200329"/>
              </a:xfrm>
              <a:prstGeom prst="rect">
                <a:avLst/>
              </a:prstGeom>
              <a:noFill/>
            </p:spPr>
            <p:txBody>
              <a:bodyPr wrap="none" rtlCol="0">
                <a:spAutoFit/>
              </a:bodyPr>
              <a:lstStyle/>
              <a:p>
                <a:r>
                  <a:rPr lang="en-US" sz="3600" dirty="0"/>
                  <a:t>The flow through any two lines connecting</a:t>
                </a:r>
              </a:p>
              <a:p>
                <a14:m>
                  <m:oMath xmlns:m="http://schemas.openxmlformats.org/officeDocument/2006/math">
                    <m:r>
                      <a:rPr lang="en-US" sz="3600" b="0" i="1" smtClean="0">
                        <a:latin typeface="Cambria Math" panose="02040503050406030204" pitchFamily="18" charset="0"/>
                      </a:rPr>
                      <m:t>𝐻</m:t>
                    </m:r>
                    <m:r>
                      <a:rPr lang="en-US" sz="3600" b="0" i="1" smtClean="0">
                        <a:latin typeface="Cambria Math" panose="02040503050406030204" pitchFamily="18" charset="0"/>
                      </a:rPr>
                      <m:t>(</m:t>
                    </m:r>
                    <m:r>
                      <a:rPr lang="en-US" sz="3600" b="0" i="1" smtClean="0">
                        <a:latin typeface="Cambria Math" panose="02040503050406030204" pitchFamily="18" charset="0"/>
                      </a:rPr>
                      <m:t>𝑂</m:t>
                    </m:r>
                    <m:r>
                      <a:rPr lang="en-US" sz="3600" b="0" i="1" smtClean="0">
                        <a:latin typeface="Cambria Math" panose="02040503050406030204" pitchFamily="18" charset="0"/>
                      </a:rPr>
                      <m:t>)</m:t>
                    </m:r>
                  </m:oMath>
                </a14:m>
                <a:r>
                  <a:rPr lang="en-US" sz="3600" dirty="0"/>
                  <a:t> and </a:t>
                </a:r>
                <a14:m>
                  <m:oMath xmlns:m="http://schemas.openxmlformats.org/officeDocument/2006/math">
                    <m:r>
                      <a:rPr lang="en-US" sz="3600" i="1">
                        <a:latin typeface="Cambria Math" panose="02040503050406030204" pitchFamily="18" charset="0"/>
                      </a:rPr>
                      <m:t>𝐻</m:t>
                    </m:r>
                    <m:r>
                      <a:rPr lang="en-US" sz="3600" b="0" i="1" smtClean="0">
                        <a:latin typeface="Cambria Math" panose="02040503050406030204" pitchFamily="18" charset="0"/>
                      </a:rPr>
                      <m:t>(</m:t>
                    </m:r>
                    <m:r>
                      <a:rPr lang="en-US" sz="3600" b="0" i="1" smtClean="0">
                        <a:latin typeface="Cambria Math" panose="02040503050406030204" pitchFamily="18" charset="0"/>
                      </a:rPr>
                      <m:t>𝑃</m:t>
                    </m:r>
                    <m:r>
                      <a:rPr lang="en-US" sz="3600" b="0" i="1" smtClean="0">
                        <a:latin typeface="Cambria Math" panose="02040503050406030204" pitchFamily="18" charset="0"/>
                      </a:rPr>
                      <m:t>)</m:t>
                    </m:r>
                  </m:oMath>
                </a14:m>
                <a:r>
                  <a:rPr lang="en-US" sz="3600" dirty="0"/>
                  <a:t> must equal </a:t>
                </a:r>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28605" y="2760590"/>
                <a:ext cx="8133637" cy="1200329"/>
              </a:xfrm>
              <a:prstGeom prst="rect">
                <a:avLst/>
              </a:prstGeom>
              <a:blipFill>
                <a:blip r:embed="rId4"/>
                <a:stretch>
                  <a:fillRect l="-2249" t="-8122" r="-1274"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128605" y="4553137"/>
                <a:ext cx="9046900" cy="646331"/>
              </a:xfrm>
              <a:prstGeom prst="rect">
                <a:avLst/>
              </a:prstGeom>
              <a:noFill/>
            </p:spPr>
            <p:txBody>
              <a:bodyPr wrap="none" rtlCol="0">
                <a:spAutoFit/>
              </a:bodyPr>
              <a:lstStyle/>
              <a:p>
                <a:r>
                  <a:rPr lang="en-US" sz="3600" dirty="0"/>
                  <a:t>The flow between </a:t>
                </a:r>
                <a14:m>
                  <m:oMath xmlns:m="http://schemas.openxmlformats.org/officeDocument/2006/math">
                    <m:r>
                      <a:rPr lang="en-US" sz="3600" b="0" i="1" smtClean="0">
                        <a:latin typeface="Cambria Math" panose="02040503050406030204" pitchFamily="18" charset="0"/>
                      </a:rPr>
                      <m:t>𝑂</m:t>
                    </m:r>
                  </m:oMath>
                </a14:m>
                <a:r>
                  <a:rPr lang="en-US" sz="3600" dirty="0"/>
                  <a:t> and </a:t>
                </a:r>
                <a14:m>
                  <m:oMath xmlns:m="http://schemas.openxmlformats.org/officeDocument/2006/math">
                    <m:r>
                      <a:rPr lang="en-US" sz="3600" b="0" i="1" dirty="0" smtClean="0">
                        <a:latin typeface="Cambria Math" panose="02040503050406030204" pitchFamily="18" charset="0"/>
                      </a:rPr>
                      <m:t>𝑃</m:t>
                    </m:r>
                  </m:oMath>
                </a14:m>
                <a:r>
                  <a:rPr lang="en-US" sz="3600" dirty="0"/>
                  <a:t> is path independent</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128605" y="4553137"/>
                <a:ext cx="9046900" cy="646331"/>
              </a:xfrm>
              <a:prstGeom prst="rect">
                <a:avLst/>
              </a:prstGeom>
              <a:blipFill>
                <a:blip r:embed="rId5"/>
                <a:stretch>
                  <a:fillRect l="-2022" t="-15094" r="-876" b="-34906"/>
                </a:stretch>
              </a:blipFill>
            </p:spPr>
            <p:txBody>
              <a:bodyPr/>
              <a:lstStyle/>
              <a:p>
                <a:r>
                  <a:rPr lang="en-US">
                    <a:noFill/>
                  </a:rPr>
                  <a:t> </a:t>
                </a:r>
              </a:p>
            </p:txBody>
          </p:sp>
        </mc:Fallback>
      </mc:AlternateContent>
      <p:sp>
        <p:nvSpPr>
          <p:cNvPr id="82" name="Rectangle 81">
            <a:extLst>
              <a:ext uri="{FF2B5EF4-FFF2-40B4-BE49-F238E27FC236}">
                <a16:creationId xmlns:a16="http://schemas.microsoft.com/office/drawing/2014/main" id="{66DEB33D-5195-4D91-C903-E3EDBFE56AE7}"/>
              </a:ext>
            </a:extLst>
          </p:cNvPr>
          <p:cNvSpPr/>
          <p:nvPr/>
        </p:nvSpPr>
        <p:spPr>
          <a:xfrm>
            <a:off x="2701553" y="117148"/>
            <a:ext cx="3901004" cy="646331"/>
          </a:xfrm>
          <a:prstGeom prst="rect">
            <a:avLst/>
          </a:prstGeom>
        </p:spPr>
        <p:txBody>
          <a:bodyPr wrap="none">
            <a:spAutoFit/>
          </a:bodyPr>
          <a:lstStyle/>
          <a:p>
            <a:r>
              <a:rPr lang="en-US" sz="3600" dirty="0"/>
              <a:t>Prove the converse!</a:t>
            </a:r>
          </a:p>
        </p:txBody>
      </p:sp>
      <p:grpSp>
        <p:nvGrpSpPr>
          <p:cNvPr id="106" name="Group 105">
            <a:extLst>
              <a:ext uri="{FF2B5EF4-FFF2-40B4-BE49-F238E27FC236}">
                <a16:creationId xmlns:a16="http://schemas.microsoft.com/office/drawing/2014/main" id="{6C6E7513-113C-F0E5-AD37-1CE551A3BFFC}"/>
              </a:ext>
            </a:extLst>
          </p:cNvPr>
          <p:cNvGrpSpPr/>
          <p:nvPr/>
        </p:nvGrpSpPr>
        <p:grpSpPr>
          <a:xfrm>
            <a:off x="7872883" y="56503"/>
            <a:ext cx="4181154" cy="4238039"/>
            <a:chOff x="7698297" y="587102"/>
            <a:chExt cx="3676877" cy="3726901"/>
          </a:xfrm>
        </p:grpSpPr>
        <p:grpSp>
          <p:nvGrpSpPr>
            <p:cNvPr id="107" name="Group 106">
              <a:extLst>
                <a:ext uri="{FF2B5EF4-FFF2-40B4-BE49-F238E27FC236}">
                  <a16:creationId xmlns:a16="http://schemas.microsoft.com/office/drawing/2014/main" id="{A21A64F6-88F1-487F-4BD1-D57AE524E357}"/>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BE93B589-CD92-43C9-4BFA-29326D8FF011}"/>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6"/>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E0EEF506-6FED-BFC6-4ACF-BCE260A705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151" name="Group 150">
                <a:extLst>
                  <a:ext uri="{FF2B5EF4-FFF2-40B4-BE49-F238E27FC236}">
                    <a16:creationId xmlns:a16="http://schemas.microsoft.com/office/drawing/2014/main" id="{52F19BA2-843E-AF23-A965-82300A8C4011}"/>
                  </a:ext>
                </a:extLst>
              </p:cNvPr>
              <p:cNvGrpSpPr/>
              <p:nvPr/>
            </p:nvGrpSpPr>
            <p:grpSpPr>
              <a:xfrm>
                <a:off x="565964" y="883621"/>
                <a:ext cx="5486400" cy="5485835"/>
                <a:chOff x="3878442" y="1338439"/>
                <a:chExt cx="3840480" cy="3840480"/>
              </a:xfrm>
            </p:grpSpPr>
            <p:cxnSp>
              <p:nvCxnSpPr>
                <p:cNvPr id="152" name="Straight Connector 151">
                  <a:extLst>
                    <a:ext uri="{FF2B5EF4-FFF2-40B4-BE49-F238E27FC236}">
                      <a16:creationId xmlns:a16="http://schemas.microsoft.com/office/drawing/2014/main" id="{1217E5E2-305F-14AA-27F0-C37B9444221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D9B1B6E-9DF2-6CE6-36B5-4C7A2CD985D9}"/>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8" name="Group 107">
              <a:extLst>
                <a:ext uri="{FF2B5EF4-FFF2-40B4-BE49-F238E27FC236}">
                  <a16:creationId xmlns:a16="http://schemas.microsoft.com/office/drawing/2014/main" id="{91FA56D7-AC7B-CF07-695D-BF746A0F3205}"/>
                </a:ext>
              </a:extLst>
            </p:cNvPr>
            <p:cNvGrpSpPr/>
            <p:nvPr/>
          </p:nvGrpSpPr>
          <p:grpSpPr>
            <a:xfrm>
              <a:off x="8304824" y="1296427"/>
              <a:ext cx="2459289" cy="2393747"/>
              <a:chOff x="4248727" y="1912341"/>
              <a:chExt cx="3697388" cy="3598849"/>
            </a:xfrm>
          </p:grpSpPr>
          <p:grpSp>
            <p:nvGrpSpPr>
              <p:cNvPr id="116" name="Group 115">
                <a:extLst>
                  <a:ext uri="{FF2B5EF4-FFF2-40B4-BE49-F238E27FC236}">
                    <a16:creationId xmlns:a16="http://schemas.microsoft.com/office/drawing/2014/main" id="{EB092940-13AB-FF76-36D7-18555C1DB8AA}"/>
                  </a:ext>
                </a:extLst>
              </p:cNvPr>
              <p:cNvGrpSpPr/>
              <p:nvPr/>
            </p:nvGrpSpPr>
            <p:grpSpPr>
              <a:xfrm>
                <a:off x="4481077" y="2121268"/>
                <a:ext cx="3183077" cy="3179634"/>
                <a:chOff x="4481077" y="2121268"/>
                <a:chExt cx="3183077" cy="3179634"/>
              </a:xfrm>
            </p:grpSpPr>
            <p:cxnSp>
              <p:nvCxnSpPr>
                <p:cNvPr id="125" name="Straight Arrow Connector 124">
                  <a:extLst>
                    <a:ext uri="{FF2B5EF4-FFF2-40B4-BE49-F238E27FC236}">
                      <a16:creationId xmlns:a16="http://schemas.microsoft.com/office/drawing/2014/main" id="{07284B40-EA25-4A5D-FF4D-52F6D814BFA2}"/>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B43565B-88DA-86A5-3AC6-D613B50D8B8C}"/>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3881135-329B-F5D4-6C4F-E9756DF46D8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B2EAA8EC-5489-E00F-3937-FE50C540D21C}"/>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C020952-270C-D7C5-9A22-81B107F4806F}"/>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1D17425-ADD6-33E0-0AE5-C690347BE40D}"/>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5197073D-2936-FA09-10AF-ACE1E1AA5BDE}"/>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42FFDD3-0088-2C62-CF25-0577E4A736F4}"/>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445749AC-9237-37DA-76F3-BD7AD169610B}"/>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DC663078-84C4-7C41-5051-A140603A1F01}"/>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2C7162B-205D-25FF-52D4-C7595C28A19B}"/>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944CF24-C660-17FB-5A21-D9935F0A07AC}"/>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B273457-D940-3ABF-66C1-021A84F17140}"/>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164872B-C7DE-E7C7-AC47-28936BE1E4DC}"/>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155B754-78E7-B303-B440-B75A1954A9FF}"/>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FBAE426-EF5D-C0D9-6EBC-7A432F9E2CCD}"/>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86B6C4B-C1AB-0588-112C-A0A7179B2CF0}"/>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B332C3E3-F5C9-BB82-00C7-ACFF6891D4D1}"/>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A982A76-57A4-BB08-D953-C9B81BA09CA9}"/>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C67833C-BD08-F0D6-85F9-D6C1F2512CB8}"/>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9B2C00F6-0D9F-DC96-1DC6-4DB983C4B3A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75E9C63-4ECD-E1F9-259B-AF484840BCF5}"/>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27CDF094-D76F-2DE9-0D12-9CC0289264A7}"/>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ACE88CB4-9BEF-4BF7-D1EC-56F2098FF546}"/>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7" name="Straight Arrow Connector 116">
                <a:extLst>
                  <a:ext uri="{FF2B5EF4-FFF2-40B4-BE49-F238E27FC236}">
                    <a16:creationId xmlns:a16="http://schemas.microsoft.com/office/drawing/2014/main" id="{C7C8B13F-7902-DB3C-DB79-245EC21E05D1}"/>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191CDF8-0D68-A701-47D1-E0049B91C59D}"/>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6D814D9-21E6-6B5D-B883-86B4837F54B5}"/>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D3493FA3-FA78-1125-63D2-6A067B60C346}"/>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FD407C45-0268-4456-F976-F0FDEE5D98E4}"/>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B9BC2C6F-5A64-C60D-310F-5B8FF8D54DF7}"/>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BB5904D6-3952-C73E-47F4-6C30AD450CF3}"/>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F7783D8B-74FC-EF6A-5E29-B90F2AE571D5}"/>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3EAA2332-7E17-1A67-0804-FD3E73A80844}"/>
                </a:ext>
              </a:extLst>
            </p:cNvPr>
            <p:cNvGrpSpPr/>
            <p:nvPr/>
          </p:nvGrpSpPr>
          <p:grpSpPr>
            <a:xfrm>
              <a:off x="8184250" y="1269219"/>
              <a:ext cx="2727860" cy="2360146"/>
              <a:chOff x="1020547" y="1534369"/>
              <a:chExt cx="4102711" cy="3549668"/>
            </a:xfrm>
          </p:grpSpPr>
          <p:sp>
            <p:nvSpPr>
              <p:cNvPr id="110" name="Freeform 16">
                <a:extLst>
                  <a:ext uri="{FF2B5EF4-FFF2-40B4-BE49-F238E27FC236}">
                    <a16:creationId xmlns:a16="http://schemas.microsoft.com/office/drawing/2014/main" id="{71D33BE1-0516-B96A-6FFA-690E0689656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CA4CDA77-8A2D-5BE9-FC14-9C700A06A357}"/>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8"/>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9271E921-F8D5-39AB-265A-16A182C0CE7C}"/>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9"/>
                    <a:stretch>
                      <a:fillRect l="-18000" r="-14000" b="-6557"/>
                    </a:stretch>
                  </a:blipFill>
                </p:spPr>
                <p:txBody>
                  <a:bodyPr/>
                  <a:lstStyle/>
                  <a:p>
                    <a:r>
                      <a:rPr lang="en-US">
                        <a:noFill/>
                      </a:rPr>
                      <a:t> </a:t>
                    </a:r>
                  </a:p>
                </p:txBody>
              </p:sp>
            </mc:Fallback>
          </mc:AlternateContent>
          <p:sp>
            <p:nvSpPr>
              <p:cNvPr id="113" name="Freeform 19">
                <a:extLst>
                  <a:ext uri="{FF2B5EF4-FFF2-40B4-BE49-F238E27FC236}">
                    <a16:creationId xmlns:a16="http://schemas.microsoft.com/office/drawing/2014/main" id="{16242EF7-D49C-8017-CD2E-B40D241CA63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43DB0DB4-2D31-F549-8842-A9565A955219}"/>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F933CA2-914A-1E3A-9C49-ACA33219735A}"/>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7255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486970" y="400545"/>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486970" y="400545"/>
                <a:ext cx="4933723" cy="769441"/>
              </a:xfrm>
              <a:prstGeom prst="rect">
                <a:avLst/>
              </a:prstGeom>
              <a:blipFill>
                <a:blip r:embed="rId2"/>
                <a:stretch>
                  <a:fillRect l="-5068" t="-16667"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03527" y="3520067"/>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03527" y="3520067"/>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79927" y="1708229"/>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79927" y="1708229"/>
                <a:ext cx="6747809" cy="10720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532698" y="4612204"/>
                <a:ext cx="8395182" cy="1446550"/>
              </a:xfrm>
              <a:prstGeom prst="rect">
                <a:avLst/>
              </a:prstGeom>
              <a:noFill/>
            </p:spPr>
            <p:txBody>
              <a:bodyPr wrap="none" rtlCol="0">
                <a:spAutoFit/>
              </a:bodyPr>
              <a:lstStyle/>
              <a:p>
                <a:pPr algn="ctr"/>
                <a:r>
                  <a:rPr lang="en-US" sz="4400" dirty="0">
                    <a:solidFill>
                      <a:schemeClr val="accent6">
                        <a:lumMod val="75000"/>
                      </a:schemeClr>
                    </a:solidFill>
                  </a:rPr>
                  <a:t>A </a:t>
                </a:r>
                <a:r>
                  <a:rPr lang="en-US" sz="4400" dirty="0" err="1">
                    <a:solidFill>
                      <a:schemeClr val="accent6">
                        <a:lumMod val="75000"/>
                      </a:schemeClr>
                    </a:solidFill>
                  </a:rPr>
                  <a:t>divergenceless</a:t>
                </a:r>
                <a:r>
                  <a:rPr lang="en-US" sz="4400" dirty="0">
                    <a:solidFill>
                      <a:schemeClr val="accent6">
                        <a:lumMod val="75000"/>
                      </a:schemeClr>
                    </a:solidFill>
                  </a:rPr>
                  <a:t> vector field admits</a:t>
                </a:r>
              </a:p>
              <a:p>
                <a:pPr algn="ctr"/>
                <a:r>
                  <a:rPr lang="en-US" sz="4400" dirty="0">
                    <a:solidFill>
                      <a:schemeClr val="accent6">
                        <a:lumMod val="75000"/>
                      </a:schemeClr>
                    </a:solidFill>
                  </a:rPr>
                  <a:t>a stream function </a:t>
                </a:r>
                <a14:m>
                  <m:oMath xmlns:m="http://schemas.openxmlformats.org/officeDocument/2006/math">
                    <m:r>
                      <a:rPr lang="en-US" sz="4400" b="0" i="1" smtClean="0">
                        <a:solidFill>
                          <a:schemeClr val="accent6">
                            <a:lumMod val="75000"/>
                          </a:schemeClr>
                        </a:solidFill>
                        <a:latin typeface="Cambria Math" panose="02040503050406030204" pitchFamily="18" charset="0"/>
                      </a:rPr>
                      <m:t>𝐻</m:t>
                    </m:r>
                  </m:oMath>
                </a14:m>
                <a:endParaRPr lang="en-US" sz="4400" dirty="0">
                  <a:solidFill>
                    <a:schemeClr val="accent6">
                      <a:lumMod val="75000"/>
                    </a:schemeClr>
                  </a:solidFill>
                </a:endParaRP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532698" y="4612204"/>
                <a:ext cx="8395182" cy="1446550"/>
              </a:xfrm>
              <a:prstGeom prst="rect">
                <a:avLst/>
              </a:prstGeom>
              <a:blipFill>
                <a:blip r:embed="rId5"/>
                <a:stretch>
                  <a:fillRect l="-2467" t="-8861" r="-2467" b="-1940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7EAD4863-56D2-172E-B419-33F071A107C8}"/>
              </a:ext>
            </a:extLst>
          </p:cNvPr>
          <p:cNvGrpSpPr/>
          <p:nvPr/>
        </p:nvGrpSpPr>
        <p:grpSpPr>
          <a:xfrm>
            <a:off x="7872883" y="56503"/>
            <a:ext cx="4181154" cy="4238039"/>
            <a:chOff x="7698297" y="587102"/>
            <a:chExt cx="3676877" cy="3726901"/>
          </a:xfrm>
        </p:grpSpPr>
        <p:grpSp>
          <p:nvGrpSpPr>
            <p:cNvPr id="8" name="Group 7">
              <a:extLst>
                <a:ext uri="{FF2B5EF4-FFF2-40B4-BE49-F238E27FC236}">
                  <a16:creationId xmlns:a16="http://schemas.microsoft.com/office/drawing/2014/main" id="{DB7A7D36-52CE-D221-5274-A7611F6DACCD}"/>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5A2708B7-D8F9-7BDB-2AE9-67C65C4624A3}"/>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6"/>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D45B6C2-00D1-6080-D09C-B882DAE9C187}"/>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EE16E097-3DE0-615F-3B60-F8BBE69ABA1B}"/>
                  </a:ext>
                </a:extLst>
              </p:cNvPr>
              <p:cNvGrpSpPr/>
              <p:nvPr/>
            </p:nvGrpSpPr>
            <p:grpSpPr>
              <a:xfrm>
                <a:off x="565964" y="883621"/>
                <a:ext cx="5486400" cy="5485835"/>
                <a:chOff x="3878442" y="1338439"/>
                <a:chExt cx="3840480" cy="3840480"/>
              </a:xfrm>
            </p:grpSpPr>
            <p:cxnSp>
              <p:nvCxnSpPr>
                <p:cNvPr id="64" name="Straight Connector 63">
                  <a:extLst>
                    <a:ext uri="{FF2B5EF4-FFF2-40B4-BE49-F238E27FC236}">
                      <a16:creationId xmlns:a16="http://schemas.microsoft.com/office/drawing/2014/main" id="{C13B604C-239F-C351-530C-BB89D132A05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A56E003-A0F7-252A-A781-8C8E3472231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FC64731C-F781-2219-2F3C-1F9BFFCA6FC6}"/>
                </a:ext>
              </a:extLst>
            </p:cNvPr>
            <p:cNvGrpSpPr/>
            <p:nvPr/>
          </p:nvGrpSpPr>
          <p:grpSpPr>
            <a:xfrm>
              <a:off x="8304824" y="1296427"/>
              <a:ext cx="2459289" cy="2393747"/>
              <a:chOff x="4248727" y="1912341"/>
              <a:chExt cx="3697388" cy="3598849"/>
            </a:xfrm>
          </p:grpSpPr>
          <p:grpSp>
            <p:nvGrpSpPr>
              <p:cNvPr id="20" name="Group 19">
                <a:extLst>
                  <a:ext uri="{FF2B5EF4-FFF2-40B4-BE49-F238E27FC236}">
                    <a16:creationId xmlns:a16="http://schemas.microsoft.com/office/drawing/2014/main" id="{9D08B1F4-EB61-53A9-BBBF-343ECBC5A573}"/>
                  </a:ext>
                </a:extLst>
              </p:cNvPr>
              <p:cNvGrpSpPr/>
              <p:nvPr/>
            </p:nvGrpSpPr>
            <p:grpSpPr>
              <a:xfrm>
                <a:off x="4481077" y="2121268"/>
                <a:ext cx="3183077" cy="3179634"/>
                <a:chOff x="4481077" y="2121268"/>
                <a:chExt cx="3183077" cy="3179634"/>
              </a:xfrm>
            </p:grpSpPr>
            <p:cxnSp>
              <p:nvCxnSpPr>
                <p:cNvPr id="37" name="Straight Arrow Connector 36">
                  <a:extLst>
                    <a:ext uri="{FF2B5EF4-FFF2-40B4-BE49-F238E27FC236}">
                      <a16:creationId xmlns:a16="http://schemas.microsoft.com/office/drawing/2014/main" id="{9A799C38-1743-B844-81D2-557EA45120F6}"/>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094996A-B86F-A407-B422-10F908879823}"/>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59BB86-B5C9-40D2-19CD-F4696B11F91B}"/>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89F4E2A-665B-AD1A-B770-EE541923A165}"/>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C716775-9AFD-F86E-2D06-51514BED07C3}"/>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000E31-C4F6-2D01-E42A-E4F8EE7C358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E583DF-10B5-BCB3-E18A-AAB3776C716F}"/>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4AE38C6-C6E6-9C5B-BC0F-CBA5BEFABE85}"/>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05A5A3D-9CFE-EE24-361B-814F474E1ACC}"/>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CF02914-3CED-9B79-56A8-A571EC7DED39}"/>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EBA2D3C-CF03-515B-3E54-A897A3894F4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CAB9D39-1F67-5F4C-8A4A-D50CEA082AA1}"/>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5D1FE93-955E-3E06-B8F0-8DBD21A2EB87}"/>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BC342E1-2FF1-F588-B1FC-1B4A5BE61444}"/>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B31E6C1-AD41-7C75-54EA-3BB8BDCFDCC6}"/>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3E314FF-D74C-3BAB-2B0E-3E298385E0D0}"/>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5B76FF3-901E-04FD-FB32-7011DBF4A8B2}"/>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3697F87-5604-0C32-9100-D6E52C18BE60}"/>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F885EDD-E16D-B95A-DCD4-A7524774885E}"/>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35C36EB-658B-BED6-2CF4-36B94DAA7B8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6AD83F2-09E6-6987-4197-54DDAB03DC15}"/>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801C96D-5F0C-04AE-3271-35870F6C335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3318CA7-F520-1E69-343A-81AAC3B5FD45}"/>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69968A1-5AA7-D8F1-0AC9-4038BA161EA7}"/>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E052309F-1AF4-92D1-D88C-AE31FB34E192}"/>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9AC8554-6F44-4E3D-8026-03E07F027899}"/>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88BD61E-20C8-0A11-80AE-DE1BE69D2837}"/>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7FBDF03-4BC4-8C38-C200-2DFC4146CE50}"/>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74242A1-BB81-6194-19CD-53409482EB81}"/>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AB40DF8-D021-05E7-E812-07A1455A61BF}"/>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A02A72-83CA-1AC4-5C41-9DE39766C7ED}"/>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5E26F3-D137-FD40-1FAA-4D779A0B1D35}"/>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B89087BE-6EA3-5452-869D-27F01FF4EAC6}"/>
                </a:ext>
              </a:extLst>
            </p:cNvPr>
            <p:cNvGrpSpPr/>
            <p:nvPr/>
          </p:nvGrpSpPr>
          <p:grpSpPr>
            <a:xfrm>
              <a:off x="8184250" y="1269219"/>
              <a:ext cx="2727860" cy="2360146"/>
              <a:chOff x="1020547" y="1534369"/>
              <a:chExt cx="4102711" cy="3549668"/>
            </a:xfrm>
          </p:grpSpPr>
          <p:sp>
            <p:nvSpPr>
              <p:cNvPr id="13" name="Freeform 16">
                <a:extLst>
                  <a:ext uri="{FF2B5EF4-FFF2-40B4-BE49-F238E27FC236}">
                    <a16:creationId xmlns:a16="http://schemas.microsoft.com/office/drawing/2014/main" id="{7491D5D7-A22C-3F69-8337-A52A713DE90C}"/>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ADAEC64-6D54-B67C-764A-1A4E3B5EEB17}"/>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8"/>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87DA3AE-9C87-426C-31D3-D137AC85D0B3}"/>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9"/>
                    <a:stretch>
                      <a:fillRect l="-18000" r="-14000" b="-6557"/>
                    </a:stretch>
                  </a:blipFill>
                </p:spPr>
                <p:txBody>
                  <a:bodyPr/>
                  <a:lstStyle/>
                  <a:p>
                    <a:r>
                      <a:rPr lang="en-US">
                        <a:noFill/>
                      </a:rPr>
                      <a:t> </a:t>
                    </a:r>
                  </a:p>
                </p:txBody>
              </p:sp>
            </mc:Fallback>
          </mc:AlternateContent>
          <p:sp>
            <p:nvSpPr>
              <p:cNvPr id="17" name="Freeform 19">
                <a:extLst>
                  <a:ext uri="{FF2B5EF4-FFF2-40B4-BE49-F238E27FC236}">
                    <a16:creationId xmlns:a16="http://schemas.microsoft.com/office/drawing/2014/main" id="{4BA8869E-3550-E1AD-4087-06429ECCF86E}"/>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1DC1FEE-AACA-119A-15CF-AEF476FC39D6}"/>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8AF18B7-C3AE-8346-AA87-27D613AF976E}"/>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55667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171801" y="3757356"/>
                <a:ext cx="8165249" cy="2123658"/>
              </a:xfrm>
              <a:prstGeom prst="rect">
                <a:avLst/>
              </a:prstGeom>
              <a:noFill/>
            </p:spPr>
            <p:txBody>
              <a:bodyPr wrap="none" rtlCol="0">
                <a:spAutoFit/>
              </a:bodyPr>
              <a:lstStyle/>
              <a:p>
                <a:pPr algn="ctr"/>
                <a:r>
                  <a:rPr lang="en-US" sz="4400" dirty="0">
                    <a:solidFill>
                      <a:schemeClr val="accent6">
                        <a:lumMod val="75000"/>
                      </a:schemeClr>
                    </a:solidFill>
                  </a:rPr>
                  <a:t>The displacement field for a one </a:t>
                </a:r>
              </a:p>
              <a:p>
                <a:pPr algn="ctr"/>
                <a:r>
                  <a:rPr lang="en-US" sz="4400" dirty="0">
                    <a:solidFill>
                      <a:schemeClr val="accent6">
                        <a:lumMod val="75000"/>
                      </a:schemeClr>
                    </a:solidFill>
                  </a:rPr>
                  <a:t>dimensional Hamiltonian is </a:t>
                </a:r>
              </a:p>
              <a:p>
                <a:pPr algn="ct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𝑆</m:t>
                        </m:r>
                      </m:e>
                      <m:sup>
                        <m:r>
                          <a:rPr lang="en-US" sz="4400" i="1">
                            <a:solidFill>
                              <a:schemeClr val="accent6">
                                <a:lumMod val="75000"/>
                              </a:schemeClr>
                            </a:solidFill>
                            <a:latin typeface="Cambria Math" panose="02040503050406030204" pitchFamily="18" charset="0"/>
                          </a:rPr>
                          <m:t>𝑎</m:t>
                        </m:r>
                      </m:sup>
                    </m:sSup>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(DR-DIV)</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171801" y="3757356"/>
                <a:ext cx="8165249" cy="2123658"/>
              </a:xfrm>
              <a:prstGeom prst="rect">
                <a:avLst/>
              </a:prstGeom>
              <a:blipFill>
                <a:blip r:embed="rId3"/>
                <a:stretch>
                  <a:fillRect l="-2612" t="-5731" r="-2537" b="-12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D1A539D5-D594-3AFC-DB1A-F03078163554}"/>
                  </a:ext>
                </a:extLst>
              </p:cNvPr>
              <p:cNvSpPr txBox="1"/>
              <p:nvPr/>
            </p:nvSpPr>
            <p:spPr>
              <a:xfrm>
                <a:off x="504370" y="102885"/>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b="0" dirty="0">
                    <a:solidFill>
                      <a:schemeClr val="accent6">
                        <a:lumMod val="75000"/>
                      </a:schemeClr>
                    </a:solidFill>
                  </a:rPr>
                  <a:t> </a:t>
                </a:r>
                <a14:m>
                  <m:oMath xmlns:m="http://schemas.openxmlformats.org/officeDocument/2006/math">
                    <m:acc>
                      <m:accPr>
                        <m:chr m:val="⃗"/>
                        <m:ctrlPr>
                          <a:rPr lang="en-US" sz="4400" b="0" i="1" smtClean="0">
                            <a:solidFill>
                              <a:schemeClr val="accent6">
                                <a:lumMod val="75000"/>
                              </a:schemeClr>
                            </a:solidFill>
                            <a:latin typeface="Cambria Math" panose="02040503050406030204" pitchFamily="18" charset="0"/>
                          </a:rPr>
                        </m:ctrlPr>
                      </m:accPr>
                      <m:e>
                        <m:r>
                          <a:rPr lang="en-US" sz="4400" b="0" i="1" smtClean="0">
                            <a:solidFill>
                              <a:schemeClr val="accent6">
                                <a:lumMod val="75000"/>
                              </a:schemeClr>
                            </a:solidFill>
                            <a:latin typeface="Cambria Math" panose="02040503050406030204" pitchFamily="18" charset="0"/>
                          </a:rPr>
                          <m:t>𝑆</m:t>
                        </m:r>
                      </m:e>
                    </m:acc>
                  </m:oMath>
                </a14:m>
                <a:r>
                  <a:rPr lang="en-US" sz="4400" dirty="0">
                    <a:solidFill>
                      <a:schemeClr val="accent6">
                        <a:lumMod val="75000"/>
                      </a:schemeClr>
                    </a:solidFill>
                  </a:rPr>
                  <a:t> is </a:t>
                </a:r>
                <a:r>
                  <a:rPr lang="en-US" sz="4400" dirty="0" err="1">
                    <a:solidFill>
                      <a:schemeClr val="accent6">
                        <a:lumMod val="75000"/>
                      </a:schemeClr>
                    </a:solidFill>
                  </a:rPr>
                  <a:t>divergenceless</a:t>
                </a:r>
                <a:endParaRPr lang="en-US" sz="4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D1A539D5-D594-3AFC-DB1A-F03078163554}"/>
                  </a:ext>
                </a:extLst>
              </p:cNvPr>
              <p:cNvSpPr txBox="1">
                <a:spLocks noRot="1" noChangeAspect="1" noMove="1" noResize="1" noEditPoints="1" noAdjustHandles="1" noChangeArrowheads="1" noChangeShapeType="1" noTextEdit="1"/>
              </p:cNvSpPr>
              <p:nvPr/>
            </p:nvSpPr>
            <p:spPr>
              <a:xfrm>
                <a:off x="504370" y="102885"/>
                <a:ext cx="6850367" cy="856068"/>
              </a:xfrm>
              <a:prstGeom prst="rect">
                <a:avLst/>
              </a:prstGeom>
              <a:blipFill>
                <a:blip r:embed="rId4"/>
                <a:stretch>
                  <a:fillRect l="-3651" t="-4286" r="-26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20">
                <a:extLst>
                  <a:ext uri="{FF2B5EF4-FFF2-40B4-BE49-F238E27FC236}">
                    <a16:creationId xmlns:a16="http://schemas.microsoft.com/office/drawing/2014/main" id="{E6C74CF9-CB90-3741-8D2A-8E0B8330FCF3}"/>
                  </a:ext>
                </a:extLst>
              </p:cNvPr>
              <p:cNvSpPr txBox="1"/>
              <p:nvPr/>
            </p:nvSpPr>
            <p:spPr>
              <a:xfrm>
                <a:off x="504369" y="1349918"/>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acc>
                      <m:accPr>
                        <m:chr m:val="⃗"/>
                        <m:ctrlPr>
                          <a:rPr lang="en-US" sz="4400" b="0" i="1" smtClean="0">
                            <a:solidFill>
                              <a:schemeClr val="accent6">
                                <a:lumMod val="75000"/>
                              </a:schemeClr>
                            </a:solidFill>
                            <a:latin typeface="Cambria Math" panose="02040503050406030204" pitchFamily="18" charset="0"/>
                          </a:rPr>
                        </m:ctrlPr>
                      </m:accPr>
                      <m:e>
                        <m:r>
                          <a:rPr lang="en-US" sz="4400" b="0" i="1" smtClean="0">
                            <a:solidFill>
                              <a:schemeClr val="accent6">
                                <a:lumMod val="75000"/>
                              </a:schemeClr>
                            </a:solidFill>
                            <a:latin typeface="Cambria Math" panose="02040503050406030204" pitchFamily="18" charset="0"/>
                          </a:rPr>
                          <m:t>𝑆</m:t>
                        </m:r>
                      </m:e>
                    </m:acc>
                  </m:oMath>
                </a14:m>
                <a:r>
                  <a:rPr lang="en-US" sz="4400" dirty="0">
                    <a:solidFill>
                      <a:schemeClr val="accent6">
                        <a:lumMod val="75000"/>
                      </a:schemeClr>
                    </a:solidFill>
                  </a:rPr>
                  <a:t> is </a:t>
                </a: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r>
                      <a:rPr lang="en-US" sz="4400" i="1">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HM-1D</a:t>
                </a:r>
              </a:p>
            </p:txBody>
          </p:sp>
        </mc:Choice>
        <mc:Fallback xmlns="">
          <p:sp>
            <p:nvSpPr>
              <p:cNvPr id="8" name="TextBox 20">
                <a:extLst>
                  <a:ext uri="{FF2B5EF4-FFF2-40B4-BE49-F238E27FC236}">
                    <a16:creationId xmlns:a16="http://schemas.microsoft.com/office/drawing/2014/main" id="{E6C74CF9-CB90-3741-8D2A-8E0B8330FCF3}"/>
                  </a:ext>
                </a:extLst>
              </p:cNvPr>
              <p:cNvSpPr txBox="1">
                <a:spLocks noRot="1" noChangeAspect="1" noMove="1" noResize="1" noEditPoints="1" noAdjustHandles="1" noChangeArrowheads="1" noChangeShapeType="1" noTextEdit="1"/>
              </p:cNvSpPr>
              <p:nvPr/>
            </p:nvSpPr>
            <p:spPr>
              <a:xfrm>
                <a:off x="504369" y="1349918"/>
                <a:ext cx="6850367" cy="856068"/>
              </a:xfrm>
              <a:prstGeom prst="rect">
                <a:avLst/>
              </a:prstGeom>
              <a:blipFill>
                <a:blip r:embed="rId5"/>
                <a:stretch>
                  <a:fillRect t="-3546" r="-267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20">
                <a:extLst>
                  <a:ext uri="{FF2B5EF4-FFF2-40B4-BE49-F238E27FC236}">
                    <a16:creationId xmlns:a16="http://schemas.microsoft.com/office/drawing/2014/main" id="{9FF3A5B7-89A6-512E-BC30-215E10D46F47}"/>
                  </a:ext>
                </a:extLst>
              </p:cNvPr>
              <p:cNvSpPr txBox="1"/>
              <p:nvPr/>
            </p:nvSpPr>
            <p:spPr>
              <a:xfrm>
                <a:off x="2522659" y="2596951"/>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2522659" y="2596951"/>
                <a:ext cx="2813785" cy="769441"/>
              </a:xfrm>
              <a:prstGeom prst="rect">
                <a:avLst/>
              </a:prstGeom>
              <a:blipFill>
                <a:blip r:embed="rId6"/>
                <a:stretch>
                  <a:fillRect l="-8894" t="-15873" b="-37302"/>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BB040107-8A4B-9FDF-9F26-A99823186EB3}"/>
              </a:ext>
            </a:extLst>
          </p:cNvPr>
          <p:cNvGrpSpPr/>
          <p:nvPr/>
        </p:nvGrpSpPr>
        <p:grpSpPr>
          <a:xfrm>
            <a:off x="7872883" y="56503"/>
            <a:ext cx="4181154" cy="4238039"/>
            <a:chOff x="7698297" y="587102"/>
            <a:chExt cx="3676877" cy="3726901"/>
          </a:xfrm>
        </p:grpSpPr>
        <p:grpSp>
          <p:nvGrpSpPr>
            <p:cNvPr id="68" name="Group 67">
              <a:extLst>
                <a:ext uri="{FF2B5EF4-FFF2-40B4-BE49-F238E27FC236}">
                  <a16:creationId xmlns:a16="http://schemas.microsoft.com/office/drawing/2014/main" id="{B4B5E32D-CFC4-F57B-713E-CDEC252FD31D}"/>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E07E2BCD-DF02-6984-14C5-6E63AA565A9B}"/>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7"/>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DCA5AF94-55EE-E33E-8966-39D2E8EA756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8"/>
                    <a:stretch>
                      <a:fillRect l="-29268" r="-24390" b="-52000"/>
                    </a:stretch>
                  </a:blipFill>
                </p:spPr>
                <p:txBody>
                  <a:bodyPr/>
                  <a:lstStyle/>
                  <a:p>
                    <a:r>
                      <a:rPr lang="en-US">
                        <a:noFill/>
                      </a:rPr>
                      <a:t> </a:t>
                    </a:r>
                  </a:p>
                </p:txBody>
              </p:sp>
            </mc:Fallback>
          </mc:AlternateContent>
          <p:grpSp>
            <p:nvGrpSpPr>
              <p:cNvPr id="149" name="Group 148">
                <a:extLst>
                  <a:ext uri="{FF2B5EF4-FFF2-40B4-BE49-F238E27FC236}">
                    <a16:creationId xmlns:a16="http://schemas.microsoft.com/office/drawing/2014/main" id="{D02FE028-FC05-2386-C3AA-4A1CA57125D6}"/>
                  </a:ext>
                </a:extLst>
              </p:cNvPr>
              <p:cNvGrpSpPr/>
              <p:nvPr/>
            </p:nvGrpSpPr>
            <p:grpSpPr>
              <a:xfrm>
                <a:off x="565964" y="883621"/>
                <a:ext cx="5486400" cy="5485835"/>
                <a:chOff x="3878442" y="1338439"/>
                <a:chExt cx="3840480" cy="3840480"/>
              </a:xfrm>
            </p:grpSpPr>
            <p:cxnSp>
              <p:nvCxnSpPr>
                <p:cNvPr id="150" name="Straight Connector 149">
                  <a:extLst>
                    <a:ext uri="{FF2B5EF4-FFF2-40B4-BE49-F238E27FC236}">
                      <a16:creationId xmlns:a16="http://schemas.microsoft.com/office/drawing/2014/main" id="{E5FE640D-F598-FC03-6452-DA8C7804E487}"/>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82CC326-CB69-1E61-1043-4C1EB738358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6" name="Group 105">
              <a:extLst>
                <a:ext uri="{FF2B5EF4-FFF2-40B4-BE49-F238E27FC236}">
                  <a16:creationId xmlns:a16="http://schemas.microsoft.com/office/drawing/2014/main" id="{15A609D7-95AC-4B8B-90CB-0EE090BD3519}"/>
                </a:ext>
              </a:extLst>
            </p:cNvPr>
            <p:cNvGrpSpPr/>
            <p:nvPr/>
          </p:nvGrpSpPr>
          <p:grpSpPr>
            <a:xfrm>
              <a:off x="8304824" y="1296427"/>
              <a:ext cx="2459289" cy="2393747"/>
              <a:chOff x="4248727" y="1912341"/>
              <a:chExt cx="3697388" cy="3598849"/>
            </a:xfrm>
          </p:grpSpPr>
          <p:grpSp>
            <p:nvGrpSpPr>
              <p:cNvPr id="114" name="Group 113">
                <a:extLst>
                  <a:ext uri="{FF2B5EF4-FFF2-40B4-BE49-F238E27FC236}">
                    <a16:creationId xmlns:a16="http://schemas.microsoft.com/office/drawing/2014/main" id="{50ECE79C-B486-58B6-5F7D-C46E64B0A4CB}"/>
                  </a:ext>
                </a:extLst>
              </p:cNvPr>
              <p:cNvGrpSpPr/>
              <p:nvPr/>
            </p:nvGrpSpPr>
            <p:grpSpPr>
              <a:xfrm>
                <a:off x="4481077" y="2121268"/>
                <a:ext cx="3183077" cy="3179634"/>
                <a:chOff x="4481077" y="2121268"/>
                <a:chExt cx="3183077" cy="3179634"/>
              </a:xfrm>
            </p:grpSpPr>
            <p:cxnSp>
              <p:nvCxnSpPr>
                <p:cNvPr id="123" name="Straight Arrow Connector 122">
                  <a:extLst>
                    <a:ext uri="{FF2B5EF4-FFF2-40B4-BE49-F238E27FC236}">
                      <a16:creationId xmlns:a16="http://schemas.microsoft.com/office/drawing/2014/main" id="{288EBA14-185B-C1E6-C835-BA00EA7A14BA}"/>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FF44A13-FAEE-87E6-A9B9-37C494EC036E}"/>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AB7F443-0EDD-A322-1579-8964D923ADF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A394DF6-D5A6-5792-2E5E-C60F83F9F2F3}"/>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DE28B9F4-D9D2-C445-42C7-CB8097429E8C}"/>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F726D064-7685-5D77-012D-96324792F936}"/>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90AEB82-7B98-B366-9280-43BD548A460B}"/>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02FC31E-5868-A187-FEAE-5AAB34B49FE2}"/>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55A69A2-5E32-6EAE-8AFD-5BE7CC030163}"/>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198CED1-3F2D-753B-7DAB-E3F8A312FE31}"/>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20F5346-DE91-D72B-71F7-A0BA2AAE4950}"/>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F71CD03-7321-77D9-A7C6-F0570123D63C}"/>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4C394F9-CD67-F414-62FA-EE1733954AB3}"/>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4B7F804A-53DB-3B48-4217-E6B675726398}"/>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6291A8E-FA7C-B038-3A2F-2B6F7DD66EFE}"/>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F7B1170-4FD9-C553-91E7-035DE1821DB3}"/>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DE92FAC-A0FF-7037-E2AD-DF581C69B6A6}"/>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BC00D64-42F0-C78F-D997-189BCDC5B270}"/>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16F825-C3E0-AB39-521F-78319BDD1AE2}"/>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4035DB32-64A5-E2FD-79C9-3A92EC838F10}"/>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A7741FA-CE60-C4A3-748B-72ECA2C03277}"/>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78A129B2-082F-4350-6D7C-18AF0CC4373C}"/>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43627D62-E44E-E77B-2674-ED4507B76CBF}"/>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7DED930-338A-8BDF-7A04-5E4E10BE51D0}"/>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5" name="Straight Arrow Connector 114">
                <a:extLst>
                  <a:ext uri="{FF2B5EF4-FFF2-40B4-BE49-F238E27FC236}">
                    <a16:creationId xmlns:a16="http://schemas.microsoft.com/office/drawing/2014/main" id="{05CD9683-C6CC-8135-EB4E-E6E922B3376F}"/>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FC98543-2D9E-4521-0A0F-CEA733FF4858}"/>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332533E5-6A3B-15C2-B59D-57177608897F}"/>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A384EE2-69FC-3A0C-5F1A-A83FBDE8E916}"/>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3DA40D4-8D94-0292-BF0F-7129F4EDFA19}"/>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B6B1826-47E5-D0C6-E67D-477D9E9EC283}"/>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BC37454-705B-9984-7FE6-BF73ED07F62A}"/>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50EE2-8DC8-C236-BB98-CCF9851006BD}"/>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3728194C-44ED-AF98-94DE-D6149FD124BE}"/>
                </a:ext>
              </a:extLst>
            </p:cNvPr>
            <p:cNvGrpSpPr/>
            <p:nvPr/>
          </p:nvGrpSpPr>
          <p:grpSpPr>
            <a:xfrm>
              <a:off x="8184250" y="1269219"/>
              <a:ext cx="2727860" cy="2360146"/>
              <a:chOff x="1020547" y="1534369"/>
              <a:chExt cx="4102711" cy="3549668"/>
            </a:xfrm>
          </p:grpSpPr>
          <p:sp>
            <p:nvSpPr>
              <p:cNvPr id="108" name="Freeform 16">
                <a:extLst>
                  <a:ext uri="{FF2B5EF4-FFF2-40B4-BE49-F238E27FC236}">
                    <a16:creationId xmlns:a16="http://schemas.microsoft.com/office/drawing/2014/main" id="{8CFD294E-ADAD-99C9-B80D-3279F6F74642}"/>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31CC0867-1186-2162-F162-9A586828A425}"/>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15CE14BD-7C21-BF44-629F-B0A3C0AFA544}"/>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111" name="Freeform 19">
                <a:extLst>
                  <a:ext uri="{FF2B5EF4-FFF2-40B4-BE49-F238E27FC236}">
                    <a16:creationId xmlns:a16="http://schemas.microsoft.com/office/drawing/2014/main" id="{75186FA5-9174-B987-DAC9-A2A2EE1332F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a:extLst>
                  <a:ext uri="{FF2B5EF4-FFF2-40B4-BE49-F238E27FC236}">
                    <a16:creationId xmlns:a16="http://schemas.microsoft.com/office/drawing/2014/main" id="{3A2C012E-49BF-DABA-D4F1-5F34AE7C305F}"/>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455405D-BC00-825A-5E06-33CA3F533621}"/>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9326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13</a:t>
            </a:fld>
            <a:endParaRPr lang="en-US"/>
          </a:p>
        </p:txBody>
      </p:sp>
      <p:sp>
        <p:nvSpPr>
          <p:cNvPr id="147" name="TextBox 146">
            <a:extLst>
              <a:ext uri="{FF2B5EF4-FFF2-40B4-BE49-F238E27FC236}">
                <a16:creationId xmlns:a16="http://schemas.microsoft.com/office/drawing/2014/main" id="{E088F4D7-3F39-5AD1-B8B0-A83BB333DEEA}"/>
              </a:ext>
            </a:extLst>
          </p:cNvPr>
          <p:cNvSpPr txBox="1"/>
          <p:nvPr/>
        </p:nvSpPr>
        <p:spPr>
          <a:xfrm>
            <a:off x="774117" y="1414337"/>
            <a:ext cx="10278005" cy="830997"/>
          </a:xfrm>
          <a:prstGeom prst="rect">
            <a:avLst/>
          </a:prstGeom>
        </p:spPr>
        <p:txBody>
          <a:bodyPr wrap="none" rtlCol="0">
            <a:spAutoFit/>
          </a:bodyPr>
          <a:lstStyle/>
          <a:p>
            <a:pPr algn="ctr"/>
            <a:r>
              <a:rPr lang="en-US" sz="4800" dirty="0">
                <a:solidFill>
                  <a:schemeClr val="tx1"/>
                </a:solidFill>
              </a:rPr>
              <a:t>Now let us turn our attention to the way</a:t>
            </a:r>
          </a:p>
        </p:txBody>
      </p:sp>
      <p:sp>
        <p:nvSpPr>
          <p:cNvPr id="149" name="TextBox 148">
            <a:extLst>
              <a:ext uri="{FF2B5EF4-FFF2-40B4-BE49-F238E27FC236}">
                <a16:creationId xmlns:a16="http://schemas.microsoft.com/office/drawing/2014/main" id="{B0B4E991-BDF2-B1E9-B46C-735F824E9CCD}"/>
              </a:ext>
            </a:extLst>
          </p:cNvPr>
          <p:cNvSpPr txBox="1"/>
          <p:nvPr/>
        </p:nvSpPr>
        <p:spPr>
          <a:xfrm>
            <a:off x="767704" y="2842016"/>
            <a:ext cx="10284418" cy="830997"/>
          </a:xfrm>
          <a:prstGeom prst="rect">
            <a:avLst/>
          </a:prstGeom>
        </p:spPr>
        <p:txBody>
          <a:bodyPr wrap="none" rtlCol="0">
            <a:spAutoFit/>
          </a:bodyPr>
          <a:lstStyle/>
          <a:p>
            <a:pPr algn="ctr"/>
            <a:r>
              <a:rPr lang="en-US" sz="4800" dirty="0">
                <a:solidFill>
                  <a:schemeClr val="tx1"/>
                </a:solidFill>
              </a:rPr>
              <a:t>regions are transported by the evolution</a:t>
            </a:r>
          </a:p>
        </p:txBody>
      </p:sp>
    </p:spTree>
    <p:extLst>
      <p:ext uri="{BB962C8B-B14F-4D97-AF65-F5344CB8AC3E}">
        <p14:creationId xmlns:p14="http://schemas.microsoft.com/office/powerpoint/2010/main" val="159342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991992"/>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991992"/>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138826" y="2001529"/>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138826" y="2001529"/>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238283"/>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238283"/>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57835" y="4525767"/>
                <a:ext cx="5372689" cy="132517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57835" y="4525767"/>
                <a:ext cx="5372689" cy="1325171"/>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689067"/>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grpSp>
        <p:nvGrpSpPr>
          <p:cNvPr id="145" name="Group 144">
            <a:extLst>
              <a:ext uri="{FF2B5EF4-FFF2-40B4-BE49-F238E27FC236}">
                <a16:creationId xmlns:a16="http://schemas.microsoft.com/office/drawing/2014/main" id="{335FDE2C-31A7-7F8F-396C-4B3474BB725E}"/>
              </a:ext>
            </a:extLst>
          </p:cNvPr>
          <p:cNvGrpSpPr/>
          <p:nvPr/>
        </p:nvGrpSpPr>
        <p:grpSpPr>
          <a:xfrm>
            <a:off x="7872883" y="56503"/>
            <a:ext cx="4181154" cy="4238039"/>
            <a:chOff x="7872883" y="56503"/>
            <a:chExt cx="4181154" cy="4238039"/>
          </a:xfrm>
        </p:grpSpPr>
        <p:grpSp>
          <p:nvGrpSpPr>
            <p:cNvPr id="12" name="Group 11">
              <a:extLst>
                <a:ext uri="{FF2B5EF4-FFF2-40B4-BE49-F238E27FC236}">
                  <a16:creationId xmlns:a16="http://schemas.microsoft.com/office/drawing/2014/main" id="{0883D804-6661-955C-6301-D00542699D7A}"/>
                </a:ext>
              </a:extLst>
            </p:cNvPr>
            <p:cNvGrpSpPr/>
            <p:nvPr/>
          </p:nvGrpSpPr>
          <p:grpSpPr>
            <a:xfrm>
              <a:off x="7872883" y="56503"/>
              <a:ext cx="4181154" cy="4238039"/>
              <a:chOff x="565964" y="764184"/>
              <a:chExt cx="5530036" cy="5605272"/>
            </a:xfrm>
          </p:grpSpPr>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B669E4C-277E-782E-153A-EE60DCF6C3CB}"/>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6"/>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CB725D4-EE4D-665C-2208-D5F00E9F3FC7}"/>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96" name="Group 95">
                <a:extLst>
                  <a:ext uri="{FF2B5EF4-FFF2-40B4-BE49-F238E27FC236}">
                    <a16:creationId xmlns:a16="http://schemas.microsoft.com/office/drawing/2014/main" id="{A1F8DDEA-F162-700B-D3F3-533C1D74D5F9}"/>
                  </a:ext>
                </a:extLst>
              </p:cNvPr>
              <p:cNvGrpSpPr/>
              <p:nvPr/>
            </p:nvGrpSpPr>
            <p:grpSpPr>
              <a:xfrm>
                <a:off x="565964" y="883621"/>
                <a:ext cx="5486400" cy="5485835"/>
                <a:chOff x="3878442" y="1338439"/>
                <a:chExt cx="3840480" cy="3840480"/>
              </a:xfrm>
            </p:grpSpPr>
            <p:cxnSp>
              <p:nvCxnSpPr>
                <p:cNvPr id="97" name="Straight Connector 96">
                  <a:extLst>
                    <a:ext uri="{FF2B5EF4-FFF2-40B4-BE49-F238E27FC236}">
                      <a16:creationId xmlns:a16="http://schemas.microsoft.com/office/drawing/2014/main" id="{EAC52304-34DD-9DDC-64B5-96B56CC01097}"/>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014DD30-04E9-0D96-5D5A-78E50BE4672E}"/>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a:extLst>
                <a:ext uri="{FF2B5EF4-FFF2-40B4-BE49-F238E27FC236}">
                  <a16:creationId xmlns:a16="http://schemas.microsoft.com/office/drawing/2014/main" id="{253DBE49-AAED-E86C-CBE6-A1858BDA00C8}"/>
                </a:ext>
              </a:extLst>
            </p:cNvPr>
            <p:cNvGrpSpPr/>
            <p:nvPr/>
          </p:nvGrpSpPr>
          <p:grpSpPr>
            <a:xfrm>
              <a:off x="8562594" y="863111"/>
              <a:ext cx="2796576" cy="2722045"/>
              <a:chOff x="4248727" y="1912341"/>
              <a:chExt cx="3697388" cy="3598849"/>
            </a:xfrm>
          </p:grpSpPr>
          <p:grpSp>
            <p:nvGrpSpPr>
              <p:cNvPr id="61" name="Group 60">
                <a:extLst>
                  <a:ext uri="{FF2B5EF4-FFF2-40B4-BE49-F238E27FC236}">
                    <a16:creationId xmlns:a16="http://schemas.microsoft.com/office/drawing/2014/main" id="{98429ADA-34BA-1686-6817-6DD0FEF305A2}"/>
                  </a:ext>
                </a:extLst>
              </p:cNvPr>
              <p:cNvGrpSpPr/>
              <p:nvPr/>
            </p:nvGrpSpPr>
            <p:grpSpPr>
              <a:xfrm>
                <a:off x="4481077" y="2121268"/>
                <a:ext cx="3183077" cy="3179634"/>
                <a:chOff x="4481077" y="2121268"/>
                <a:chExt cx="3183077" cy="3179634"/>
              </a:xfrm>
            </p:grpSpPr>
            <p:cxnSp>
              <p:nvCxnSpPr>
                <p:cNvPr id="70" name="Straight Arrow Connector 69">
                  <a:extLst>
                    <a:ext uri="{FF2B5EF4-FFF2-40B4-BE49-F238E27FC236}">
                      <a16:creationId xmlns:a16="http://schemas.microsoft.com/office/drawing/2014/main" id="{CF675E6B-1DAB-667D-06AA-7C99D765BDC0}"/>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FFAB099-885E-9ACE-28E3-862A1904913A}"/>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9B610BA-3348-CA24-A9DD-0CF1CE0BB53A}"/>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B742CA2-C6CC-03BD-8E5F-B6DE305CACC3}"/>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67C6BBC-0CE6-C720-0053-31435D8FFEA5}"/>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E10D778-BC7A-73BC-4899-CADDD5254A60}"/>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ABBCA37-06B2-CD44-E8D8-4EA79DB80E95}"/>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F781C34-3FB8-E5B5-66BB-01934AE89523}"/>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9438145-C2B2-B22F-79CA-2FFA2C9B048D}"/>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20DD835-8910-764C-D6DC-C7F7435B78B7}"/>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5D51C98-CD6B-191F-05E7-23A3D9008EF3}"/>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10ECF73-85E6-28F5-D93B-F982567C7FDC}"/>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FC34F0B-9D40-418D-8558-850016FBCC2D}"/>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04EDDFE-8150-693B-3D60-53287796E388}"/>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C526D28-6149-5064-A782-FB35E6D14BC1}"/>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CC8C9E7-7CA0-37BB-7562-F6281CCD39BB}"/>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CFDC940-E83D-B875-8B30-A56AE1E991F2}"/>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F04AAF9-0250-72D5-9706-5C2DF629B159}"/>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0344742-7B07-372D-4918-F04C804C72A9}"/>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23173EE-5760-CBE3-3F68-3EEB5D191A01}"/>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ED1B866-B515-A6E2-FCFE-3A056CC1E201}"/>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2B6EE6A-47C1-658F-60F3-E07E2A0E4540}"/>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9455919-1816-BC6D-21D1-7B8DCF1281E7}"/>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092DC11-496E-322B-242E-F614F5E8A213}"/>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2" name="Straight Arrow Connector 61">
                <a:extLst>
                  <a:ext uri="{FF2B5EF4-FFF2-40B4-BE49-F238E27FC236}">
                    <a16:creationId xmlns:a16="http://schemas.microsoft.com/office/drawing/2014/main" id="{27ABCB35-3ECE-2BF7-A7B9-CDC3F18F8626}"/>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E2F6A17-DCEE-4405-6DD1-3CD2C83D7476}"/>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47A1D76-D3B8-DF1F-1E6F-7E671EE54928}"/>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3E11B2D-C737-08B3-5FD2-7707550D8817}"/>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437AD5E-3059-3CC1-A7DC-59F9EB850734}"/>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D8A571B-BCA1-7A6B-014E-6C6354AEADFD}"/>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4617545-447B-507F-04F5-91B50FA8D376}"/>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53F9246-8DEF-40E0-0571-7F9DFC4FCD2C}"/>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99" name="Freeform 76">
              <a:extLst>
                <a:ext uri="{FF2B5EF4-FFF2-40B4-BE49-F238E27FC236}">
                  <a16:creationId xmlns:a16="http://schemas.microsoft.com/office/drawing/2014/main" id="{0D130AD8-DFFE-897E-DE61-6E686DF8A356}"/>
                </a:ext>
              </a:extLst>
            </p:cNvPr>
            <p:cNvSpPr>
              <a:spLocks noChangeAspect="1"/>
            </p:cNvSpPr>
            <p:nvPr/>
          </p:nvSpPr>
          <p:spPr>
            <a:xfrm>
              <a:off x="10051774" y="1042097"/>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46" name="Freeform 76">
              <a:extLst>
                <a:ext uri="{FF2B5EF4-FFF2-40B4-BE49-F238E27FC236}">
                  <a16:creationId xmlns:a16="http://schemas.microsoft.com/office/drawing/2014/main" id="{2CADEC14-ECFD-3685-957A-29F57BA02C7C}"/>
                </a:ext>
              </a:extLst>
            </p:cNvPr>
            <p:cNvSpPr>
              <a:spLocks noChangeAspect="1"/>
            </p:cNvSpPr>
            <p:nvPr/>
          </p:nvSpPr>
          <p:spPr>
            <a:xfrm rot="5400000">
              <a:off x="10078470" y="239453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spTree>
    <p:extLst>
      <p:ext uri="{BB962C8B-B14F-4D97-AF65-F5344CB8AC3E}">
        <p14:creationId xmlns:p14="http://schemas.microsoft.com/office/powerpoint/2010/main" val="421457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4465021"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4465021"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1212695"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1212695"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716071" y="2162379"/>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716071" y="2162379"/>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410752" y="183609"/>
                <a:ext cx="7029873"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b="0" i="0" dirty="0" smtClean="0"/>
                        <m:t>Let</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410752" y="183609"/>
                <a:ext cx="7029873" cy="523220"/>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326781" y="4964261"/>
            <a:ext cx="8530540" cy="646331"/>
          </a:xfrm>
          <a:prstGeom prst="rect">
            <a:avLst/>
          </a:prstGeom>
          <a:noFill/>
        </p:spPr>
        <p:txBody>
          <a:bodyPr wrap="none" rtlCol="0">
            <a:spAutoFit/>
          </a:bodyPr>
          <a:lstStyle/>
          <a:p>
            <a:r>
              <a:rPr lang="en-US" sz="3600" dirty="0">
                <a:solidFill>
                  <a:schemeClr val="accent6">
                    <a:lumMod val="75000"/>
                  </a:schemeClr>
                </a:solidFill>
              </a:rPr>
              <a:t>The Jacobian of the time evolution is unitary:</a:t>
            </a:r>
            <a:endParaRPr lang="en-US" sz="36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3142819" y="5552501"/>
                <a:ext cx="3994683" cy="720582"/>
              </a:xfrm>
              <a:prstGeom prst="rect">
                <a:avLst/>
              </a:prstGeom>
              <a:noFill/>
            </p:spPr>
            <p:txBody>
              <a:bodyPr wrap="none" rtlCol="0">
                <a:spAutoFit/>
              </a:bodyPr>
              <a:lstStyle/>
              <a:p>
                <a14:m>
                  <m:oMath xmlns:m="http://schemas.openxmlformats.org/officeDocument/2006/math">
                    <m:d>
                      <m:dPr>
                        <m:begChr m:val="|"/>
                        <m:endChr m:val="|"/>
                        <m:ctrlPr>
                          <a:rPr lang="en-US" sz="3600" i="1" smtClean="0">
                            <a:solidFill>
                              <a:schemeClr val="accent6">
                                <a:lumMod val="75000"/>
                              </a:schemeClr>
                            </a:solidFill>
                            <a:latin typeface="Cambria Math" panose="02040503050406030204" pitchFamily="18" charset="0"/>
                          </a:rPr>
                        </m:ctrlPr>
                      </m:dPr>
                      <m:e>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ea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36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3142819" y="5552501"/>
                <a:ext cx="3994683" cy="720582"/>
              </a:xfrm>
              <a:prstGeom prst="rect">
                <a:avLst/>
              </a:prstGeom>
              <a:blipFill>
                <a:blip r:embed="rId7"/>
                <a:stretch>
                  <a:fillRect t="-6780" r="-3664" b="-27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6E007489-AB0E-CDFE-69A2-10CC7842A6F5}"/>
              </a:ext>
            </a:extLst>
          </p:cNvPr>
          <p:cNvGrpSpPr/>
          <p:nvPr/>
        </p:nvGrpSpPr>
        <p:grpSpPr>
          <a:xfrm>
            <a:off x="7872883" y="56503"/>
            <a:ext cx="4181154" cy="4238039"/>
            <a:chOff x="7872883" y="56503"/>
            <a:chExt cx="4181154" cy="4238039"/>
          </a:xfrm>
        </p:grpSpPr>
        <p:grpSp>
          <p:nvGrpSpPr>
            <p:cNvPr id="18" name="Group 17">
              <a:extLst>
                <a:ext uri="{FF2B5EF4-FFF2-40B4-BE49-F238E27FC236}">
                  <a16:creationId xmlns:a16="http://schemas.microsoft.com/office/drawing/2014/main" id="{7E433DAC-64E4-D3DF-70A1-6B43C24200BE}"/>
                </a:ext>
              </a:extLst>
            </p:cNvPr>
            <p:cNvGrpSpPr/>
            <p:nvPr/>
          </p:nvGrpSpPr>
          <p:grpSpPr>
            <a:xfrm>
              <a:off x="7872883" y="56503"/>
              <a:ext cx="4181154" cy="4238039"/>
              <a:chOff x="565964" y="764184"/>
              <a:chExt cx="5530036" cy="5605272"/>
            </a:xfrm>
          </p:grpSpPr>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3BC45056-28DF-5B05-88E8-9FBFFF4607F4}"/>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11"/>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DAD954C9-D152-E040-67C6-C5447692AF5E}"/>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2"/>
                    <a:stretch>
                      <a:fillRect l="-29268" r="-24390" b="-52000"/>
                    </a:stretch>
                  </a:blipFill>
                </p:spPr>
                <p:txBody>
                  <a:bodyPr/>
                  <a:lstStyle/>
                  <a:p>
                    <a:r>
                      <a:rPr lang="en-US">
                        <a:noFill/>
                      </a:rPr>
                      <a:t> </a:t>
                    </a:r>
                  </a:p>
                </p:txBody>
              </p:sp>
            </mc:Fallback>
          </mc:AlternateContent>
          <p:grpSp>
            <p:nvGrpSpPr>
              <p:cNvPr id="132" name="Group 131">
                <a:extLst>
                  <a:ext uri="{FF2B5EF4-FFF2-40B4-BE49-F238E27FC236}">
                    <a16:creationId xmlns:a16="http://schemas.microsoft.com/office/drawing/2014/main" id="{BEADC25F-C807-9ED1-61EB-8629A3DB659F}"/>
                  </a:ext>
                </a:extLst>
              </p:cNvPr>
              <p:cNvGrpSpPr/>
              <p:nvPr/>
            </p:nvGrpSpPr>
            <p:grpSpPr>
              <a:xfrm>
                <a:off x="565964" y="883621"/>
                <a:ext cx="5486400" cy="5485835"/>
                <a:chOff x="3878442" y="1338439"/>
                <a:chExt cx="3840480" cy="3840480"/>
              </a:xfrm>
            </p:grpSpPr>
            <p:cxnSp>
              <p:nvCxnSpPr>
                <p:cNvPr id="133" name="Straight Connector 132">
                  <a:extLst>
                    <a:ext uri="{FF2B5EF4-FFF2-40B4-BE49-F238E27FC236}">
                      <a16:creationId xmlns:a16="http://schemas.microsoft.com/office/drawing/2014/main" id="{1155EEA9-ABB6-64D5-B969-75124B19FEF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65C64C4-1BA0-4382-76EE-8BE8D426484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 name="Group 19">
              <a:extLst>
                <a:ext uri="{FF2B5EF4-FFF2-40B4-BE49-F238E27FC236}">
                  <a16:creationId xmlns:a16="http://schemas.microsoft.com/office/drawing/2014/main" id="{0FC7E479-AF87-8355-0F5E-412FF203ACA7}"/>
                </a:ext>
              </a:extLst>
            </p:cNvPr>
            <p:cNvGrpSpPr/>
            <p:nvPr/>
          </p:nvGrpSpPr>
          <p:grpSpPr>
            <a:xfrm>
              <a:off x="8562594" y="863111"/>
              <a:ext cx="2796576" cy="2722045"/>
              <a:chOff x="4248727" y="1912341"/>
              <a:chExt cx="3697388" cy="3598849"/>
            </a:xfrm>
          </p:grpSpPr>
          <p:grpSp>
            <p:nvGrpSpPr>
              <p:cNvPr id="23" name="Group 22">
                <a:extLst>
                  <a:ext uri="{FF2B5EF4-FFF2-40B4-BE49-F238E27FC236}">
                    <a16:creationId xmlns:a16="http://schemas.microsoft.com/office/drawing/2014/main" id="{BB4D35B9-87F9-E046-A402-B1A9881BF826}"/>
                  </a:ext>
                </a:extLst>
              </p:cNvPr>
              <p:cNvGrpSpPr/>
              <p:nvPr/>
            </p:nvGrpSpPr>
            <p:grpSpPr>
              <a:xfrm>
                <a:off x="4481077" y="2121268"/>
                <a:ext cx="3183077" cy="3179634"/>
                <a:chOff x="4481077" y="2121268"/>
                <a:chExt cx="3183077" cy="3179634"/>
              </a:xfrm>
            </p:grpSpPr>
            <p:cxnSp>
              <p:nvCxnSpPr>
                <p:cNvPr id="32" name="Straight Arrow Connector 31">
                  <a:extLst>
                    <a:ext uri="{FF2B5EF4-FFF2-40B4-BE49-F238E27FC236}">
                      <a16:creationId xmlns:a16="http://schemas.microsoft.com/office/drawing/2014/main" id="{8166ABC6-02D1-D51F-03A9-4A2B11BD1647}"/>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6433D37-3D82-0653-8D75-3E5651231544}"/>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4EFF3C7-4B06-2597-AA4D-58F390BAE10C}"/>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B5C910-D4A9-53E2-ED53-24458D6B843F}"/>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887A0F-ED7C-0A47-E7BD-252ABE440525}"/>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8FB4677-C47B-1175-8F19-07C845444119}"/>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4CB880A-699A-CA07-F4EF-486A047D3AE7}"/>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F2CB39-637E-1A34-4325-DAE4A38F8EC5}"/>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A063866-C76D-AD05-FA82-C9599E459826}"/>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7BF82CD-04DB-AAB5-D141-FE804753C661}"/>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6AFD0A1-18AE-1117-DFC5-45B91780812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0791959-838E-B5D8-A068-B3EEA39E2AAC}"/>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9B18914-67E8-41D3-03D9-B5AB3B3300B8}"/>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2C5E0C9-63F3-BBFF-06BC-2092B80AC78F}"/>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298CAB-6088-4794-A143-81A84FA27CAB}"/>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D73928D-8869-7C01-17B4-44D9B9076B57}"/>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A46E502-C233-1F53-76A8-774A9E089625}"/>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71B2818-2CD2-3D47-7225-415A941B9E0A}"/>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3135670-565E-E0DC-068E-95B053010316}"/>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D00831-B8FA-53D3-5C12-89BDC027FFBC}"/>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B70DAD9-62FC-F4E2-3789-E969E52C555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DD824FA-719E-9651-A3C0-C12FF76896DD}"/>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7573DAB-3F87-98C4-FE5C-39755AD70B12}"/>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2372685-C274-C29B-C0A2-A050FAA767AB}"/>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A2B000E3-B817-C6D4-74F4-29C0415C9D56}"/>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A46482-12BB-2AEA-86E9-18EC81291A6C}"/>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E56331-B208-13BE-F1D8-D353205E060E}"/>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EAF5438-1AAD-49DD-E195-D8CD5A989313}"/>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25BAB16-2B12-A801-C670-FE763F4F2333}"/>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68EB9C-C071-DDBD-E6F0-34C7A22EE2C5}"/>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1CC8FE9-F105-313D-245F-35D30CAD5E01}"/>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C43790-69AB-5E18-42CE-84493441C91F}"/>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1" name="Freeform 76">
              <a:extLst>
                <a:ext uri="{FF2B5EF4-FFF2-40B4-BE49-F238E27FC236}">
                  <a16:creationId xmlns:a16="http://schemas.microsoft.com/office/drawing/2014/main" id="{7196B80F-5C16-8F51-D602-584B23C9A5A4}"/>
                </a:ext>
              </a:extLst>
            </p:cNvPr>
            <p:cNvSpPr>
              <a:spLocks noChangeAspect="1"/>
            </p:cNvSpPr>
            <p:nvPr/>
          </p:nvSpPr>
          <p:spPr>
            <a:xfrm>
              <a:off x="10051774" y="1042097"/>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22" name="Freeform 76">
              <a:extLst>
                <a:ext uri="{FF2B5EF4-FFF2-40B4-BE49-F238E27FC236}">
                  <a16:creationId xmlns:a16="http://schemas.microsoft.com/office/drawing/2014/main" id="{CA16C332-1F43-BDBC-410C-75602AF7C8CD}"/>
                </a:ext>
              </a:extLst>
            </p:cNvPr>
            <p:cNvSpPr>
              <a:spLocks noChangeAspect="1"/>
            </p:cNvSpPr>
            <p:nvPr/>
          </p:nvSpPr>
          <p:spPr>
            <a:xfrm rot="5400000">
              <a:off x="10078470" y="239453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spTree>
    <p:extLst>
      <p:ext uri="{BB962C8B-B14F-4D97-AF65-F5344CB8AC3E}">
        <p14:creationId xmlns:p14="http://schemas.microsoft.com/office/powerpoint/2010/main" val="167531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125410" y="206415"/>
                <a:ext cx="9403536" cy="66069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m:t>
                              </m:r>
                            </m:e>
                            <m:sub>
                              <m:r>
                                <a:rPr lang="en-US" sz="3200" b="0" i="1" smtClean="0">
                                  <a:solidFill>
                                    <a:schemeClr val="tx1"/>
                                  </a:solidFill>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𝑞</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𝑞</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b="0" i="1" smtClean="0">
                              <a:latin typeface="Cambria Math" panose="02040503050406030204" pitchFamily="18" charset="0"/>
                              <a:ea typeface="Cambria Math" panose="02040503050406030204" pitchFamily="18" charset="0"/>
                            </a:rPr>
                            <m:t>2</m:t>
                          </m:r>
                        </m:sup>
                      </m:sSup>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125410" y="206415"/>
                <a:ext cx="9403536" cy="660694"/>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23308" y="4309252"/>
            <a:ext cx="9538958" cy="707886"/>
          </a:xfrm>
          <a:prstGeom prst="rect">
            <a:avLst/>
          </a:prstGeom>
          <a:noFill/>
        </p:spPr>
        <p:txBody>
          <a:bodyPr wrap="none" rtlCol="0">
            <a:spAutoFit/>
          </a:bodyPr>
          <a:lstStyle/>
          <a:p>
            <a:r>
              <a:rPr lang="en-US" sz="4000" dirty="0">
                <a:solidFill>
                  <a:schemeClr val="accent6">
                    <a:lumMod val="75000"/>
                  </a:schemeClr>
                </a:solidFill>
              </a:rPr>
              <a:t>The Jacobian of the time evolution is unitary:</a:t>
            </a:r>
            <a:endParaRPr lang="en-US" sz="40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2839346" y="4961721"/>
                <a:ext cx="442037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2839346" y="4961721"/>
                <a:ext cx="4420377" cy="790409"/>
              </a:xfrm>
              <a:prstGeom prst="rect">
                <a:avLst/>
              </a:prstGeom>
              <a:blipFill>
                <a:blip r:embed="rId3"/>
                <a:stretch>
                  <a:fillRect t="-6923" r="-3448" b="-2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371795" y="797348"/>
                <a:ext cx="6108595" cy="65800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=1+</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e>
                      </m:d>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𝛿</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371795" y="797348"/>
                <a:ext cx="6108595"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BC884-9276-6C0A-6C16-C055B99D4421}"/>
                  </a:ext>
                </a:extLst>
              </p:cNvPr>
              <p:cNvSpPr txBox="1"/>
              <p:nvPr/>
            </p:nvSpPr>
            <p:spPr>
              <a:xfrm>
                <a:off x="1486546" y="2018982"/>
                <a:ext cx="5850641"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a:t>
                </a:r>
                <a14:m>
                  <m:oMath xmlns:m="http://schemas.openxmlformats.org/officeDocument/2006/math">
                    <m:r>
                      <a:rPr lang="en-US" sz="4000" i="1" dirty="0"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4000" dirty="0">
                    <a:solidFill>
                      <a:schemeClr val="accent6">
                        <a:lumMod val="75000"/>
                      </a:schemeClr>
                    </a:solidFill>
                  </a:rPr>
                  <a:t>   </a:t>
                </a:r>
                <a14:m>
                  <m:oMath xmlns:m="http://schemas.openxmlformats.org/officeDocument/2006/math">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𝑎</m:t>
                        </m:r>
                      </m:sub>
                    </m:sSub>
                    <m:sSup>
                      <m:sSupPr>
                        <m:ctrlPr>
                          <a:rPr lang="en-US" sz="4000" i="1">
                            <a:solidFill>
                              <a:schemeClr val="accent6">
                                <a:lumMod val="75000"/>
                              </a:schemeClr>
                            </a:solidFill>
                            <a:latin typeface="Cambria Math" panose="02040503050406030204" pitchFamily="18" charset="0"/>
                          </a:rPr>
                        </m:ctrlPr>
                      </m:sSupPr>
                      <m:e>
                        <m:r>
                          <a:rPr lang="en-US" sz="4000" i="1">
                            <a:solidFill>
                              <a:schemeClr val="accent6">
                                <a:lumMod val="75000"/>
                              </a:schemeClr>
                            </a:solidFill>
                            <a:latin typeface="Cambria Math" panose="02040503050406030204" pitchFamily="18" charset="0"/>
                          </a:rPr>
                          <m:t>𝑆</m:t>
                        </m:r>
                      </m:e>
                      <m:sup>
                        <m:r>
                          <a:rPr lang="en-US" sz="4000" i="1">
                            <a:solidFill>
                              <a:schemeClr val="accent6">
                                <a:lumMod val="75000"/>
                              </a:schemeClr>
                            </a:solidFill>
                            <a:latin typeface="Cambria Math" panose="02040503050406030204" pitchFamily="18" charset="0"/>
                          </a:rPr>
                          <m:t>𝑎</m:t>
                        </m:r>
                      </m:sup>
                    </m:sSup>
                    <m:r>
                      <a:rPr lang="en-US" sz="4000" i="1">
                        <a:solidFill>
                          <a:schemeClr val="accent6">
                            <a:lumMod val="75000"/>
                          </a:schemeClr>
                        </a:solidFill>
                        <a:latin typeface="Cambria Math" panose="02040503050406030204" pitchFamily="18" charset="0"/>
                      </a:rPr>
                      <m:t>=0</m:t>
                    </m:r>
                  </m:oMath>
                </a14:m>
                <a:endParaRPr lang="en-US" sz="40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486546" y="2018982"/>
                <a:ext cx="5850641" cy="790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20">
                <a:extLst>
                  <a:ext uri="{FF2B5EF4-FFF2-40B4-BE49-F238E27FC236}">
                    <a16:creationId xmlns:a16="http://schemas.microsoft.com/office/drawing/2014/main" id="{05761EBE-3849-C481-B31E-2AFAC96A7BAA}"/>
                  </a:ext>
                </a:extLst>
              </p:cNvPr>
              <p:cNvSpPr txBox="1"/>
              <p:nvPr/>
            </p:nvSpPr>
            <p:spPr>
              <a:xfrm>
                <a:off x="1925939" y="3174601"/>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1925939" y="3174601"/>
                <a:ext cx="5178021" cy="769441"/>
              </a:xfrm>
              <a:prstGeom prst="rect">
                <a:avLst/>
              </a:prstGeom>
              <a:blipFill>
                <a:blip r:embed="rId6"/>
                <a:stretch>
                  <a:fillRect l="-4829" t="-16667" b="-37302"/>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E3691145-4B36-AA5A-1836-920F37BCF6EB}"/>
              </a:ext>
            </a:extLst>
          </p:cNvPr>
          <p:cNvGrpSpPr/>
          <p:nvPr/>
        </p:nvGrpSpPr>
        <p:grpSpPr>
          <a:xfrm>
            <a:off x="7872883" y="56503"/>
            <a:ext cx="4181154" cy="4238039"/>
            <a:chOff x="7872883" y="56503"/>
            <a:chExt cx="4181154" cy="4238039"/>
          </a:xfrm>
        </p:grpSpPr>
        <p:grpSp>
          <p:nvGrpSpPr>
            <p:cNvPr id="8" name="Group 7">
              <a:extLst>
                <a:ext uri="{FF2B5EF4-FFF2-40B4-BE49-F238E27FC236}">
                  <a16:creationId xmlns:a16="http://schemas.microsoft.com/office/drawing/2014/main" id="{E7241966-5B94-865B-01D2-F147BBD316A3}"/>
                </a:ext>
              </a:extLst>
            </p:cNvPr>
            <p:cNvGrpSpPr/>
            <p:nvPr/>
          </p:nvGrpSpPr>
          <p:grpSpPr>
            <a:xfrm>
              <a:off x="7872883" y="56503"/>
              <a:ext cx="4181154" cy="4238039"/>
              <a:chOff x="565964" y="764184"/>
              <a:chExt cx="5530036" cy="5605272"/>
            </a:xfrm>
          </p:grpSpPr>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579BF27-24EE-9EC0-B98A-531704D1004C}"/>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7"/>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A07786A-4B95-8249-0F08-6D9196D44F3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8"/>
                    <a:stretch>
                      <a:fillRect l="-29268" r="-24390" b="-52000"/>
                    </a:stretch>
                  </a:blipFill>
                </p:spPr>
                <p:txBody>
                  <a:bodyPr/>
                  <a:lstStyle/>
                  <a:p>
                    <a:r>
                      <a:rPr lang="en-US">
                        <a:noFill/>
                      </a:rPr>
                      <a:t> </a:t>
                    </a:r>
                  </a:p>
                </p:txBody>
              </p:sp>
            </mc:Fallback>
          </mc:AlternateContent>
          <p:grpSp>
            <p:nvGrpSpPr>
              <p:cNvPr id="49" name="Group 48">
                <a:extLst>
                  <a:ext uri="{FF2B5EF4-FFF2-40B4-BE49-F238E27FC236}">
                    <a16:creationId xmlns:a16="http://schemas.microsoft.com/office/drawing/2014/main" id="{B9CA6120-9EC6-33DB-CC5B-DE27B456C027}"/>
                  </a:ext>
                </a:extLst>
              </p:cNvPr>
              <p:cNvGrpSpPr/>
              <p:nvPr/>
            </p:nvGrpSpPr>
            <p:grpSpPr>
              <a:xfrm>
                <a:off x="565964" y="883621"/>
                <a:ext cx="5486400" cy="5485835"/>
                <a:chOff x="3878442" y="1338439"/>
                <a:chExt cx="3840480" cy="3840480"/>
              </a:xfrm>
            </p:grpSpPr>
            <p:cxnSp>
              <p:nvCxnSpPr>
                <p:cNvPr id="51" name="Straight Connector 50">
                  <a:extLst>
                    <a:ext uri="{FF2B5EF4-FFF2-40B4-BE49-F238E27FC236}">
                      <a16:creationId xmlns:a16="http://schemas.microsoft.com/office/drawing/2014/main" id="{C05FF451-272B-E36D-C953-52C7ABFBAF2C}"/>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24701C1-C1D0-50E7-A8AE-175D822B886A}"/>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8FE1E1E8-61C6-3C67-FD97-F4E5F609AD4B}"/>
                </a:ext>
              </a:extLst>
            </p:cNvPr>
            <p:cNvGrpSpPr/>
            <p:nvPr/>
          </p:nvGrpSpPr>
          <p:grpSpPr>
            <a:xfrm>
              <a:off x="8562594" y="863111"/>
              <a:ext cx="2796576" cy="2722045"/>
              <a:chOff x="4248727" y="1912341"/>
              <a:chExt cx="3697388" cy="3598849"/>
            </a:xfrm>
          </p:grpSpPr>
          <p:grpSp>
            <p:nvGrpSpPr>
              <p:cNvPr id="12" name="Group 11">
                <a:extLst>
                  <a:ext uri="{FF2B5EF4-FFF2-40B4-BE49-F238E27FC236}">
                    <a16:creationId xmlns:a16="http://schemas.microsoft.com/office/drawing/2014/main" id="{37730C9C-1B4B-CD58-5818-82699FD7BC0C}"/>
                  </a:ext>
                </a:extLst>
              </p:cNvPr>
              <p:cNvGrpSpPr/>
              <p:nvPr/>
            </p:nvGrpSpPr>
            <p:grpSpPr>
              <a:xfrm>
                <a:off x="4481077" y="2121268"/>
                <a:ext cx="3183077" cy="3179634"/>
                <a:chOff x="4481077" y="2121268"/>
                <a:chExt cx="3183077" cy="3179634"/>
              </a:xfrm>
            </p:grpSpPr>
            <p:cxnSp>
              <p:nvCxnSpPr>
                <p:cNvPr id="23" name="Straight Arrow Connector 22">
                  <a:extLst>
                    <a:ext uri="{FF2B5EF4-FFF2-40B4-BE49-F238E27FC236}">
                      <a16:creationId xmlns:a16="http://schemas.microsoft.com/office/drawing/2014/main" id="{DCAB8211-9E25-8196-EE43-B215C8F99E35}"/>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0128CF9-E383-65DC-F63F-E3717C507AEC}"/>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33BA325-2FB2-4661-3021-A09EC63052BC}"/>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DA46B4-64C8-4A08-EC0F-2C4BCE579E2E}"/>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0B12D9E-D9AB-D5B1-D025-0B27FECD81C6}"/>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9340A03-3EEA-B995-9FA1-0A8F59321622}"/>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1CEE9A5-10E8-DD99-9FC7-76004515D1C3}"/>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115421B-A215-83EE-7694-B9D11EA70722}"/>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F42D4F8-2424-C7C7-98A9-CD5111FB82F8}"/>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296A0EB-AA85-3DBB-BA73-1CB0C7E4CADC}"/>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808A76F-A50C-7E6B-557C-3293D62FC7BB}"/>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9E087B8-E382-44CA-E80B-5C58799FB274}"/>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F12B240-F7BC-AFFD-55B7-CE8F2E39435A}"/>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3C12746-C754-3EBA-BC0A-E3E0983455A2}"/>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FD08C82-691E-F24A-76DA-FFC5DCB24133}"/>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43A4BD7-2942-1EB9-EDD3-C24319709F63}"/>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DEA22B6-C571-6CA0-5973-8F93D9C640AD}"/>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F39CEF5-7B84-DF97-F12A-0BE1F004A519}"/>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0AB0189-128F-A954-91CD-9FBBF53BEB5D}"/>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1E76A1-F96A-DC08-5DC2-E1D1914BF96A}"/>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CB2CA74-8D7E-22F7-AFB9-75CCB4B4C2D8}"/>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AC5EF2F-0B5D-5F1F-4142-5374EEFD17ED}"/>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DCAE0D-09A1-52D0-BC78-0F819DAFFF70}"/>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ADBBA73-C3E1-C587-9750-F306B86240DC}"/>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a:extLst>
                  <a:ext uri="{FF2B5EF4-FFF2-40B4-BE49-F238E27FC236}">
                    <a16:creationId xmlns:a16="http://schemas.microsoft.com/office/drawing/2014/main" id="{82FB528E-2154-6D79-70FD-FC320F1B5CF4}"/>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B59CA3A-23AD-ED18-6DE3-41551195FB81}"/>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2EB472-2995-6394-88E6-BE6958D31E84}"/>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4DF3FE6-DB12-E3EF-4922-CE555E7C37E0}"/>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8F4EB0B-28B0-A553-7027-120CA07C8DCA}"/>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CC9072-68C7-839D-E3F1-AC928E9434B4}"/>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1F1F7F2-4B69-ABAE-13DA-03C791CA1925}"/>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6AFE81C-0EAF-0FA8-1568-C33F8318EB0B}"/>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0" name="Freeform 76">
              <a:extLst>
                <a:ext uri="{FF2B5EF4-FFF2-40B4-BE49-F238E27FC236}">
                  <a16:creationId xmlns:a16="http://schemas.microsoft.com/office/drawing/2014/main" id="{A6D0CABE-8F44-CB74-5577-04158EEDD7F5}"/>
                </a:ext>
              </a:extLst>
            </p:cNvPr>
            <p:cNvSpPr>
              <a:spLocks noChangeAspect="1"/>
            </p:cNvSpPr>
            <p:nvPr/>
          </p:nvSpPr>
          <p:spPr>
            <a:xfrm>
              <a:off x="10051774" y="1042097"/>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1" name="Freeform 76">
              <a:extLst>
                <a:ext uri="{FF2B5EF4-FFF2-40B4-BE49-F238E27FC236}">
                  <a16:creationId xmlns:a16="http://schemas.microsoft.com/office/drawing/2014/main" id="{ECD6D119-A96F-36DB-B1D5-1E1D05BCB2BF}"/>
                </a:ext>
              </a:extLst>
            </p:cNvPr>
            <p:cNvSpPr>
              <a:spLocks noChangeAspect="1"/>
            </p:cNvSpPr>
            <p:nvPr/>
          </p:nvSpPr>
          <p:spPr>
            <a:xfrm rot="5400000">
              <a:off x="10078470" y="239453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spTree>
    <p:extLst>
      <p:ext uri="{BB962C8B-B14F-4D97-AF65-F5344CB8AC3E}">
        <p14:creationId xmlns:p14="http://schemas.microsoft.com/office/powerpoint/2010/main" val="143206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258414" y="4689786"/>
                <a:ext cx="7616829" cy="741037"/>
              </a:xfrm>
              <a:prstGeom prst="rect">
                <a:avLst/>
              </a:prstGeom>
              <a:noFill/>
            </p:spPr>
            <p:txBody>
              <a:bodyPr wrap="non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1</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1</m:t>
                        </m:r>
                      </m:sup>
                    </m:sSup>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𝑑</m:t>
                    </m:r>
                    <m:r>
                      <a:rPr lang="en-US" sz="4000" i="1">
                        <a:solidFill>
                          <a:schemeClr val="accent6">
                            <a:lumMod val="75000"/>
                          </a:schemeClr>
                        </a:solidFill>
                        <a:latin typeface="Cambria Math" panose="02040503050406030204" pitchFamily="18" charset="0"/>
                        <a:ea typeface="Cambria Math" panose="02040503050406030204" pitchFamily="18" charset="0"/>
                      </a:rPr>
                      <m:t>𝜉</m:t>
                    </m:r>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𝑛</m:t>
                    </m:r>
                  </m:oMath>
                </a14:m>
                <a:r>
                  <a:rPr lang="en-US" sz="4000" dirty="0">
                    <a:solidFill>
                      <a:schemeClr val="accent6">
                        <a:lumMod val="75000"/>
                      </a:schemeClr>
                    </a:solidFill>
                  </a:rPr>
                  <a:t> (DR-VOL)</a:t>
                </a: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258414" y="4689786"/>
                <a:ext cx="7616829" cy="741037"/>
              </a:xfrm>
              <a:prstGeom prst="rect">
                <a:avLst/>
              </a:prstGeom>
              <a:blipFill>
                <a:blip r:embed="rId3"/>
                <a:stretch>
                  <a:fillRect t="-9836" r="-1680"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292275" y="187708"/>
                <a:ext cx="7769691" cy="146213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r>
                        <a:rPr lang="en-US" sz="4000" i="1">
                          <a:latin typeface="Cambria Math" panose="02040503050406030204" pitchFamily="18" charset="0"/>
                        </a:rPr>
                        <m:t>=</m:t>
                      </m:r>
                      <m:d>
                        <m:dPr>
                          <m:begChr m:val="["/>
                          <m:endChr m:val="]"/>
                          <m:ctrlPr>
                            <a:rPr lang="en-US" sz="4000" i="1">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m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e>
                                <m:r>
                                  <a:rPr lang="en-US" sz="4000" i="1">
                                    <a:latin typeface="Cambria Math" panose="02040503050406030204" pitchFamily="18" charset="0"/>
                                  </a:rPr>
                                  <m:t>𝜕</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mr>
                          </m:m>
                        </m:e>
                      </m:d>
                      <m:r>
                        <a:rPr lang="en-US" sz="4000" i="1">
                          <a:latin typeface="Cambria Math" panose="02040503050406030204" pitchFamily="18" charset="0"/>
                        </a:rPr>
                        <m:t>𝑑𝑞𝑑𝑝</m:t>
                      </m:r>
                      <m:r>
                        <a:rPr lang="en-US" sz="4000" b="0" i="1" smtClean="0">
                          <a:latin typeface="Cambria Math" panose="02040503050406030204" pitchFamily="18" charset="0"/>
                        </a:rPr>
                        <m:t>=</m:t>
                      </m:r>
                      <m:r>
                        <a:rPr lang="en-US" sz="4000" b="0" i="1" smtClean="0">
                          <a:latin typeface="Cambria Math" panose="02040503050406030204" pitchFamily="18" charset="0"/>
                        </a:rPr>
                        <m:t>𝑑𝑞𝑑𝑝</m:t>
                      </m:r>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292275" y="187708"/>
                <a:ext cx="7769691" cy="1462132"/>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83603" y="3987514"/>
            <a:ext cx="9834552" cy="707886"/>
          </a:xfrm>
          <a:prstGeom prst="rect">
            <a:avLst/>
          </a:prstGeom>
          <a:noFill/>
        </p:spPr>
        <p:txBody>
          <a:bodyPr wrap="none" rtlCol="0">
            <a:spAutoFit/>
          </a:bodyPr>
          <a:lstStyle/>
          <a:p>
            <a:r>
              <a:rPr lang="en-US" sz="4000" dirty="0">
                <a:solidFill>
                  <a:schemeClr val="accent6">
                    <a:lumMod val="75000"/>
                  </a:schemeClr>
                </a:solidFill>
              </a:rPr>
              <a:t>Volumes are conserved through the evolution:</a:t>
            </a:r>
          </a:p>
        </p:txBody>
      </p:sp>
      <p:grpSp>
        <p:nvGrpSpPr>
          <p:cNvPr id="4" name="Group 3">
            <a:extLst>
              <a:ext uri="{FF2B5EF4-FFF2-40B4-BE49-F238E27FC236}">
                <a16:creationId xmlns:a16="http://schemas.microsoft.com/office/drawing/2014/main" id="{93DD7DEF-A846-DD65-34CB-65A9A9CD6831}"/>
              </a:ext>
            </a:extLst>
          </p:cNvPr>
          <p:cNvGrpSpPr/>
          <p:nvPr/>
        </p:nvGrpSpPr>
        <p:grpSpPr>
          <a:xfrm>
            <a:off x="7872883" y="56503"/>
            <a:ext cx="4181154" cy="4238039"/>
            <a:chOff x="7872883" y="56503"/>
            <a:chExt cx="4181154" cy="4238039"/>
          </a:xfrm>
        </p:grpSpPr>
        <p:grpSp>
          <p:nvGrpSpPr>
            <p:cNvPr id="9" name="Group 8">
              <a:extLst>
                <a:ext uri="{FF2B5EF4-FFF2-40B4-BE49-F238E27FC236}">
                  <a16:creationId xmlns:a16="http://schemas.microsoft.com/office/drawing/2014/main" id="{52B7D510-A00B-684E-2F79-2178D0D903BA}"/>
                </a:ext>
              </a:extLst>
            </p:cNvPr>
            <p:cNvGrpSpPr/>
            <p:nvPr/>
          </p:nvGrpSpPr>
          <p:grpSpPr>
            <a:xfrm>
              <a:off x="7872883" y="56503"/>
              <a:ext cx="4181154" cy="4238039"/>
              <a:chOff x="565964" y="764184"/>
              <a:chExt cx="5530036" cy="5605272"/>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B956C8B-16CE-6E2C-BB57-0E21AFEA993A}"/>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6"/>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8484C3D-5319-3D6D-5B1E-94FB42F4C2D6}"/>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7CB72435-9BAE-51BD-E0FE-E5EA11B3559D}"/>
                  </a:ext>
                </a:extLst>
              </p:cNvPr>
              <p:cNvGrpSpPr/>
              <p:nvPr/>
            </p:nvGrpSpPr>
            <p:grpSpPr>
              <a:xfrm>
                <a:off x="565964" y="883621"/>
                <a:ext cx="5486400" cy="5485835"/>
                <a:chOff x="3878442" y="1338439"/>
                <a:chExt cx="3840480" cy="3840480"/>
              </a:xfrm>
            </p:grpSpPr>
            <p:cxnSp>
              <p:nvCxnSpPr>
                <p:cNvPr id="49" name="Straight Connector 48">
                  <a:extLst>
                    <a:ext uri="{FF2B5EF4-FFF2-40B4-BE49-F238E27FC236}">
                      <a16:creationId xmlns:a16="http://schemas.microsoft.com/office/drawing/2014/main" id="{B27E3BFD-7083-93C0-9D39-169D31AE3143}"/>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CAEFF-3719-EAFC-0235-5C0C802ECE0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02CFCCF5-857C-F7C1-5A16-94F87519A1D0}"/>
                </a:ext>
              </a:extLst>
            </p:cNvPr>
            <p:cNvGrpSpPr/>
            <p:nvPr/>
          </p:nvGrpSpPr>
          <p:grpSpPr>
            <a:xfrm>
              <a:off x="8562594" y="863111"/>
              <a:ext cx="2796576" cy="2722045"/>
              <a:chOff x="4248727" y="1912341"/>
              <a:chExt cx="3697388" cy="3598849"/>
            </a:xfrm>
          </p:grpSpPr>
          <p:grpSp>
            <p:nvGrpSpPr>
              <p:cNvPr id="13" name="Group 12">
                <a:extLst>
                  <a:ext uri="{FF2B5EF4-FFF2-40B4-BE49-F238E27FC236}">
                    <a16:creationId xmlns:a16="http://schemas.microsoft.com/office/drawing/2014/main" id="{FF2DC6D6-1788-0CC2-0116-E097788F9E65}"/>
                  </a:ext>
                </a:extLst>
              </p:cNvPr>
              <p:cNvGrpSpPr/>
              <p:nvPr/>
            </p:nvGrpSpPr>
            <p:grpSpPr>
              <a:xfrm>
                <a:off x="4481077" y="2121268"/>
                <a:ext cx="3183077" cy="3179634"/>
                <a:chOff x="4481077" y="2121268"/>
                <a:chExt cx="3183077" cy="3179634"/>
              </a:xfrm>
            </p:grpSpPr>
            <p:cxnSp>
              <p:nvCxnSpPr>
                <p:cNvPr id="22" name="Straight Arrow Connector 21">
                  <a:extLst>
                    <a:ext uri="{FF2B5EF4-FFF2-40B4-BE49-F238E27FC236}">
                      <a16:creationId xmlns:a16="http://schemas.microsoft.com/office/drawing/2014/main" id="{73CCF25A-6F3E-2159-3CE9-4E9DAB30C5C6}"/>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4151092-BD04-D1A6-0E86-9DD071F3AD39}"/>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6B498D-54F5-B987-491D-26FE6DC4763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55F7F8-9875-EDA7-4710-A2C2134BCDCE}"/>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BDD67B-5B73-D606-F2F4-263861A099DA}"/>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8C6D55C-A57F-BA5B-665A-AA06F94B8C4C}"/>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901198A-D75D-B12E-23F9-28804CF26A0F}"/>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6D3E3C7-3393-0E4B-C51B-877D4D7DA365}"/>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28BC8E-6265-2420-331C-4DC181841C47}"/>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6D435F-BDE4-FCA3-0A1F-906D7CE5A6F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057478-395A-0B18-C01F-16D7A404A644}"/>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22776C9-8F95-463F-2EC1-DB355AB149BA}"/>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6EC9715-F155-A2C0-B9F6-13A6E1FC1689}"/>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171638A-40BD-D25A-9F00-7EDDD6E3A6D4}"/>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50C6B0-3BC1-9A08-4AA0-0DDDC067823C}"/>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8349599-16C5-1DB1-8443-337156714F22}"/>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FBF5EAC-9BC2-6BDF-B24C-120D2E61F83C}"/>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9FCBB1-F6C9-ADCA-1902-BCAD3C70D1E8}"/>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5C57788-3ADC-7AB4-7CDE-81C61B46AA94}"/>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206B96D-F40B-34B5-4995-6BA49A229718}"/>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44007AE-ACE4-F596-ADCE-3B2597BBD28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11E7655-4227-46D6-B9CA-5DF25D36F93D}"/>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0E79B9-11C7-B2DF-1A83-1CA0DD67BBFE}"/>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4AE85D-237F-CC41-620B-2160E9F2E5B5}"/>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a:extLst>
                  <a:ext uri="{FF2B5EF4-FFF2-40B4-BE49-F238E27FC236}">
                    <a16:creationId xmlns:a16="http://schemas.microsoft.com/office/drawing/2014/main" id="{A4A9C1AF-C374-8AA0-844D-F4E2D1EFD04F}"/>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38AB5D-2070-05C8-3CDC-116DE6F5C569}"/>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1C21EB-D7E7-BC5D-AE40-FBDF854E81F4}"/>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31BC8E-B7F6-FC12-F839-C1A628388E71}"/>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FF357D9-07A6-03F0-70EE-1A065E2F8AFE}"/>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FC175C-500B-728F-F461-93EBBAD24F92}"/>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808104-2A97-98D0-6738-0C5A9C67DE8B}"/>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9014C1-0B9D-640D-EB72-5E55E2441F2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1" name="Freeform 76">
              <a:extLst>
                <a:ext uri="{FF2B5EF4-FFF2-40B4-BE49-F238E27FC236}">
                  <a16:creationId xmlns:a16="http://schemas.microsoft.com/office/drawing/2014/main" id="{6847A359-4F27-1740-BA9E-1E9926953775}"/>
                </a:ext>
              </a:extLst>
            </p:cNvPr>
            <p:cNvSpPr>
              <a:spLocks noChangeAspect="1"/>
            </p:cNvSpPr>
            <p:nvPr/>
          </p:nvSpPr>
          <p:spPr>
            <a:xfrm>
              <a:off x="10051774" y="1042097"/>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2" name="Freeform 76">
              <a:extLst>
                <a:ext uri="{FF2B5EF4-FFF2-40B4-BE49-F238E27FC236}">
                  <a16:creationId xmlns:a16="http://schemas.microsoft.com/office/drawing/2014/main" id="{248A348E-A041-24AA-3C25-F83B7D7A6247}"/>
                </a:ext>
              </a:extLst>
            </p:cNvPr>
            <p:cNvSpPr>
              <a:spLocks noChangeAspect="1"/>
            </p:cNvSpPr>
            <p:nvPr/>
          </p:nvSpPr>
          <p:spPr>
            <a:xfrm rot="5400000">
              <a:off x="10078470" y="239453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mc:AlternateContent xmlns:mc="http://schemas.openxmlformats.org/markup-compatibility/2006" xmlns:a14="http://schemas.microsoft.com/office/drawing/2010/main">
        <mc:Choice Requires="a14">
          <p:sp>
            <p:nvSpPr>
              <p:cNvPr id="51" name="TextBox 20">
                <a:extLst>
                  <a:ext uri="{FF2B5EF4-FFF2-40B4-BE49-F238E27FC236}">
                    <a16:creationId xmlns:a16="http://schemas.microsoft.com/office/drawing/2014/main" id="{E090AB11-6989-674F-1526-0A7CD9AD30C5}"/>
                  </a:ext>
                </a:extLst>
              </p:cNvPr>
              <p:cNvSpPr txBox="1"/>
              <p:nvPr/>
            </p:nvSpPr>
            <p:spPr>
              <a:xfrm>
                <a:off x="2488619" y="24622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51" name="TextBox 20">
                <a:extLst>
                  <a:ext uri="{FF2B5EF4-FFF2-40B4-BE49-F238E27FC236}">
                    <a16:creationId xmlns:a16="http://schemas.microsoft.com/office/drawing/2014/main" id="{E090AB11-6989-674F-1526-0A7CD9AD30C5}"/>
                  </a:ext>
                </a:extLst>
              </p:cNvPr>
              <p:cNvSpPr txBox="1">
                <a:spLocks noRot="1" noChangeAspect="1" noMove="1" noResize="1" noEditPoints="1" noAdjustHandles="1" noChangeArrowheads="1" noChangeShapeType="1" noTextEdit="1"/>
              </p:cNvSpPr>
              <p:nvPr/>
            </p:nvSpPr>
            <p:spPr>
              <a:xfrm>
                <a:off x="2488619" y="2462243"/>
                <a:ext cx="3146118" cy="923330"/>
              </a:xfrm>
              <a:prstGeom prst="rect">
                <a:avLst/>
              </a:prstGeom>
              <a:blipFill>
                <a:blip r:embed="rId8"/>
                <a:stretch>
                  <a:fillRect l="-10271" t="-17881" b="-40397"/>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307759" y="4136924"/>
            <a:ext cx="9020803" cy="769441"/>
          </a:xfrm>
          <a:prstGeom prst="rect">
            <a:avLst/>
          </a:prstGeom>
          <a:noFill/>
        </p:spPr>
        <p:txBody>
          <a:bodyPr wrap="none" rtlCol="0">
            <a:spAutoFit/>
          </a:bodyPr>
          <a:lstStyle/>
          <a:p>
            <a:r>
              <a:rPr lang="en-US" sz="4400" dirty="0">
                <a:solidFill>
                  <a:schemeClr val="accent6">
                    <a:lumMod val="75000"/>
                  </a:schemeClr>
                </a:solidFill>
              </a:rPr>
              <a:t>Densities being conserved through the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07759" y="4862059"/>
                <a:ext cx="8487132" cy="860172"/>
              </a:xfrm>
              <a:prstGeom prst="rect">
                <a:avLst/>
              </a:prstGeom>
              <a:noFill/>
            </p:spPr>
            <p:txBody>
              <a:bodyPr wrap="none" rtlCol="0">
                <a:spAutoFit/>
              </a:bodyPr>
              <a:lstStyle/>
              <a:p>
                <a:r>
                  <a:rPr lang="en-US" sz="4400" dirty="0">
                    <a:solidFill>
                      <a:schemeClr val="accent6">
                        <a:lumMod val="75000"/>
                      </a:schemeClr>
                    </a:solidFill>
                  </a:rPr>
                  <a:t>evolution: </a:t>
                </a:r>
                <a14:m>
                  <m:oMath xmlns:m="http://schemas.openxmlformats.org/officeDocument/2006/math">
                    <m:acc>
                      <m:accPr>
                        <m:chr m:val="̂"/>
                        <m:ctrlPr>
                          <a:rPr lang="en-US" sz="4400" i="1" smtClean="0">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𝜉</m:t>
                                </m:r>
                              </m:e>
                            </m:acc>
                          </m:e>
                          <m:sup>
                            <m:r>
                              <a:rPr lang="en-US" sz="4400" i="1">
                                <a:solidFill>
                                  <a:schemeClr val="accent6">
                                    <a:lumMod val="75000"/>
                                  </a:schemeClr>
                                </a:solidFill>
                                <a:latin typeface="Cambria Math" panose="02040503050406030204" pitchFamily="18" charset="0"/>
                              </a:rPr>
                              <m:t>𝑎</m:t>
                            </m:r>
                          </m:sup>
                        </m:sSup>
                      </m:e>
                    </m:d>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𝜉</m:t>
                            </m:r>
                          </m:e>
                          <m:sup>
                            <m:r>
                              <a:rPr lang="en-US" sz="4400" i="1">
                                <a:solidFill>
                                  <a:schemeClr val="accent6">
                                    <a:lumMod val="75000"/>
                                  </a:schemeClr>
                                </a:solidFill>
                                <a:latin typeface="Cambria Math" panose="02040503050406030204" pitchFamily="18" charset="0"/>
                              </a:rPr>
                              <m:t>𝑏</m:t>
                            </m:r>
                          </m:sup>
                        </m:sSup>
                      </m:e>
                    </m:d>
                  </m:oMath>
                </a14:m>
                <a:r>
                  <a:rPr lang="en-US" sz="44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07759" y="4862059"/>
                <a:ext cx="8487132" cy="860172"/>
              </a:xfrm>
              <a:prstGeom prst="rect">
                <a:avLst/>
              </a:prstGeom>
              <a:blipFill>
                <a:blip r:embed="rId3"/>
                <a:stretch>
                  <a:fillRect l="-2872" t="-7801" r="-2010"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234230" y="457924"/>
                <a:ext cx="8331191" cy="929998"/>
              </a:xfrm>
              <a:prstGeom prst="rect">
                <a:avLst/>
              </a:prstGeom>
              <a:noFill/>
            </p:spPr>
            <p:txBody>
              <a:bodyPr wrap="none" rtlCol="0">
                <a:spAutoFit/>
              </a:bodyPr>
              <a:lstStyle/>
              <a:p>
                <a:r>
                  <a:rPr lang="en-US" sz="4800" dirty="0">
                    <a:solidFill>
                      <a:schemeClr val="tx1"/>
                    </a:solidFill>
                  </a:rPr>
                  <a:t>Densities: </a:t>
                </a:r>
                <a14:m>
                  <m:oMath xmlns:m="http://schemas.openxmlformats.org/officeDocument/2006/math">
                    <m:d>
                      <m:dPr>
                        <m:begChr m:val="|"/>
                        <m:endChr m:val="|"/>
                        <m:ctrlPr>
                          <a:rPr lang="en-US" sz="4800" i="1">
                            <a:solidFill>
                              <a:schemeClr val="tx1"/>
                            </a:solidFill>
                            <a:latin typeface="Cambria Math" panose="02040503050406030204" pitchFamily="18" charset="0"/>
                          </a:rPr>
                        </m:ctrlPr>
                      </m:dPr>
                      <m:e>
                        <m:sSub>
                          <m:sSubPr>
                            <m:ctrlPr>
                              <a:rPr lang="en-US" sz="4800" i="1">
                                <a:solidFill>
                                  <a:schemeClr val="tx1"/>
                                </a:solidFill>
                                <a:latin typeface="Cambria Math" panose="02040503050406030204" pitchFamily="18" charset="0"/>
                              </a:rPr>
                            </m:ctrlPr>
                          </m:sSubPr>
                          <m:e>
                            <m:r>
                              <a:rPr lang="en-US" sz="4800" i="1">
                                <a:solidFill>
                                  <a:schemeClr val="tx1"/>
                                </a:solidFill>
                                <a:latin typeface="Cambria Math" panose="02040503050406030204" pitchFamily="18" charset="0"/>
                              </a:rPr>
                              <m:t>𝜕</m:t>
                            </m:r>
                          </m:e>
                          <m:sub>
                            <m:r>
                              <a:rPr lang="en-US" sz="4800" i="1">
                                <a:solidFill>
                                  <a:schemeClr val="tx1"/>
                                </a:solidFill>
                                <a:latin typeface="Cambria Math" panose="02040503050406030204" pitchFamily="18" charset="0"/>
                              </a:rPr>
                              <m:t>𝑏</m:t>
                            </m:r>
                          </m:sub>
                        </m:sSub>
                        <m:sSup>
                          <m:sSupPr>
                            <m:ctrlPr>
                              <a:rPr lang="en-US" sz="4800" i="1">
                                <a:solidFill>
                                  <a:schemeClr val="tx1"/>
                                </a:solidFill>
                                <a:latin typeface="Cambria Math" panose="02040503050406030204" pitchFamily="18" charset="0"/>
                                <a:ea typeface="Cambria Math" panose="02040503050406030204" pitchFamily="18" charset="0"/>
                              </a:rPr>
                            </m:ctrlPr>
                          </m:sSupPr>
                          <m:e>
                            <m:acc>
                              <m:accPr>
                                <m:chr m:val="̂"/>
                                <m:ctrlPr>
                                  <a:rPr lang="en-US" sz="4800" i="1">
                                    <a:solidFill>
                                      <a:schemeClr val="tx1"/>
                                    </a:solidFill>
                                    <a:latin typeface="Cambria Math" panose="02040503050406030204" pitchFamily="18" charset="0"/>
                                    <a:ea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𝜉</m:t>
                                </m:r>
                              </m:e>
                            </m:acc>
                          </m:e>
                          <m:sup>
                            <m:r>
                              <a:rPr lang="en-US" sz="4800" i="1">
                                <a:solidFill>
                                  <a:schemeClr val="tx1"/>
                                </a:solidFill>
                                <a:latin typeface="Cambria Math" panose="02040503050406030204" pitchFamily="18" charset="0"/>
                                <a:ea typeface="Cambria Math" panose="02040503050406030204" pitchFamily="18" charset="0"/>
                              </a:rPr>
                              <m:t>𝑎</m:t>
                            </m:r>
                          </m:sup>
                        </m:sSup>
                      </m:e>
                    </m:d>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𝜌</m:t>
                        </m:r>
                      </m:e>
                    </m:acc>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𝜉</m:t>
                                </m:r>
                              </m:e>
                            </m:acc>
                          </m:e>
                          <m:sup>
                            <m:r>
                              <a:rPr lang="en-US" sz="4800" i="1">
                                <a:solidFill>
                                  <a:schemeClr val="tx1"/>
                                </a:solidFill>
                                <a:latin typeface="Cambria Math" panose="02040503050406030204" pitchFamily="18" charset="0"/>
                              </a:rPr>
                              <m:t>𝑎</m:t>
                            </m:r>
                          </m:sup>
                        </m:sSup>
                      </m:e>
                    </m:d>
                    <m:r>
                      <a:rPr lang="en-US" sz="4800" i="1">
                        <a:solidFill>
                          <a:schemeClr val="tx1"/>
                        </a:solidFill>
                        <a:latin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𝜌</m:t>
                    </m:r>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r>
                              <a:rPr lang="en-US" sz="4800" i="1">
                                <a:solidFill>
                                  <a:schemeClr val="tx1"/>
                                </a:solidFill>
                                <a:latin typeface="Cambria Math" panose="02040503050406030204" pitchFamily="18" charset="0"/>
                              </a:rPr>
                              <m:t>𝜉</m:t>
                            </m:r>
                          </m:e>
                          <m:sup>
                            <m:r>
                              <a:rPr lang="en-US" sz="4800" i="1">
                                <a:solidFill>
                                  <a:schemeClr val="tx1"/>
                                </a:solidFill>
                                <a:latin typeface="Cambria Math" panose="02040503050406030204" pitchFamily="18" charset="0"/>
                              </a:rPr>
                              <m:t>𝑏</m:t>
                            </m:r>
                          </m:sup>
                        </m:sSup>
                      </m:e>
                    </m:d>
                  </m:oMath>
                </a14:m>
                <a:endParaRPr lang="en-US" sz="48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234230" y="457924"/>
                <a:ext cx="8331191" cy="929998"/>
              </a:xfrm>
              <a:prstGeom prst="rect">
                <a:avLst/>
              </a:prstGeom>
              <a:blipFill>
                <a:blip r:embed="rId4"/>
                <a:stretch>
                  <a:fillRect l="-3292" t="-7843" b="-30065"/>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a:grpSpLocks noChangeAspect="1"/>
          </p:cNvGrpSpPr>
          <p:nvPr/>
        </p:nvGrpSpPr>
        <p:grpSpPr>
          <a:xfrm>
            <a:off x="7766813" y="793674"/>
            <a:ext cx="4176292" cy="254896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20">
                <a:extLst>
                  <a:ext uri="{FF2B5EF4-FFF2-40B4-BE49-F238E27FC236}">
                    <a16:creationId xmlns:a16="http://schemas.microsoft.com/office/drawing/2014/main" id="{CD2FE89A-3F4B-B391-341C-A0F7CBA6F215}"/>
                  </a:ext>
                </a:extLst>
              </p:cNvPr>
              <p:cNvSpPr txBox="1"/>
              <p:nvPr/>
            </p:nvSpPr>
            <p:spPr>
              <a:xfrm>
                <a:off x="2488619" y="24622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2488619" y="2462243"/>
                <a:ext cx="3146118" cy="923330"/>
              </a:xfrm>
              <a:prstGeom prst="rect">
                <a:avLst/>
              </a:prstGeom>
              <a:blipFill>
                <a:blip r:embed="rId5"/>
                <a:stretch>
                  <a:fillRect l="-10271" t="-17881" b="-40397"/>
                </a:stretch>
              </a:blipFill>
            </p:spPr>
            <p:txBody>
              <a:bodyPr/>
              <a:lstStyle/>
              <a:p>
                <a:r>
                  <a:rPr lang="en-US">
                    <a:noFill/>
                  </a:rPr>
                  <a:t> </a:t>
                </a:r>
              </a:p>
            </p:txBody>
          </p:sp>
        </mc:Fallback>
      </mc:AlternateContent>
    </p:spTree>
    <p:extLst>
      <p:ext uri="{BB962C8B-B14F-4D97-AF65-F5344CB8AC3E}">
        <p14:creationId xmlns:p14="http://schemas.microsoft.com/office/powerpoint/2010/main" val="113389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2309" y="57770"/>
                <a:ext cx="8885253" cy="523220"/>
              </a:xfrm>
              <a:prstGeom prst="rect">
                <a:avLst/>
              </a:prstGeom>
              <a:noFill/>
            </p:spPr>
            <p:txBody>
              <a:bodyPr wrap="none" rtlCol="0">
                <a:spAutoFit/>
              </a:bodyPr>
              <a:lstStyle/>
              <a:p>
                <a:pPr algn="ctr"/>
                <a:r>
                  <a:rPr lang="en-US" sz="2800" dirty="0"/>
                  <a:t>Given two vectors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𝑎</m:t>
                        </m:r>
                      </m:sup>
                    </m:sSup>
                  </m:oMath>
                </a14:m>
                <a:r>
                  <a:rPr lang="en-US" sz="2800" dirty="0"/>
                  <a:t> and </a:t>
                </a:r>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𝑤</m:t>
                        </m:r>
                      </m:e>
                      <m:sup>
                        <m:r>
                          <a:rPr lang="en-US" sz="2800" i="1">
                            <a:latin typeface="Cambria Math" panose="02040503050406030204" pitchFamily="18" charset="0"/>
                          </a:rPr>
                          <m:t>𝑎</m:t>
                        </m:r>
                      </m:sup>
                    </m:sSup>
                  </m:oMath>
                </a14:m>
                <a:r>
                  <a:rPr lang="en-US" sz="2800" dirty="0"/>
                  <a:t>, the area of the parallelogram</a:t>
                </a:r>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2309" y="57770"/>
                <a:ext cx="8885253" cy="523220"/>
              </a:xfrm>
              <a:prstGeom prst="rect">
                <a:avLst/>
              </a:prstGeom>
              <a:blipFill>
                <a:blip r:embed="rId3"/>
                <a:stretch>
                  <a:fillRect l="-961" t="-10465" r="-824" b="-32558"/>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9350906-7C9F-4A6C-7DE8-7244C10C7A3F}"/>
              </a:ext>
            </a:extLst>
          </p:cNvPr>
          <p:cNvSpPr txBox="1"/>
          <p:nvPr/>
        </p:nvSpPr>
        <p:spPr>
          <a:xfrm>
            <a:off x="573125" y="2830855"/>
            <a:ext cx="6333208" cy="523220"/>
          </a:xfrm>
          <a:prstGeom prst="rect">
            <a:avLst/>
          </a:prstGeom>
          <a:noFill/>
        </p:spPr>
        <p:txBody>
          <a:bodyPr wrap="none" rtlCol="0">
            <a:spAutoFit/>
          </a:bodyPr>
          <a:lstStyle/>
          <a:p>
            <a:pPr algn="ctr"/>
            <a:r>
              <a:rPr lang="en-US" sz="2800" dirty="0"/>
              <a:t>The invariance of the area can be written: </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1182243" y="1132103"/>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1182243" y="1132103"/>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4375707" y="119211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4375707" y="119211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471597"/>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471597"/>
                <a:ext cx="8249246" cy="769441"/>
              </a:xfrm>
              <a:prstGeom prst="rect">
                <a:avLst/>
              </a:prstGeom>
              <a:blipFill>
                <a:blip r:embed="rId9"/>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DD4D64-08B8-960A-37BC-9AD8DB43C651}"/>
                  </a:ext>
                </a:extLst>
              </p:cNvPr>
              <p:cNvSpPr txBox="1"/>
              <p:nvPr/>
            </p:nvSpPr>
            <p:spPr>
              <a:xfrm>
                <a:off x="31277" y="556768"/>
                <a:ext cx="9172063" cy="530915"/>
              </a:xfrm>
              <a:prstGeom prst="rect">
                <a:avLst/>
              </a:prstGeom>
              <a:noFill/>
            </p:spPr>
            <p:txBody>
              <a:bodyPr wrap="none" rtlCol="0">
                <a:spAutoFit/>
              </a:bodyPr>
              <a:lstStyle/>
              <a:p>
                <a:pPr algn="ctr"/>
                <a:r>
                  <a:rPr lang="en-US" sz="2800" dirty="0"/>
                  <a:t>they form is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𝑣𝑤</m:t>
                        </m:r>
                      </m:e>
                      <m:sup>
                        <m:r>
                          <a:rPr lang="en-US" sz="2800" i="1">
                            <a:latin typeface="Cambria Math" panose="02040503050406030204" pitchFamily="18" charset="0"/>
                          </a:rPr>
                          <m:t>𝑞</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𝑝</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𝑝</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𝑞</m:t>
                        </m:r>
                      </m:sup>
                    </m:sSup>
                  </m:oMath>
                </a14:m>
                <a:r>
                  <a:rPr lang="en-US" sz="2800" dirty="0"/>
                  <a:t> which can be written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𝑎𝑏</m:t>
                        </m:r>
                        <m:r>
                          <a:rPr lang="en-US" sz="2800" i="1">
                            <a:latin typeface="Cambria Math" panose="02040503050406030204" pitchFamily="18" charset="0"/>
                          </a:rPr>
                          <m:t> </m:t>
                        </m:r>
                      </m:sub>
                    </m:sSub>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𝑏</m:t>
                        </m:r>
                      </m:sup>
                    </m:sSup>
                  </m:oMath>
                </a14:m>
                <a:endParaRPr lang="en-US" sz="2800" dirty="0"/>
              </a:p>
            </p:txBody>
          </p:sp>
        </mc:Choice>
        <mc:Fallback xmlns="">
          <p:sp>
            <p:nvSpPr>
              <p:cNvPr id="9" name="TextBox 8">
                <a:extLst>
                  <a:ext uri="{FF2B5EF4-FFF2-40B4-BE49-F238E27FC236}">
                    <a16:creationId xmlns:a16="http://schemas.microsoft.com/office/drawing/2014/main" id="{26DD4D64-08B8-960A-37BC-9AD8DB43C651}"/>
                  </a:ext>
                </a:extLst>
              </p:cNvPr>
              <p:cNvSpPr txBox="1">
                <a:spLocks noRot="1" noChangeAspect="1" noMove="1" noResize="1" noEditPoints="1" noAdjustHandles="1" noChangeArrowheads="1" noChangeShapeType="1" noTextEdit="1"/>
              </p:cNvSpPr>
              <p:nvPr/>
            </p:nvSpPr>
            <p:spPr>
              <a:xfrm>
                <a:off x="31277" y="556768"/>
                <a:ext cx="9172063" cy="530915"/>
              </a:xfrm>
              <a:prstGeom prst="rect">
                <a:avLst/>
              </a:prstGeom>
              <a:blipFill>
                <a:blip r:embed="rId10"/>
                <a:stretch>
                  <a:fillRect l="-864" t="-919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201663" y="3518868"/>
                <a:ext cx="8114850" cy="611386"/>
              </a:xfrm>
              <a:prstGeom prst="rect">
                <a:avLst/>
              </a:prstGeom>
              <a:noFill/>
            </p:spPr>
            <p:txBody>
              <a:bodyPr wrap="none" rtlCol="0">
                <a:spAutoFit/>
              </a:bodyPr>
              <a:lstStyle/>
              <a:p>
                <a:pPr algn="ctr"/>
                <a:r>
                  <a:rPr lang="en-US" sz="3200" dirty="0"/>
                  <a:t> </a:t>
                </a:r>
                <a14:m>
                  <m:oMath xmlns:m="http://schemas.openxmlformats.org/officeDocument/2006/math">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e>
                      <m:sup>
                        <m:r>
                          <a:rPr lang="en-US" sz="3200" b="0" i="1" smtClean="0">
                            <a:latin typeface="Cambria Math" panose="02040503050406030204" pitchFamily="18" charset="0"/>
                          </a:rPr>
                          <m:t>𝑐</m:t>
                        </m:r>
                      </m:sup>
                    </m:sSup>
                    <m:sSub>
                      <m:sSubPr>
                        <m:ctrlPr>
                          <a:rPr lang="en-US" sz="3200" i="1">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r>
                          <a:rPr lang="en-US" sz="3200" i="1">
                            <a:latin typeface="Cambria Math" panose="02040503050406030204" pitchFamily="18" charset="0"/>
                          </a:rPr>
                          <m:t> </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e>
                      <m:sup>
                        <m:r>
                          <a:rPr lang="en-US" sz="3200" b="0" i="1" smtClean="0">
                            <a:latin typeface="Cambria Math" panose="02040503050406030204" pitchFamily="18" charset="0"/>
                          </a:rPr>
                          <m:t>𝑑</m:t>
                        </m:r>
                      </m:sup>
                    </m:sSup>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𝑎</m:t>
                            </m:r>
                          </m:sup>
                        </m:sSup>
                        <m:r>
                          <a:rPr lang="en-US" sz="3200" i="1">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𝑑</m:t>
                        </m:r>
                      </m:sup>
                    </m:sSup>
                    <m:sSup>
                      <m:sSupPr>
                        <m:ctrlPr>
                          <a:rPr lang="en-US" sz="3200" i="1">
                            <a:latin typeface="Cambria Math" panose="02040503050406030204" pitchFamily="18" charset="0"/>
                          </a:rPr>
                        </m:ctrlPr>
                      </m:sSupPr>
                      <m:e>
                        <m:r>
                          <a:rPr lang="en-US" sz="3200" i="1">
                            <a:latin typeface="Cambria Math" panose="02040503050406030204" pitchFamily="18" charset="0"/>
                          </a:rPr>
                          <m:t>𝑤</m:t>
                        </m:r>
                      </m:e>
                      <m:sup>
                        <m:r>
                          <a:rPr lang="en-US" sz="3200" i="1">
                            <a:latin typeface="Cambria Math" panose="02040503050406030204" pitchFamily="18" charset="0"/>
                          </a:rPr>
                          <m:t>𝑏</m:t>
                        </m:r>
                      </m:sup>
                    </m:sSup>
                    <m:r>
                      <a:rPr lang="en-US" sz="3200" b="0" i="1" smtClean="0">
                        <a:latin typeface="Cambria Math" panose="02040503050406030204" pitchFamily="18" charset="0"/>
                      </a:rPr>
                      <m:t>=</m:t>
                    </m:r>
                    <m:sSup>
                      <m:sSupPr>
                        <m:ctrlPr>
                          <a:rPr lang="en-US" sz="3200" i="1" smtClean="0">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𝑎</m:t>
                        </m:r>
                      </m:sup>
                    </m:sSup>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i="1">
                                <a:latin typeface="Cambria Math" panose="02040503050406030204" pitchFamily="18" charset="0"/>
                              </a:rPr>
                              <m:t>𝜔</m:t>
                            </m:r>
                          </m:e>
                        </m:acc>
                      </m:e>
                      <m:sub>
                        <m:r>
                          <a:rPr lang="en-US" sz="3200" b="0" i="1" smtClean="0">
                            <a:latin typeface="Cambria Math" panose="02040503050406030204" pitchFamily="18" charset="0"/>
                          </a:rPr>
                          <m:t>𝑎𝑏</m:t>
                        </m:r>
                        <m:r>
                          <a:rPr lang="en-US" sz="3200" b="0" i="1" smtClean="0">
                            <a:latin typeface="Cambria Math" panose="02040503050406030204" pitchFamily="18" charset="0"/>
                          </a:rPr>
                          <m:t> </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a14:m>
                <a:endParaRPr lang="en-US" sz="32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201663" y="3518868"/>
                <a:ext cx="8114850" cy="61138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197660"/>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197660"/>
                <a:ext cx="5251823" cy="769441"/>
              </a:xfrm>
              <a:prstGeom prst="rect">
                <a:avLst/>
              </a:prstGeom>
              <a:blipFill>
                <a:blip r:embed="rId12"/>
                <a:stretch>
                  <a:fillRect t="-16667" r="-4297"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82A4AD9-D718-FFF7-D801-5B818A43D2E8}"/>
                  </a:ext>
                </a:extLst>
              </p:cNvPr>
              <p:cNvSpPr txBox="1"/>
              <p:nvPr/>
            </p:nvSpPr>
            <p:spPr>
              <a:xfrm>
                <a:off x="1784968" y="2116957"/>
                <a:ext cx="4260717" cy="59362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𝑎</m:t>
                          </m:r>
                        </m:sup>
                      </m:sSup>
                      <m:sSub>
                        <m:sSubPr>
                          <m:ctrlPr>
                            <a:rPr lang="en-US" sz="3200" i="1">
                              <a:latin typeface="Cambria Math" panose="02040503050406030204" pitchFamily="18" charset="0"/>
                            </a:rPr>
                          </m:ctrlPr>
                        </m:sSubPr>
                        <m:e>
                          <m:r>
                            <a:rPr lang="en-US" sz="3200" b="0" i="1" smtClean="0">
                              <a:latin typeface="Cambria Math" panose="02040503050406030204" pitchFamily="18" charset="0"/>
                            </a:rPr>
                            <m:t>𝜔</m:t>
                          </m:r>
                        </m:e>
                        <m:sub>
                          <m:r>
                            <a:rPr lang="en-US" sz="3200" i="1">
                              <a:latin typeface="Cambria Math" panose="02040503050406030204" pitchFamily="18" charset="0"/>
                            </a:rPr>
                            <m:t>𝑎𝑏</m:t>
                          </m:r>
                          <m:r>
                            <a:rPr lang="en-US" sz="3200" i="1">
                              <a:latin typeface="Cambria Math" panose="02040503050406030204" pitchFamily="18" charset="0"/>
                            </a:rPr>
                            <m:t> </m:t>
                          </m:r>
                        </m:sub>
                      </m:sSub>
                      <m:sSup>
                        <m:sSupPr>
                          <m:ctrlPr>
                            <a:rPr lang="en-US" sz="3200" i="1">
                              <a:latin typeface="Cambria Math" panose="02040503050406030204" pitchFamily="18" charset="0"/>
                            </a:rPr>
                          </m:ctrlPr>
                        </m:sSupPr>
                        <m:e>
                          <m:r>
                            <a:rPr lang="en-US" sz="3200" i="1">
                              <a:latin typeface="Cambria Math" panose="02040503050406030204" pitchFamily="18" charset="0"/>
                            </a:rPr>
                            <m:t>𝑤</m:t>
                          </m:r>
                        </m:e>
                        <m:sup>
                          <m:r>
                            <a:rPr lang="en-US" sz="3200" i="1">
                              <a:latin typeface="Cambria Math" panose="02040503050406030204" pitchFamily="18" charset="0"/>
                            </a:rPr>
                            <m:t>𝑏</m:t>
                          </m:r>
                        </m:sup>
                      </m:sSup>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e>
                        <m:sup>
                          <m:r>
                            <a:rPr lang="en-US" sz="3200" b="0" i="1" smtClean="0">
                              <a:latin typeface="Cambria Math" panose="02040503050406030204" pitchFamily="18" charset="0"/>
                            </a:rPr>
                            <m:t>𝑐</m:t>
                          </m:r>
                        </m:sup>
                      </m:sSup>
                      <m:sSub>
                        <m:sSubPr>
                          <m:ctrlPr>
                            <a:rPr lang="en-US" sz="3200" i="1">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r>
                            <a:rPr lang="en-US" sz="3200" i="1">
                              <a:latin typeface="Cambria Math" panose="02040503050406030204" pitchFamily="18" charset="0"/>
                            </a:rPr>
                            <m:t> </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e>
                        <m:sup>
                          <m:r>
                            <a:rPr lang="en-US" sz="3200" b="0" i="1" smtClean="0">
                              <a:latin typeface="Cambria Math" panose="02040503050406030204" pitchFamily="18" charset="0"/>
                            </a:rPr>
                            <m:t>𝑑</m:t>
                          </m:r>
                        </m:sup>
                      </m:sSup>
                    </m:oMath>
                  </m:oMathPara>
                </a14:m>
                <a:endParaRPr lang="en-US" sz="3200" dirty="0"/>
              </a:p>
            </p:txBody>
          </p:sp>
        </mc:Choice>
        <mc:Fallback xmlns="">
          <p:sp>
            <p:nvSpPr>
              <p:cNvPr id="4" name="TextBox 3">
                <a:extLst>
                  <a:ext uri="{FF2B5EF4-FFF2-40B4-BE49-F238E27FC236}">
                    <a16:creationId xmlns:a16="http://schemas.microsoft.com/office/drawing/2014/main" id="{682A4AD9-D718-FFF7-D801-5B818A43D2E8}"/>
                  </a:ext>
                </a:extLst>
              </p:cNvPr>
              <p:cNvSpPr txBox="1">
                <a:spLocks noRot="1" noChangeAspect="1" noMove="1" noResize="1" noEditPoints="1" noAdjustHandles="1" noChangeArrowheads="1" noChangeShapeType="1" noTextEdit="1"/>
              </p:cNvSpPr>
              <p:nvPr/>
            </p:nvSpPr>
            <p:spPr>
              <a:xfrm>
                <a:off x="1784968" y="2116957"/>
                <a:ext cx="4260717" cy="593624"/>
              </a:xfrm>
              <a:prstGeom prst="rect">
                <a:avLst/>
              </a:prstGeom>
              <a:blipFill>
                <a:blip r:embed="rId15"/>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4AEEE6B1-8583-777E-249E-A41C6DD486CE}"/>
              </a:ext>
            </a:extLst>
          </p:cNvPr>
          <p:cNvGrpSpPr/>
          <p:nvPr/>
        </p:nvGrpSpPr>
        <p:grpSpPr>
          <a:xfrm>
            <a:off x="8639026" y="666509"/>
            <a:ext cx="3412500" cy="3439788"/>
            <a:chOff x="8639026" y="666509"/>
            <a:chExt cx="3412500" cy="3439788"/>
          </a:xfrm>
        </p:grpSpPr>
        <p:grpSp>
          <p:nvGrpSpPr>
            <p:cNvPr id="197" name="Group 196">
              <a:extLst>
                <a:ext uri="{FF2B5EF4-FFF2-40B4-BE49-F238E27FC236}">
                  <a16:creationId xmlns:a16="http://schemas.microsoft.com/office/drawing/2014/main" id="{D2A32258-E345-8625-EC7F-B396BD3910B9}"/>
                </a:ext>
              </a:extLst>
            </p:cNvPr>
            <p:cNvGrpSpPr/>
            <p:nvPr/>
          </p:nvGrpSpPr>
          <p:grpSpPr>
            <a:xfrm>
              <a:off x="8639026" y="666509"/>
              <a:ext cx="3412500" cy="3439788"/>
              <a:chOff x="8639026" y="666509"/>
              <a:chExt cx="3412500" cy="3439788"/>
            </a:xfrm>
          </p:grpSpPr>
          <p:grpSp>
            <p:nvGrpSpPr>
              <p:cNvPr id="200" name="Group 199">
                <a:extLst>
                  <a:ext uri="{FF2B5EF4-FFF2-40B4-BE49-F238E27FC236}">
                    <a16:creationId xmlns:a16="http://schemas.microsoft.com/office/drawing/2014/main" id="{E33182C6-5271-10F5-F438-7BE6688D9DDA}"/>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1040A751-D412-64E1-C8AD-3D847EC8A71E}"/>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7" name="TextBox 236">
                      <a:extLst>
                        <a:ext uri="{FF2B5EF4-FFF2-40B4-BE49-F238E27FC236}">
                          <a16:creationId xmlns:a16="http://schemas.microsoft.com/office/drawing/2014/main" id="{BEBC6671-ED7A-50BC-01FE-B0B5C5D7E83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38" name="Group 237">
                  <a:extLst>
                    <a:ext uri="{FF2B5EF4-FFF2-40B4-BE49-F238E27FC236}">
                      <a16:creationId xmlns:a16="http://schemas.microsoft.com/office/drawing/2014/main" id="{E6D6AE60-D537-0336-C778-014FC3A46690}"/>
                    </a:ext>
                  </a:extLst>
                </p:cNvPr>
                <p:cNvGrpSpPr/>
                <p:nvPr/>
              </p:nvGrpSpPr>
              <p:grpSpPr>
                <a:xfrm>
                  <a:off x="565964" y="883621"/>
                  <a:ext cx="5486400" cy="5485835"/>
                  <a:chOff x="3878442" y="1338439"/>
                  <a:chExt cx="3840480" cy="3840480"/>
                </a:xfrm>
              </p:grpSpPr>
              <p:cxnSp>
                <p:nvCxnSpPr>
                  <p:cNvPr id="239" name="Straight Connector 238">
                    <a:extLst>
                      <a:ext uri="{FF2B5EF4-FFF2-40B4-BE49-F238E27FC236}">
                        <a16:creationId xmlns:a16="http://schemas.microsoft.com/office/drawing/2014/main" id="{CA182733-48A1-9849-8EC5-F24622E8A51D}"/>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A89249E-37FC-B6E5-C32B-764FC85D895F}"/>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2" name="Group 201">
                <a:extLst>
                  <a:ext uri="{FF2B5EF4-FFF2-40B4-BE49-F238E27FC236}">
                    <a16:creationId xmlns:a16="http://schemas.microsoft.com/office/drawing/2014/main" id="{35E342EF-C3FC-61AC-7D69-BB1D80848532}"/>
                  </a:ext>
                </a:extLst>
              </p:cNvPr>
              <p:cNvGrpSpPr/>
              <p:nvPr/>
            </p:nvGrpSpPr>
            <p:grpSpPr>
              <a:xfrm>
                <a:off x="9112046" y="1230957"/>
                <a:ext cx="2459289" cy="2393747"/>
                <a:chOff x="4248727" y="1912341"/>
                <a:chExt cx="3697388" cy="3598849"/>
              </a:xfrm>
            </p:grpSpPr>
            <p:grpSp>
              <p:nvGrpSpPr>
                <p:cNvPr id="203" name="Group 202">
                  <a:extLst>
                    <a:ext uri="{FF2B5EF4-FFF2-40B4-BE49-F238E27FC236}">
                      <a16:creationId xmlns:a16="http://schemas.microsoft.com/office/drawing/2014/main" id="{4E261B54-A3D6-192E-D0C4-6AAC98FE005E}"/>
                    </a:ext>
                  </a:extLst>
                </p:cNvPr>
                <p:cNvGrpSpPr/>
                <p:nvPr/>
              </p:nvGrpSpPr>
              <p:grpSpPr>
                <a:xfrm>
                  <a:off x="4481077" y="2121268"/>
                  <a:ext cx="3183077" cy="3179634"/>
                  <a:chOff x="4481077" y="2121268"/>
                  <a:chExt cx="3183077" cy="3179634"/>
                </a:xfrm>
              </p:grpSpPr>
              <p:cxnSp>
                <p:nvCxnSpPr>
                  <p:cNvPr id="212" name="Straight Arrow Connector 211">
                    <a:extLst>
                      <a:ext uri="{FF2B5EF4-FFF2-40B4-BE49-F238E27FC236}">
                        <a16:creationId xmlns:a16="http://schemas.microsoft.com/office/drawing/2014/main" id="{E3AC7537-8D26-14F3-688A-6566321238CE}"/>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24CAE603-D32C-14B8-5D0A-7EC983F5A2F0}"/>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8535ED5D-83F6-A92E-2937-26660801BF1D}"/>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5241EF4C-9A71-DE0E-C5F5-659F88E6B345}"/>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32F923B8-22C4-6DCA-3E33-60D41A7EA58F}"/>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938100B3-49F2-1ADC-5D3B-948A0456943F}"/>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8B4D7658-2DC5-171C-F3D2-E2F694DB7E14}"/>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8959C753-2B7E-D6F1-DC67-D636C5A93FBA}"/>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AC673E5-6B26-0DA9-5778-5BCE7113E255}"/>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75A68F-A276-4414-104A-F69246440F3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4B6CDF55-A568-8C2C-C431-1196AB393F0A}"/>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6D981ECE-88C9-1F7E-DBCD-8AFAAF2926EF}"/>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004CBD9A-1604-617E-365B-1556F648679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96D156-70B4-A52B-36A8-5EE54FC3AFCC}"/>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4C117DBE-E7C8-BC89-BDF8-24B31307D25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6037F4BB-D70A-A4AB-FE9D-1393D4B6D09F}"/>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CDF15A5F-6D30-B079-8946-7A55FDD479A0}"/>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42AA545A-17EF-422A-7114-819FEE814B65}"/>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6EF9A71-0412-73B9-35CE-0A8ADC58BB39}"/>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1ED323AC-EEA2-6344-5CD9-744448B3FDD4}"/>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76011C8-8BA8-3513-FF68-DCF68834DC22}"/>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2F4DA1FA-A75B-026D-8C04-75B7272F642B}"/>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6C36C63-76B4-A936-DFE1-E6774966B344}"/>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A253C2CD-AA72-7DF0-D795-18C11D934678}"/>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4" name="Straight Arrow Connector 203">
                  <a:extLst>
                    <a:ext uri="{FF2B5EF4-FFF2-40B4-BE49-F238E27FC236}">
                      <a16:creationId xmlns:a16="http://schemas.microsoft.com/office/drawing/2014/main" id="{E0DC2C98-4507-3AB4-DEA0-DDCE3EEAFF15}"/>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04A25962-BBED-47D9-7DF8-37F16D95D2C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C5CCEE5-F12B-99A3-EA50-DE5A9D812413}"/>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FB5C974B-6FA1-BC65-E46A-883401131A40}"/>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FCF99D97-C72D-7563-F19B-A5C6F96EC047}"/>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1EC8D62-3FD6-92C5-8E87-BE34F8C68DC4}"/>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B8ED34C1-57C5-F2F9-24A2-0F71BC648385}"/>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5809A54-E655-6995-50BF-AA07A1987089}"/>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96" name="Group 195">
              <a:extLst>
                <a:ext uri="{FF2B5EF4-FFF2-40B4-BE49-F238E27FC236}">
                  <a16:creationId xmlns:a16="http://schemas.microsoft.com/office/drawing/2014/main" id="{5A1565AD-16E4-E29A-27A8-64EC3CC41CDD}"/>
                </a:ext>
              </a:extLst>
            </p:cNvPr>
            <p:cNvGrpSpPr/>
            <p:nvPr/>
          </p:nvGrpSpPr>
          <p:grpSpPr>
            <a:xfrm>
              <a:off x="10451055" y="1420446"/>
              <a:ext cx="1018661" cy="999420"/>
              <a:chOff x="10451055" y="1420446"/>
              <a:chExt cx="1018661" cy="999420"/>
            </a:xfrm>
          </p:grpSpPr>
          <p:grpSp>
            <p:nvGrpSpPr>
              <p:cNvPr id="242" name="Group 241">
                <a:extLst>
                  <a:ext uri="{FF2B5EF4-FFF2-40B4-BE49-F238E27FC236}">
                    <a16:creationId xmlns:a16="http://schemas.microsoft.com/office/drawing/2014/main" id="{D58E98E3-A3F6-826E-47A2-3B12A4C117E1}"/>
                  </a:ext>
                </a:extLst>
              </p:cNvPr>
              <p:cNvGrpSpPr>
                <a:grpSpLocks noChangeAspect="1"/>
              </p:cNvGrpSpPr>
              <p:nvPr/>
            </p:nvGrpSpPr>
            <p:grpSpPr>
              <a:xfrm>
                <a:off x="10575092" y="1609282"/>
                <a:ext cx="852468" cy="614570"/>
                <a:chOff x="8500759" y="3280789"/>
                <a:chExt cx="747971" cy="539234"/>
              </a:xfrm>
            </p:grpSpPr>
            <p:sp>
              <p:nvSpPr>
                <p:cNvPr id="246" name="Parallelogram 245">
                  <a:extLst>
                    <a:ext uri="{FF2B5EF4-FFF2-40B4-BE49-F238E27FC236}">
                      <a16:creationId xmlns:a16="http://schemas.microsoft.com/office/drawing/2014/main" id="{A33BFFAF-2B66-51CF-9B39-2699F2D5596F}"/>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Arrow Connector 246">
                  <a:extLst>
                    <a:ext uri="{FF2B5EF4-FFF2-40B4-BE49-F238E27FC236}">
                      <a16:creationId xmlns:a16="http://schemas.microsoft.com/office/drawing/2014/main" id="{1F5F3A5C-9250-90CD-E03D-58C7CA091045}"/>
                    </a:ext>
                  </a:extLst>
                </p:cNvPr>
                <p:cNvCxnSpPr>
                  <a:cxnSpLocks/>
                  <a:stCxn id="249"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5BA7A91C-1EFC-F6BF-B307-6FC3A74ADD68}"/>
                    </a:ext>
                  </a:extLst>
                </p:cNvPr>
                <p:cNvCxnSpPr>
                  <a:cxnSpLocks/>
                  <a:stCxn id="249"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9" name="Oval 248">
                  <a:extLst>
                    <a:ext uri="{FF2B5EF4-FFF2-40B4-BE49-F238E27FC236}">
                      <a16:creationId xmlns:a16="http://schemas.microsoft.com/office/drawing/2014/main" id="{DE2774AB-BABF-FD3C-6D66-7EE910DD288F}"/>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D473032-A54C-5A8A-5BBE-FB28219A419F}"/>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42" name="TextBox 41">
                    <a:extLst>
                      <a:ext uri="{FF2B5EF4-FFF2-40B4-BE49-F238E27FC236}">
                        <a16:creationId xmlns:a16="http://schemas.microsoft.com/office/drawing/2014/main" id="{ED473032-A54C-5A8A-5BBE-FB28219A419F}"/>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3ABC70A-0589-E27F-7A5A-7409542827D7}"/>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43" name="TextBox 42">
                    <a:extLst>
                      <a:ext uri="{FF2B5EF4-FFF2-40B4-BE49-F238E27FC236}">
                        <a16:creationId xmlns:a16="http://schemas.microsoft.com/office/drawing/2014/main" id="{93ABC70A-0589-E27F-7A5A-7409542827D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F6DC506-1EEF-EFEF-77B1-DE46F5CFCAE2}"/>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44" name="TextBox 43">
                    <a:extLst>
                      <a:ext uri="{FF2B5EF4-FFF2-40B4-BE49-F238E27FC236}">
                        <a16:creationId xmlns:a16="http://schemas.microsoft.com/office/drawing/2014/main" id="{FF6DC506-1EEF-EFEF-77B1-DE46F5CFCAE2}"/>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18"/>
                    <a:stretch>
                      <a:fillRect/>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76B8D001-31FD-9850-8344-FAA62E206179}"/>
                </a:ext>
              </a:extLst>
            </p:cNvPr>
            <p:cNvGrpSpPr/>
            <p:nvPr/>
          </p:nvGrpSpPr>
          <p:grpSpPr>
            <a:xfrm rot="-5400000">
              <a:off x="9337850" y="2385065"/>
              <a:ext cx="1036533" cy="1135070"/>
              <a:chOff x="9401958" y="1446220"/>
              <a:chExt cx="1036533" cy="1135070"/>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AC59321-55FC-C67C-D188-C744665B42AD}"/>
                      </a:ext>
                    </a:extLst>
                  </p:cNvPr>
                  <p:cNvSpPr txBox="1"/>
                  <p:nvPr/>
                </p:nvSpPr>
                <p:spPr>
                  <a:xfrm rot="7272448">
                    <a:off x="9906166" y="1875314"/>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45" name="TextBox 44">
                    <a:extLst>
                      <a:ext uri="{FF2B5EF4-FFF2-40B4-BE49-F238E27FC236}">
                        <a16:creationId xmlns:a16="http://schemas.microsoft.com/office/drawing/2014/main" id="{8AC59321-55FC-C67C-D188-C744665B42AD}"/>
                      </a:ext>
                    </a:extLst>
                  </p:cNvPr>
                  <p:cNvSpPr txBox="1">
                    <a:spLocks noRot="1" noChangeAspect="1" noMove="1" noResize="1" noEditPoints="1" noAdjustHandles="1" noChangeArrowheads="1" noChangeShapeType="1" noTextEdit="1"/>
                  </p:cNvSpPr>
                  <p:nvPr/>
                </p:nvSpPr>
                <p:spPr>
                  <a:xfrm rot="7272448">
                    <a:off x="9906166" y="1875314"/>
                    <a:ext cx="5414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B0C0B3B-BB21-D4F7-BB75-E12A780CBAA7}"/>
                      </a:ext>
                    </a:extLst>
                  </p:cNvPr>
                  <p:cNvSpPr txBox="1"/>
                  <p:nvPr/>
                </p:nvSpPr>
                <p:spPr>
                  <a:xfrm rot="7335743">
                    <a:off x="9427317" y="2083430"/>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46" name="TextBox 45">
                    <a:extLst>
                      <a:ext uri="{FF2B5EF4-FFF2-40B4-BE49-F238E27FC236}">
                        <a16:creationId xmlns:a16="http://schemas.microsoft.com/office/drawing/2014/main" id="{CB0C0B3B-BB21-D4F7-BB75-E12A780CBAA7}"/>
                      </a:ext>
                    </a:extLst>
                  </p:cNvPr>
                  <p:cNvSpPr txBox="1">
                    <a:spLocks noRot="1" noChangeAspect="1" noMove="1" noResize="1" noEditPoints="1" noAdjustHandles="1" noChangeArrowheads="1" noChangeShapeType="1" noTextEdit="1"/>
                  </p:cNvSpPr>
                  <p:nvPr/>
                </p:nvSpPr>
                <p:spPr>
                  <a:xfrm rot="7335743">
                    <a:off x="9427317" y="2083430"/>
                    <a:ext cx="472501" cy="523220"/>
                  </a:xfrm>
                  <a:prstGeom prst="rect">
                    <a:avLst/>
                  </a:prstGeom>
                  <a:blipFill>
                    <a:blip r:embed="rId20"/>
                    <a:stretch>
                      <a:fillRect/>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4DFA9E4D-92C2-0A94-5174-E2B49722F975}"/>
                  </a:ext>
                </a:extLst>
              </p:cNvPr>
              <p:cNvGrpSpPr>
                <a:grpSpLocks noChangeAspect="1"/>
              </p:cNvGrpSpPr>
              <p:nvPr/>
            </p:nvGrpSpPr>
            <p:grpSpPr>
              <a:xfrm rot="16200000">
                <a:off x="9491146" y="1593033"/>
                <a:ext cx="852468" cy="614570"/>
                <a:chOff x="8500759" y="3280789"/>
                <a:chExt cx="747971" cy="539234"/>
              </a:xfrm>
            </p:grpSpPr>
            <p:sp>
              <p:nvSpPr>
                <p:cNvPr id="49" name="Parallelogram 48">
                  <a:extLst>
                    <a:ext uri="{FF2B5EF4-FFF2-40B4-BE49-F238E27FC236}">
                      <a16:creationId xmlns:a16="http://schemas.microsoft.com/office/drawing/2014/main" id="{2CB5DD6F-0E7E-5073-D6C8-E8508006F58A}"/>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70B23814-A54E-BD12-9713-551FD9B1F381}"/>
                    </a:ext>
                  </a:extLst>
                </p:cNvPr>
                <p:cNvCxnSpPr>
                  <a:cxnSpLocks/>
                  <a:stCxn id="5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9871FA9-D0E8-7D4D-9ABC-FC8A31445F17}"/>
                    </a:ext>
                  </a:extLst>
                </p:cNvPr>
                <p:cNvCxnSpPr>
                  <a:cxnSpLocks/>
                  <a:stCxn id="5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4624F2B4-C6D3-F0CE-0FA7-571D633B8EAB}"/>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DDA2E6B-B7B7-EF71-6094-DF5A10FD47A2}"/>
                      </a:ext>
                    </a:extLst>
                  </p:cNvPr>
                  <p:cNvSpPr txBox="1"/>
                  <p:nvPr/>
                </p:nvSpPr>
                <p:spPr>
                  <a:xfrm rot="7251271">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47" name="TextBox 46">
                    <a:extLst>
                      <a:ext uri="{FF2B5EF4-FFF2-40B4-BE49-F238E27FC236}">
                        <a16:creationId xmlns:a16="http://schemas.microsoft.com/office/drawing/2014/main" id="{3DDA2E6B-B7B7-EF71-6094-DF5A10FD47A2}"/>
                      </a:ext>
                    </a:extLst>
                  </p:cNvPr>
                  <p:cNvSpPr txBox="1">
                    <a:spLocks noRot="1" noChangeAspect="1" noMove="1" noResize="1" noEditPoints="1" noAdjustHandles="1" noChangeArrowheads="1" noChangeShapeType="1" noTextEdit="1"/>
                  </p:cNvSpPr>
                  <p:nvPr/>
                </p:nvSpPr>
                <p:spPr>
                  <a:xfrm rot="7251271">
                    <a:off x="9509941" y="1699430"/>
                    <a:ext cx="814197" cy="307777"/>
                  </a:xfrm>
                  <a:prstGeom prst="rect">
                    <a:avLst/>
                  </a:prstGeom>
                  <a:blipFill>
                    <a:blip r:embed="rId21"/>
                    <a:stretch>
                      <a:fillRect r="-17021" b="-4425"/>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03927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314715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314715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8787" y="1685623"/>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8787" y="1685623"/>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57296" y="1664238"/>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57296" y="1664238"/>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3263824"/>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3263824"/>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184972" y="3077553"/>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184972" y="3077553"/>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450874" y="4864217"/>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spTree>
    <p:extLst>
      <p:ext uri="{BB962C8B-B14F-4D97-AF65-F5344CB8AC3E}">
        <p14:creationId xmlns:p14="http://schemas.microsoft.com/office/powerpoint/2010/main" val="287608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20</a:t>
            </a:fld>
            <a:endParaRPr lang="en-US"/>
          </a:p>
        </p:txBody>
      </p:sp>
      <p:sp>
        <p:nvSpPr>
          <p:cNvPr id="83" name="TextBox 82">
            <a:extLst>
              <a:ext uri="{FF2B5EF4-FFF2-40B4-BE49-F238E27FC236}">
                <a16:creationId xmlns:a16="http://schemas.microsoft.com/office/drawing/2014/main" id="{F0C7DBB0-4CA2-3237-45E0-3D68A19756FD}"/>
              </a:ext>
            </a:extLst>
          </p:cNvPr>
          <p:cNvSpPr txBox="1"/>
          <p:nvPr/>
        </p:nvSpPr>
        <p:spPr>
          <a:xfrm>
            <a:off x="4642362" y="18610"/>
            <a:ext cx="1461490" cy="523220"/>
          </a:xfrm>
          <a:prstGeom prst="rect">
            <a:avLst/>
          </a:prstGeom>
          <a:noFill/>
        </p:spPr>
        <p:txBody>
          <a:bodyPr wrap="none" rtlCol="0">
            <a:spAutoFit/>
          </a:bodyPr>
          <a:lstStyle/>
          <a:p>
            <a:pPr algn="ctr"/>
            <a:r>
              <a:rPr lang="en-US" sz="2800" dirty="0"/>
              <a:t>Possible:</a:t>
            </a:r>
          </a:p>
        </p:txBody>
      </p:sp>
      <p:sp>
        <p:nvSpPr>
          <p:cNvPr id="84" name="TextBox 83">
            <a:extLst>
              <a:ext uri="{FF2B5EF4-FFF2-40B4-BE49-F238E27FC236}">
                <a16:creationId xmlns:a16="http://schemas.microsoft.com/office/drawing/2014/main" id="{46B2C45A-5D8E-9EB8-E705-45DDFADAFCF7}"/>
              </a:ext>
            </a:extLst>
          </p:cNvPr>
          <p:cNvSpPr txBox="1"/>
          <p:nvPr/>
        </p:nvSpPr>
        <p:spPr>
          <a:xfrm>
            <a:off x="5893" y="19947"/>
            <a:ext cx="2085058" cy="523220"/>
          </a:xfrm>
          <a:prstGeom prst="rect">
            <a:avLst/>
          </a:prstGeom>
          <a:noFill/>
        </p:spPr>
        <p:txBody>
          <a:bodyPr wrap="none" rtlCol="0">
            <a:spAutoFit/>
          </a:bodyPr>
          <a:lstStyle/>
          <a:p>
            <a:pPr algn="ctr"/>
            <a:r>
              <a:rPr lang="en-US" sz="2800" dirty="0"/>
              <a:t>Not Possible:</a:t>
            </a:r>
          </a:p>
        </p:txBody>
      </p:sp>
      <p:grpSp>
        <p:nvGrpSpPr>
          <p:cNvPr id="988" name="Group 987">
            <a:extLst>
              <a:ext uri="{FF2B5EF4-FFF2-40B4-BE49-F238E27FC236}">
                <a16:creationId xmlns:a16="http://schemas.microsoft.com/office/drawing/2014/main" id="{FA41544E-01CB-2032-06D8-2D7BBA5147C8}"/>
              </a:ext>
            </a:extLst>
          </p:cNvPr>
          <p:cNvGrpSpPr/>
          <p:nvPr/>
        </p:nvGrpSpPr>
        <p:grpSpPr>
          <a:xfrm>
            <a:off x="5474707" y="3284510"/>
            <a:ext cx="3036403" cy="3220908"/>
            <a:chOff x="5436705" y="3376903"/>
            <a:chExt cx="3036403" cy="3220908"/>
          </a:xfrm>
        </p:grpSpPr>
        <p:grpSp>
          <p:nvGrpSpPr>
            <p:cNvPr id="712" name="Group 711">
              <a:extLst>
                <a:ext uri="{FF2B5EF4-FFF2-40B4-BE49-F238E27FC236}">
                  <a16:creationId xmlns:a16="http://schemas.microsoft.com/office/drawing/2014/main" id="{4993466A-0003-3223-9A87-902B87A3C4E5}"/>
                </a:ext>
              </a:extLst>
            </p:cNvPr>
            <p:cNvGrpSpPr/>
            <p:nvPr/>
          </p:nvGrpSpPr>
          <p:grpSpPr>
            <a:xfrm>
              <a:off x="5436705" y="3376903"/>
              <a:ext cx="3036403" cy="3220908"/>
              <a:chOff x="8852939" y="769678"/>
              <a:chExt cx="3036403" cy="3220908"/>
            </a:xfrm>
          </p:grpSpPr>
          <p:grpSp>
            <p:nvGrpSpPr>
              <p:cNvPr id="731" name="Group 730">
                <a:extLst>
                  <a:ext uri="{FF2B5EF4-FFF2-40B4-BE49-F238E27FC236}">
                    <a16:creationId xmlns:a16="http://schemas.microsoft.com/office/drawing/2014/main" id="{F80EDBBB-3A09-993E-7C0F-F57A7D3BB816}"/>
                  </a:ext>
                </a:extLst>
              </p:cNvPr>
              <p:cNvGrpSpPr/>
              <p:nvPr/>
            </p:nvGrpSpPr>
            <p:grpSpPr>
              <a:xfrm>
                <a:off x="8852939" y="769678"/>
                <a:ext cx="3036403" cy="3220908"/>
                <a:chOff x="912615" y="931346"/>
                <a:chExt cx="4920562" cy="5249521"/>
              </a:xfrm>
            </p:grpSpPr>
            <mc:AlternateContent xmlns:mc="http://schemas.openxmlformats.org/markup-compatibility/2006" xmlns:a14="http://schemas.microsoft.com/office/drawing/2010/main">
              <mc:Choice Requires="a14">
                <p:sp>
                  <p:nvSpPr>
                    <p:cNvPr id="766" name="TextBox 765">
                      <a:extLst>
                        <a:ext uri="{FF2B5EF4-FFF2-40B4-BE49-F238E27FC236}">
                          <a16:creationId xmlns:a16="http://schemas.microsoft.com/office/drawing/2014/main" id="{A5F98F1F-3867-BD3C-47C5-74D927BE4C59}"/>
                        </a:ext>
                      </a:extLst>
                    </p:cNvPr>
                    <p:cNvSpPr txBox="1"/>
                    <p:nvPr/>
                  </p:nvSpPr>
                  <p:spPr>
                    <a:xfrm>
                      <a:off x="2959940" y="931346"/>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66" name="TextBox 765">
                      <a:extLst>
                        <a:ext uri="{FF2B5EF4-FFF2-40B4-BE49-F238E27FC236}">
                          <a16:creationId xmlns:a16="http://schemas.microsoft.com/office/drawing/2014/main" id="{A5F98F1F-3867-BD3C-47C5-74D927BE4C59}"/>
                        </a:ext>
                      </a:extLst>
                    </p:cNvPr>
                    <p:cNvSpPr txBox="1">
                      <a:spLocks noRot="1" noChangeAspect="1" noMove="1" noResize="1" noEditPoints="1" noAdjustHandles="1" noChangeArrowheads="1" noChangeShapeType="1" noTextEdit="1"/>
                    </p:cNvSpPr>
                    <p:nvPr/>
                  </p:nvSpPr>
                  <p:spPr>
                    <a:xfrm>
                      <a:off x="2959940" y="931346"/>
                      <a:ext cx="250103" cy="369294"/>
                    </a:xfrm>
                    <a:prstGeom prst="rect">
                      <a:avLst/>
                    </a:prstGeom>
                    <a:blipFill>
                      <a:blip r:embed="rId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7" name="TextBox 766">
                      <a:extLst>
                        <a:ext uri="{FF2B5EF4-FFF2-40B4-BE49-F238E27FC236}">
                          <a16:creationId xmlns:a16="http://schemas.microsoft.com/office/drawing/2014/main" id="{14B5A0BE-7ADC-48B7-862C-BC497EC1DA57}"/>
                        </a:ext>
                      </a:extLst>
                    </p:cNvPr>
                    <p:cNvSpPr txBox="1"/>
                    <p:nvPr/>
                  </p:nvSpPr>
                  <p:spPr>
                    <a:xfrm>
                      <a:off x="5375836" y="3614290"/>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767" name="TextBox 766">
                      <a:extLst>
                        <a:ext uri="{FF2B5EF4-FFF2-40B4-BE49-F238E27FC236}">
                          <a16:creationId xmlns:a16="http://schemas.microsoft.com/office/drawing/2014/main" id="{14B5A0BE-7ADC-48B7-862C-BC497EC1DA57}"/>
                        </a:ext>
                      </a:extLst>
                    </p:cNvPr>
                    <p:cNvSpPr txBox="1">
                      <a:spLocks noRot="1" noChangeAspect="1" noMove="1" noResize="1" noEditPoints="1" noAdjustHandles="1" noChangeArrowheads="1" noChangeShapeType="1" noTextEdit="1"/>
                    </p:cNvSpPr>
                    <p:nvPr/>
                  </p:nvSpPr>
                  <p:spPr>
                    <a:xfrm>
                      <a:off x="5375836" y="3614290"/>
                      <a:ext cx="250103" cy="303087"/>
                    </a:xfrm>
                    <a:prstGeom prst="rect">
                      <a:avLst/>
                    </a:prstGeom>
                    <a:blipFill>
                      <a:blip r:embed="rId4"/>
                      <a:stretch>
                        <a:fillRect l="-72000" r="-80000" b="-153333"/>
                      </a:stretch>
                    </a:blipFill>
                  </p:spPr>
                  <p:txBody>
                    <a:bodyPr/>
                    <a:lstStyle/>
                    <a:p>
                      <a:r>
                        <a:rPr lang="en-US">
                          <a:noFill/>
                        </a:rPr>
                        <a:t> </a:t>
                      </a:r>
                    </a:p>
                  </p:txBody>
                </p:sp>
              </mc:Fallback>
            </mc:AlternateContent>
            <p:grpSp>
              <p:nvGrpSpPr>
                <p:cNvPr id="323" name="Group 322">
                  <a:extLst>
                    <a:ext uri="{FF2B5EF4-FFF2-40B4-BE49-F238E27FC236}">
                      <a16:creationId xmlns:a16="http://schemas.microsoft.com/office/drawing/2014/main" id="{EFA1DADD-8760-106C-3732-2FB123F8BAC6}"/>
                    </a:ext>
                  </a:extLst>
                </p:cNvPr>
                <p:cNvGrpSpPr/>
                <p:nvPr/>
              </p:nvGrpSpPr>
              <p:grpSpPr>
                <a:xfrm>
                  <a:off x="912615" y="1167258"/>
                  <a:ext cx="4920562" cy="5013609"/>
                  <a:chOff x="4121099" y="1537005"/>
                  <a:chExt cx="3444394" cy="3509888"/>
                </a:xfrm>
              </p:grpSpPr>
              <p:cxnSp>
                <p:nvCxnSpPr>
                  <p:cNvPr id="324" name="Straight Connector 323">
                    <a:extLst>
                      <a:ext uri="{FF2B5EF4-FFF2-40B4-BE49-F238E27FC236}">
                        <a16:creationId xmlns:a16="http://schemas.microsoft.com/office/drawing/2014/main" id="{FAABCA6F-7026-2BDA-C4DA-88325FBC1D76}"/>
                      </a:ext>
                    </a:extLst>
                  </p:cNvPr>
                  <p:cNvCxnSpPr>
                    <a:cxnSpLocks/>
                  </p:cNvCxnSpPr>
                  <p:nvPr/>
                </p:nvCxnSpPr>
                <p:spPr>
                  <a:xfrm>
                    <a:off x="5798683" y="1537005"/>
                    <a:ext cx="0" cy="35098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895E80A5-D47F-A3B3-D0D2-CDD9886B726C}"/>
                      </a:ext>
                    </a:extLst>
                  </p:cNvPr>
                  <p:cNvCxnSpPr>
                    <a:cxnSpLocks/>
                  </p:cNvCxnSpPr>
                  <p:nvPr/>
                </p:nvCxnSpPr>
                <p:spPr>
                  <a:xfrm flipH="1">
                    <a:off x="4121099" y="3258679"/>
                    <a:ext cx="344439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32" name="Group 731">
                <a:extLst>
                  <a:ext uri="{FF2B5EF4-FFF2-40B4-BE49-F238E27FC236}">
                    <a16:creationId xmlns:a16="http://schemas.microsoft.com/office/drawing/2014/main" id="{8B324F4E-4680-7066-75B9-20796C6EA591}"/>
                  </a:ext>
                </a:extLst>
              </p:cNvPr>
              <p:cNvGrpSpPr/>
              <p:nvPr/>
            </p:nvGrpSpPr>
            <p:grpSpPr>
              <a:xfrm>
                <a:off x="9112046" y="1230957"/>
                <a:ext cx="2459289" cy="2393747"/>
                <a:chOff x="4248727" y="1912341"/>
                <a:chExt cx="3697388" cy="3598849"/>
              </a:xfrm>
            </p:grpSpPr>
            <p:grpSp>
              <p:nvGrpSpPr>
                <p:cNvPr id="733" name="Group 732">
                  <a:extLst>
                    <a:ext uri="{FF2B5EF4-FFF2-40B4-BE49-F238E27FC236}">
                      <a16:creationId xmlns:a16="http://schemas.microsoft.com/office/drawing/2014/main" id="{05E56867-64B9-B676-6E91-806C533F60E8}"/>
                    </a:ext>
                  </a:extLst>
                </p:cNvPr>
                <p:cNvGrpSpPr/>
                <p:nvPr/>
              </p:nvGrpSpPr>
              <p:grpSpPr>
                <a:xfrm>
                  <a:off x="4481077" y="2121268"/>
                  <a:ext cx="3183077" cy="3179634"/>
                  <a:chOff x="4481077" y="2121268"/>
                  <a:chExt cx="3183077" cy="3179634"/>
                </a:xfrm>
              </p:grpSpPr>
              <p:cxnSp>
                <p:nvCxnSpPr>
                  <p:cNvPr id="742" name="Straight Arrow Connector 741">
                    <a:extLst>
                      <a:ext uri="{FF2B5EF4-FFF2-40B4-BE49-F238E27FC236}">
                        <a16:creationId xmlns:a16="http://schemas.microsoft.com/office/drawing/2014/main" id="{C4646977-A22D-A67F-50DD-7E66A616CFC3}"/>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3" name="Straight Arrow Connector 742">
                    <a:extLst>
                      <a:ext uri="{FF2B5EF4-FFF2-40B4-BE49-F238E27FC236}">
                        <a16:creationId xmlns:a16="http://schemas.microsoft.com/office/drawing/2014/main" id="{FBDD56E0-2CF4-C033-13C7-DB3AF185314E}"/>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4" name="Straight Arrow Connector 743">
                    <a:extLst>
                      <a:ext uri="{FF2B5EF4-FFF2-40B4-BE49-F238E27FC236}">
                        <a16:creationId xmlns:a16="http://schemas.microsoft.com/office/drawing/2014/main" id="{DEAF5E46-D695-5728-0247-70D9E796F136}"/>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5" name="Straight Arrow Connector 744">
                    <a:extLst>
                      <a:ext uri="{FF2B5EF4-FFF2-40B4-BE49-F238E27FC236}">
                        <a16:creationId xmlns:a16="http://schemas.microsoft.com/office/drawing/2014/main" id="{7940910D-9FB3-8E1A-F7FA-3C6B8EF482F3}"/>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6" name="Straight Arrow Connector 745">
                    <a:extLst>
                      <a:ext uri="{FF2B5EF4-FFF2-40B4-BE49-F238E27FC236}">
                        <a16:creationId xmlns:a16="http://schemas.microsoft.com/office/drawing/2014/main" id="{0B424230-3B03-DCEE-A733-6669AD5303B7}"/>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7" name="Straight Arrow Connector 746">
                    <a:extLst>
                      <a:ext uri="{FF2B5EF4-FFF2-40B4-BE49-F238E27FC236}">
                        <a16:creationId xmlns:a16="http://schemas.microsoft.com/office/drawing/2014/main" id="{F96AEB42-BAFC-D244-9367-0F5C6141758A}"/>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8" name="Straight Arrow Connector 747">
                    <a:extLst>
                      <a:ext uri="{FF2B5EF4-FFF2-40B4-BE49-F238E27FC236}">
                        <a16:creationId xmlns:a16="http://schemas.microsoft.com/office/drawing/2014/main" id="{27CFF21F-9F80-3985-A4AA-22E8B829192C}"/>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9" name="Straight Arrow Connector 748">
                    <a:extLst>
                      <a:ext uri="{FF2B5EF4-FFF2-40B4-BE49-F238E27FC236}">
                        <a16:creationId xmlns:a16="http://schemas.microsoft.com/office/drawing/2014/main" id="{9BE2532F-176B-528E-8DBF-8C524EC7B4E4}"/>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0" name="Straight Arrow Connector 749">
                    <a:extLst>
                      <a:ext uri="{FF2B5EF4-FFF2-40B4-BE49-F238E27FC236}">
                        <a16:creationId xmlns:a16="http://schemas.microsoft.com/office/drawing/2014/main" id="{3E5EA36C-5168-AD59-0E96-50C519537238}"/>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1" name="Straight Arrow Connector 750">
                    <a:extLst>
                      <a:ext uri="{FF2B5EF4-FFF2-40B4-BE49-F238E27FC236}">
                        <a16:creationId xmlns:a16="http://schemas.microsoft.com/office/drawing/2014/main" id="{6659F7DE-DEDE-B8CD-1F92-8BEAD8774549}"/>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2" name="Straight Arrow Connector 751">
                    <a:extLst>
                      <a:ext uri="{FF2B5EF4-FFF2-40B4-BE49-F238E27FC236}">
                        <a16:creationId xmlns:a16="http://schemas.microsoft.com/office/drawing/2014/main" id="{5D522058-C506-3C6D-6C8A-CB8649A26C20}"/>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3" name="Straight Arrow Connector 752">
                    <a:extLst>
                      <a:ext uri="{FF2B5EF4-FFF2-40B4-BE49-F238E27FC236}">
                        <a16:creationId xmlns:a16="http://schemas.microsoft.com/office/drawing/2014/main" id="{C4922BA9-4CB9-7E26-7012-4820C89A1FA9}"/>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4" name="Straight Arrow Connector 753">
                    <a:extLst>
                      <a:ext uri="{FF2B5EF4-FFF2-40B4-BE49-F238E27FC236}">
                        <a16:creationId xmlns:a16="http://schemas.microsoft.com/office/drawing/2014/main" id="{02777219-6611-E10B-4764-6F3940726C0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5" name="Straight Arrow Connector 754">
                    <a:extLst>
                      <a:ext uri="{FF2B5EF4-FFF2-40B4-BE49-F238E27FC236}">
                        <a16:creationId xmlns:a16="http://schemas.microsoft.com/office/drawing/2014/main" id="{C11727A5-B0DC-D152-C10F-8CBA7FA4E607}"/>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6" name="Straight Arrow Connector 755">
                    <a:extLst>
                      <a:ext uri="{FF2B5EF4-FFF2-40B4-BE49-F238E27FC236}">
                        <a16:creationId xmlns:a16="http://schemas.microsoft.com/office/drawing/2014/main" id="{9F586579-F38D-FE4B-D89C-EEAF1D965EA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7" name="Straight Arrow Connector 756">
                    <a:extLst>
                      <a:ext uri="{FF2B5EF4-FFF2-40B4-BE49-F238E27FC236}">
                        <a16:creationId xmlns:a16="http://schemas.microsoft.com/office/drawing/2014/main" id="{96DBA47C-47CA-5B9C-B5A1-06DFAADC7D2E}"/>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8" name="Straight Arrow Connector 757">
                    <a:extLst>
                      <a:ext uri="{FF2B5EF4-FFF2-40B4-BE49-F238E27FC236}">
                        <a16:creationId xmlns:a16="http://schemas.microsoft.com/office/drawing/2014/main" id="{F283EC36-C07F-CC17-E4A4-CDED5282BF78}"/>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9" name="Straight Arrow Connector 758">
                    <a:extLst>
                      <a:ext uri="{FF2B5EF4-FFF2-40B4-BE49-F238E27FC236}">
                        <a16:creationId xmlns:a16="http://schemas.microsoft.com/office/drawing/2014/main" id="{A58E80EF-4853-E6B1-1E42-0E41BC86C823}"/>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0" name="Straight Arrow Connector 759">
                    <a:extLst>
                      <a:ext uri="{FF2B5EF4-FFF2-40B4-BE49-F238E27FC236}">
                        <a16:creationId xmlns:a16="http://schemas.microsoft.com/office/drawing/2014/main" id="{011F3329-FA54-5AF9-E2D1-3A8C944084EC}"/>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1" name="Straight Arrow Connector 760">
                    <a:extLst>
                      <a:ext uri="{FF2B5EF4-FFF2-40B4-BE49-F238E27FC236}">
                        <a16:creationId xmlns:a16="http://schemas.microsoft.com/office/drawing/2014/main" id="{F63B7534-72E4-3C5B-0615-61EC987CCF2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2" name="Straight Arrow Connector 761">
                    <a:extLst>
                      <a:ext uri="{FF2B5EF4-FFF2-40B4-BE49-F238E27FC236}">
                        <a16:creationId xmlns:a16="http://schemas.microsoft.com/office/drawing/2014/main" id="{C8A764F1-A14F-1BD6-1F32-5E96908153A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3" name="Straight Arrow Connector 762">
                    <a:extLst>
                      <a:ext uri="{FF2B5EF4-FFF2-40B4-BE49-F238E27FC236}">
                        <a16:creationId xmlns:a16="http://schemas.microsoft.com/office/drawing/2014/main" id="{CB0D7284-9C01-919A-1EC3-434CCADCA46B}"/>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4" name="Straight Arrow Connector 763">
                    <a:extLst>
                      <a:ext uri="{FF2B5EF4-FFF2-40B4-BE49-F238E27FC236}">
                        <a16:creationId xmlns:a16="http://schemas.microsoft.com/office/drawing/2014/main" id="{901C01AA-A7AB-C629-12EC-2D0A324D5B11}"/>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5" name="Straight Arrow Connector 764">
                    <a:extLst>
                      <a:ext uri="{FF2B5EF4-FFF2-40B4-BE49-F238E27FC236}">
                        <a16:creationId xmlns:a16="http://schemas.microsoft.com/office/drawing/2014/main" id="{C5E8CEC1-5D17-2EAA-6943-2B4E6D2E2254}"/>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34" name="Straight Arrow Connector 733">
                  <a:extLst>
                    <a:ext uri="{FF2B5EF4-FFF2-40B4-BE49-F238E27FC236}">
                      <a16:creationId xmlns:a16="http://schemas.microsoft.com/office/drawing/2014/main" id="{040D3EB3-FA29-C79E-BED1-67D270213C40}"/>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5" name="Straight Arrow Connector 734">
                  <a:extLst>
                    <a:ext uri="{FF2B5EF4-FFF2-40B4-BE49-F238E27FC236}">
                      <a16:creationId xmlns:a16="http://schemas.microsoft.com/office/drawing/2014/main" id="{CF7408FD-AF9A-0695-DAA3-FEF932F2ADE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6" name="Straight Arrow Connector 735">
                  <a:extLst>
                    <a:ext uri="{FF2B5EF4-FFF2-40B4-BE49-F238E27FC236}">
                      <a16:creationId xmlns:a16="http://schemas.microsoft.com/office/drawing/2014/main" id="{7E7263E6-923D-A0A0-0845-E0310945D978}"/>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7" name="Straight Arrow Connector 736">
                  <a:extLst>
                    <a:ext uri="{FF2B5EF4-FFF2-40B4-BE49-F238E27FC236}">
                      <a16:creationId xmlns:a16="http://schemas.microsoft.com/office/drawing/2014/main" id="{F39D054F-31DB-1C50-5597-E80CAB443F03}"/>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8" name="Straight Arrow Connector 737">
                  <a:extLst>
                    <a:ext uri="{FF2B5EF4-FFF2-40B4-BE49-F238E27FC236}">
                      <a16:creationId xmlns:a16="http://schemas.microsoft.com/office/drawing/2014/main" id="{606C770B-878B-426A-9F49-E06AD26A1317}"/>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9" name="Straight Arrow Connector 738">
                  <a:extLst>
                    <a:ext uri="{FF2B5EF4-FFF2-40B4-BE49-F238E27FC236}">
                      <a16:creationId xmlns:a16="http://schemas.microsoft.com/office/drawing/2014/main" id="{D03DC337-3C9B-F675-1CC6-BA4224E40ED5}"/>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0" name="Straight Arrow Connector 739">
                  <a:extLst>
                    <a:ext uri="{FF2B5EF4-FFF2-40B4-BE49-F238E27FC236}">
                      <a16:creationId xmlns:a16="http://schemas.microsoft.com/office/drawing/2014/main" id="{EF719446-51ED-4619-67BC-F10306E8779D}"/>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1" name="Straight Arrow Connector 740">
                  <a:extLst>
                    <a:ext uri="{FF2B5EF4-FFF2-40B4-BE49-F238E27FC236}">
                      <a16:creationId xmlns:a16="http://schemas.microsoft.com/office/drawing/2014/main" id="{D193A30A-4261-5664-D5A7-2FB6A251EDE7}"/>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713" name="Group 712">
              <a:extLst>
                <a:ext uri="{FF2B5EF4-FFF2-40B4-BE49-F238E27FC236}">
                  <a16:creationId xmlns:a16="http://schemas.microsoft.com/office/drawing/2014/main" id="{A4448456-B098-124B-5D4E-9FB3C281419D}"/>
                </a:ext>
              </a:extLst>
            </p:cNvPr>
            <p:cNvGrpSpPr/>
            <p:nvPr/>
          </p:nvGrpSpPr>
          <p:grpSpPr>
            <a:xfrm>
              <a:off x="7034821" y="4027671"/>
              <a:ext cx="1018661" cy="999420"/>
              <a:chOff x="10451055" y="1420446"/>
              <a:chExt cx="1018661" cy="999420"/>
            </a:xfrm>
          </p:grpSpPr>
          <p:grpSp>
            <p:nvGrpSpPr>
              <p:cNvPr id="723" name="Group 722">
                <a:extLst>
                  <a:ext uri="{FF2B5EF4-FFF2-40B4-BE49-F238E27FC236}">
                    <a16:creationId xmlns:a16="http://schemas.microsoft.com/office/drawing/2014/main" id="{A9291ABC-1983-57DC-2D5D-1ED791628516}"/>
                  </a:ext>
                </a:extLst>
              </p:cNvPr>
              <p:cNvGrpSpPr>
                <a:grpSpLocks noChangeAspect="1"/>
              </p:cNvGrpSpPr>
              <p:nvPr/>
            </p:nvGrpSpPr>
            <p:grpSpPr>
              <a:xfrm>
                <a:off x="10575092" y="1609282"/>
                <a:ext cx="852468" cy="614570"/>
                <a:chOff x="8500759" y="3280789"/>
                <a:chExt cx="747971" cy="539234"/>
              </a:xfrm>
            </p:grpSpPr>
            <p:sp>
              <p:nvSpPr>
                <p:cNvPr id="727" name="Parallelogram 726">
                  <a:extLst>
                    <a:ext uri="{FF2B5EF4-FFF2-40B4-BE49-F238E27FC236}">
                      <a16:creationId xmlns:a16="http://schemas.microsoft.com/office/drawing/2014/main" id="{1A29A31B-A617-36F6-19A2-6387EC31009C}"/>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8" name="Straight Arrow Connector 727">
                  <a:extLst>
                    <a:ext uri="{FF2B5EF4-FFF2-40B4-BE49-F238E27FC236}">
                      <a16:creationId xmlns:a16="http://schemas.microsoft.com/office/drawing/2014/main" id="{BD6BDA8E-6285-CB65-FCD1-0F9E8A0C029C}"/>
                    </a:ext>
                  </a:extLst>
                </p:cNvPr>
                <p:cNvCxnSpPr>
                  <a:cxnSpLocks/>
                  <a:stCxn id="73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9" name="Straight Arrow Connector 728">
                  <a:extLst>
                    <a:ext uri="{FF2B5EF4-FFF2-40B4-BE49-F238E27FC236}">
                      <a16:creationId xmlns:a16="http://schemas.microsoft.com/office/drawing/2014/main" id="{B9BF8CE6-2E31-748A-5C20-0B17C79862F0}"/>
                    </a:ext>
                  </a:extLst>
                </p:cNvPr>
                <p:cNvCxnSpPr>
                  <a:cxnSpLocks/>
                  <a:stCxn id="73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30" name="Oval 729">
                  <a:extLst>
                    <a:ext uri="{FF2B5EF4-FFF2-40B4-BE49-F238E27FC236}">
                      <a16:creationId xmlns:a16="http://schemas.microsoft.com/office/drawing/2014/main" id="{F93A6AD3-7BC6-88D3-4776-23A25CA04AA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24" name="TextBox 723">
                    <a:extLst>
                      <a:ext uri="{FF2B5EF4-FFF2-40B4-BE49-F238E27FC236}">
                        <a16:creationId xmlns:a16="http://schemas.microsoft.com/office/drawing/2014/main" id="{7C23354C-86B9-CD75-C326-63DDCDA1CA25}"/>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724" name="TextBox 723">
                    <a:extLst>
                      <a:ext uri="{FF2B5EF4-FFF2-40B4-BE49-F238E27FC236}">
                        <a16:creationId xmlns:a16="http://schemas.microsoft.com/office/drawing/2014/main" id="{7C23354C-86B9-CD75-C326-63DDCDA1CA25}"/>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5" name="TextBox 724">
                    <a:extLst>
                      <a:ext uri="{FF2B5EF4-FFF2-40B4-BE49-F238E27FC236}">
                        <a16:creationId xmlns:a16="http://schemas.microsoft.com/office/drawing/2014/main" id="{5DFFCFCD-93FE-6EFB-799D-700B130E53C9}"/>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725" name="TextBox 724">
                    <a:extLst>
                      <a:ext uri="{FF2B5EF4-FFF2-40B4-BE49-F238E27FC236}">
                        <a16:creationId xmlns:a16="http://schemas.microsoft.com/office/drawing/2014/main" id="{5DFFCFCD-93FE-6EFB-799D-700B130E53C9}"/>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6" name="TextBox 725">
                    <a:extLst>
                      <a:ext uri="{FF2B5EF4-FFF2-40B4-BE49-F238E27FC236}">
                        <a16:creationId xmlns:a16="http://schemas.microsoft.com/office/drawing/2014/main" id="{15D570E8-D88C-AC72-C7DE-5B08188B622D}"/>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726" name="TextBox 725">
                    <a:extLst>
                      <a:ext uri="{FF2B5EF4-FFF2-40B4-BE49-F238E27FC236}">
                        <a16:creationId xmlns:a16="http://schemas.microsoft.com/office/drawing/2014/main" id="{15D570E8-D88C-AC72-C7DE-5B08188B622D}"/>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7"/>
                    <a:stretch>
                      <a:fillRect/>
                    </a:stretch>
                  </a:blipFill>
                </p:spPr>
                <p:txBody>
                  <a:bodyPr/>
                  <a:lstStyle/>
                  <a:p>
                    <a:r>
                      <a:rPr lang="en-US">
                        <a:noFill/>
                      </a:rPr>
                      <a:t> </a:t>
                    </a:r>
                  </a:p>
                </p:txBody>
              </p:sp>
            </mc:Fallback>
          </mc:AlternateContent>
        </p:grpSp>
        <p:grpSp>
          <p:nvGrpSpPr>
            <p:cNvPr id="874" name="Group 873">
              <a:extLst>
                <a:ext uri="{FF2B5EF4-FFF2-40B4-BE49-F238E27FC236}">
                  <a16:creationId xmlns:a16="http://schemas.microsoft.com/office/drawing/2014/main" id="{7FBEC0E7-13FB-C0FB-2122-313B0FB522CF}"/>
                </a:ext>
              </a:extLst>
            </p:cNvPr>
            <p:cNvGrpSpPr/>
            <p:nvPr/>
          </p:nvGrpSpPr>
          <p:grpSpPr>
            <a:xfrm>
              <a:off x="5782801" y="5168281"/>
              <a:ext cx="1096367" cy="1042601"/>
              <a:chOff x="957890" y="4568779"/>
              <a:chExt cx="1096367" cy="1042601"/>
            </a:xfrm>
          </p:grpSpPr>
          <p:grpSp>
            <p:nvGrpSpPr>
              <p:cNvPr id="875" name="Group 874">
                <a:extLst>
                  <a:ext uri="{FF2B5EF4-FFF2-40B4-BE49-F238E27FC236}">
                    <a16:creationId xmlns:a16="http://schemas.microsoft.com/office/drawing/2014/main" id="{87D5E593-050E-2256-8E93-22EC0D1E8640}"/>
                  </a:ext>
                </a:extLst>
              </p:cNvPr>
              <p:cNvGrpSpPr/>
              <p:nvPr/>
            </p:nvGrpSpPr>
            <p:grpSpPr>
              <a:xfrm>
                <a:off x="1227563" y="4652218"/>
                <a:ext cx="767652" cy="696566"/>
                <a:chOff x="8400046" y="3118011"/>
                <a:chExt cx="767652" cy="696566"/>
              </a:xfrm>
            </p:grpSpPr>
            <p:sp>
              <p:nvSpPr>
                <p:cNvPr id="879" name="Parallelogram 878">
                  <a:extLst>
                    <a:ext uri="{FF2B5EF4-FFF2-40B4-BE49-F238E27FC236}">
                      <a16:creationId xmlns:a16="http://schemas.microsoft.com/office/drawing/2014/main" id="{4BC48D38-BEF1-140D-CB7F-EFCD06A4AA8F}"/>
                    </a:ext>
                  </a:extLst>
                </p:cNvPr>
                <p:cNvSpPr/>
                <p:nvPr/>
              </p:nvSpPr>
              <p:spPr>
                <a:xfrm rot="1668758" flipH="1">
                  <a:off x="8400046" y="3283414"/>
                  <a:ext cx="767652" cy="365760"/>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0" name="Straight Arrow Connector 879">
                  <a:extLst>
                    <a:ext uri="{FF2B5EF4-FFF2-40B4-BE49-F238E27FC236}">
                      <a16:creationId xmlns:a16="http://schemas.microsoft.com/office/drawing/2014/main" id="{CE7537D3-19AC-21D7-3424-2C54D7D5F74E}"/>
                    </a:ext>
                  </a:extLst>
                </p:cNvPr>
                <p:cNvCxnSpPr>
                  <a:cxnSpLocks/>
                </p:cNvCxnSpPr>
                <p:nvPr/>
              </p:nvCxnSpPr>
              <p:spPr>
                <a:xfrm flipV="1">
                  <a:off x="8441250" y="3118011"/>
                  <a:ext cx="85557" cy="3325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a:extLst>
                    <a:ext uri="{FF2B5EF4-FFF2-40B4-BE49-F238E27FC236}">
                      <a16:creationId xmlns:a16="http://schemas.microsoft.com/office/drawing/2014/main" id="{95AE81DD-3B95-C42B-1CEF-E5B2B7302D58}"/>
                    </a:ext>
                  </a:extLst>
                </p:cNvPr>
                <p:cNvCxnSpPr>
                  <a:cxnSpLocks/>
                  <a:stCxn id="882" idx="5"/>
                </p:cNvCxnSpPr>
                <p:nvPr/>
              </p:nvCxnSpPr>
              <p:spPr>
                <a:xfrm>
                  <a:off x="8460479" y="3492380"/>
                  <a:ext cx="583613" cy="32219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82" name="Oval 881">
                  <a:extLst>
                    <a:ext uri="{FF2B5EF4-FFF2-40B4-BE49-F238E27FC236}">
                      <a16:creationId xmlns:a16="http://schemas.microsoft.com/office/drawing/2014/main" id="{2E445940-49DC-8C7C-64C5-D3371DA0583E}"/>
                    </a:ext>
                  </a:extLst>
                </p:cNvPr>
                <p:cNvSpPr>
                  <a:spLocks noChangeAspect="1"/>
                </p:cNvSpPr>
                <p:nvPr/>
              </p:nvSpPr>
              <p:spPr>
                <a:xfrm>
                  <a:off x="8402640" y="3440153"/>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E7125A41-79F9-D787-3527-13558AE7CD6E}"/>
                      </a:ext>
                    </a:extLst>
                  </p:cNvPr>
                  <p:cNvSpPr txBox="1"/>
                  <p:nvPr/>
                </p:nvSpPr>
                <p:spPr>
                  <a:xfrm rot="1475939">
                    <a:off x="1204071" y="5088160"/>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876" name="TextBox 875">
                    <a:extLst>
                      <a:ext uri="{FF2B5EF4-FFF2-40B4-BE49-F238E27FC236}">
                        <a16:creationId xmlns:a16="http://schemas.microsoft.com/office/drawing/2014/main" id="{E7125A41-79F9-D787-3527-13558AE7CD6E}"/>
                      </a:ext>
                    </a:extLst>
                  </p:cNvPr>
                  <p:cNvSpPr txBox="1">
                    <a:spLocks noRot="1" noChangeAspect="1" noMove="1" noResize="1" noEditPoints="1" noAdjustHandles="1" noChangeArrowheads="1" noChangeShapeType="1" noTextEdit="1"/>
                  </p:cNvSpPr>
                  <p:nvPr/>
                </p:nvSpPr>
                <p:spPr>
                  <a:xfrm rot="1475939">
                    <a:off x="1204071" y="5088160"/>
                    <a:ext cx="541430"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62183A7B-8178-E32A-49D0-09B8324583A0}"/>
                      </a:ext>
                    </a:extLst>
                  </p:cNvPr>
                  <p:cNvSpPr txBox="1"/>
                  <p:nvPr/>
                </p:nvSpPr>
                <p:spPr>
                  <a:xfrm rot="1135931">
                    <a:off x="957890" y="4568779"/>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oMath>
                      </m:oMathPara>
                    </a14:m>
                    <a:endParaRPr lang="en-US" sz="2800" dirty="0"/>
                  </a:p>
                </p:txBody>
              </p:sp>
            </mc:Choice>
            <mc:Fallback xmlns="">
              <p:sp>
                <p:nvSpPr>
                  <p:cNvPr id="877" name="TextBox 876">
                    <a:extLst>
                      <a:ext uri="{FF2B5EF4-FFF2-40B4-BE49-F238E27FC236}">
                        <a16:creationId xmlns:a16="http://schemas.microsoft.com/office/drawing/2014/main" id="{62183A7B-8178-E32A-49D0-09B8324583A0}"/>
                      </a:ext>
                    </a:extLst>
                  </p:cNvPr>
                  <p:cNvSpPr txBox="1">
                    <a:spLocks noRot="1" noChangeAspect="1" noMove="1" noResize="1" noEditPoints="1" noAdjustHandles="1" noChangeArrowheads="1" noChangeShapeType="1" noTextEdit="1"/>
                  </p:cNvSpPr>
                  <p:nvPr/>
                </p:nvSpPr>
                <p:spPr>
                  <a:xfrm rot="1135931">
                    <a:off x="957890" y="4568779"/>
                    <a:ext cx="472502"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8" name="TextBox 877">
                    <a:extLst>
                      <a:ext uri="{FF2B5EF4-FFF2-40B4-BE49-F238E27FC236}">
                        <a16:creationId xmlns:a16="http://schemas.microsoft.com/office/drawing/2014/main" id="{245690C9-576E-6F87-DA9F-D4D7DBF6C0F2}"/>
                      </a:ext>
                    </a:extLst>
                  </p:cNvPr>
                  <p:cNvSpPr txBox="1"/>
                  <p:nvPr/>
                </p:nvSpPr>
                <p:spPr>
                  <a:xfrm rot="1418013">
                    <a:off x="1240060" y="4838448"/>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i="1">
                                  <a:latin typeface="Cambria Math" panose="02040503050406030204" pitchFamily="18" charset="0"/>
                                </a:rPr>
                                <m:t>𝜔</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𝑣</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𝑤</m:t>
                              </m:r>
                            </m:e>
                          </m:acc>
                          <m:r>
                            <a:rPr lang="en-US" sz="1400" b="0" i="1" smtClean="0">
                              <a:latin typeface="Cambria Math" panose="02040503050406030204" pitchFamily="18" charset="0"/>
                            </a:rPr>
                            <m:t>)</m:t>
                          </m:r>
                        </m:oMath>
                      </m:oMathPara>
                    </a14:m>
                    <a:endParaRPr lang="en-US" sz="1400" dirty="0"/>
                  </a:p>
                </p:txBody>
              </p:sp>
            </mc:Choice>
            <mc:Fallback xmlns="">
              <p:sp>
                <p:nvSpPr>
                  <p:cNvPr id="878" name="TextBox 877">
                    <a:extLst>
                      <a:ext uri="{FF2B5EF4-FFF2-40B4-BE49-F238E27FC236}">
                        <a16:creationId xmlns:a16="http://schemas.microsoft.com/office/drawing/2014/main" id="{245690C9-576E-6F87-DA9F-D4D7DBF6C0F2}"/>
                      </a:ext>
                    </a:extLst>
                  </p:cNvPr>
                  <p:cNvSpPr txBox="1">
                    <a:spLocks noRot="1" noChangeAspect="1" noMove="1" noResize="1" noEditPoints="1" noAdjustHandles="1" noChangeArrowheads="1" noChangeShapeType="1" noTextEdit="1"/>
                  </p:cNvSpPr>
                  <p:nvPr/>
                </p:nvSpPr>
                <p:spPr>
                  <a:xfrm rot="1418013">
                    <a:off x="1240060" y="4838448"/>
                    <a:ext cx="814197" cy="307777"/>
                  </a:xfrm>
                  <a:prstGeom prst="rect">
                    <a:avLst/>
                  </a:prstGeom>
                  <a:blipFill>
                    <a:blip r:embed="rId10"/>
                    <a:stretch>
                      <a:fillRect r="-17483" b="-990"/>
                    </a:stretch>
                  </a:blipFill>
                </p:spPr>
                <p:txBody>
                  <a:bodyPr/>
                  <a:lstStyle/>
                  <a:p>
                    <a:r>
                      <a:rPr lang="en-US">
                        <a:noFill/>
                      </a:rPr>
                      <a:t> </a:t>
                    </a:r>
                  </a:p>
                </p:txBody>
              </p:sp>
            </mc:Fallback>
          </mc:AlternateContent>
        </p:grpSp>
      </p:grpSp>
      <p:grpSp>
        <p:nvGrpSpPr>
          <p:cNvPr id="985" name="Group 984">
            <a:extLst>
              <a:ext uri="{FF2B5EF4-FFF2-40B4-BE49-F238E27FC236}">
                <a16:creationId xmlns:a16="http://schemas.microsoft.com/office/drawing/2014/main" id="{2850B79A-A50A-D18A-3F1B-BFF2B50C3128}"/>
              </a:ext>
            </a:extLst>
          </p:cNvPr>
          <p:cNvGrpSpPr/>
          <p:nvPr/>
        </p:nvGrpSpPr>
        <p:grpSpPr>
          <a:xfrm>
            <a:off x="1558968" y="48989"/>
            <a:ext cx="3036403" cy="3220908"/>
            <a:chOff x="1109520" y="-77959"/>
            <a:chExt cx="3036403" cy="3220908"/>
          </a:xfrm>
        </p:grpSpPr>
        <p:grpSp>
          <p:nvGrpSpPr>
            <p:cNvPr id="773" name="Group 772">
              <a:extLst>
                <a:ext uri="{FF2B5EF4-FFF2-40B4-BE49-F238E27FC236}">
                  <a16:creationId xmlns:a16="http://schemas.microsoft.com/office/drawing/2014/main" id="{B03E9DC2-C961-3DF0-59BB-DE1F64CD4E60}"/>
                </a:ext>
              </a:extLst>
            </p:cNvPr>
            <p:cNvGrpSpPr/>
            <p:nvPr/>
          </p:nvGrpSpPr>
          <p:grpSpPr>
            <a:xfrm>
              <a:off x="1109520" y="-77959"/>
              <a:ext cx="3036403" cy="3220908"/>
              <a:chOff x="8852939" y="769678"/>
              <a:chExt cx="3036403" cy="3220908"/>
            </a:xfrm>
          </p:grpSpPr>
          <p:grpSp>
            <p:nvGrpSpPr>
              <p:cNvPr id="783" name="Group 782">
                <a:extLst>
                  <a:ext uri="{FF2B5EF4-FFF2-40B4-BE49-F238E27FC236}">
                    <a16:creationId xmlns:a16="http://schemas.microsoft.com/office/drawing/2014/main" id="{D92C6E29-D1FF-EBB4-CEAA-7EC807BF47EF}"/>
                  </a:ext>
                </a:extLst>
              </p:cNvPr>
              <p:cNvGrpSpPr/>
              <p:nvPr/>
            </p:nvGrpSpPr>
            <p:grpSpPr>
              <a:xfrm>
                <a:off x="8852939" y="769678"/>
                <a:ext cx="3036403" cy="3220908"/>
                <a:chOff x="912615" y="931346"/>
                <a:chExt cx="4920562" cy="5249521"/>
              </a:xfrm>
            </p:grpSpPr>
            <mc:AlternateContent xmlns:mc="http://schemas.openxmlformats.org/markup-compatibility/2006" xmlns:a14="http://schemas.microsoft.com/office/drawing/2010/main">
              <mc:Choice Requires="a14">
                <p:sp>
                  <p:nvSpPr>
                    <p:cNvPr id="818" name="TextBox 817">
                      <a:extLst>
                        <a:ext uri="{FF2B5EF4-FFF2-40B4-BE49-F238E27FC236}">
                          <a16:creationId xmlns:a16="http://schemas.microsoft.com/office/drawing/2014/main" id="{840FCD3A-57DC-BE2F-EA19-163888AABEF1}"/>
                        </a:ext>
                      </a:extLst>
                    </p:cNvPr>
                    <p:cNvSpPr txBox="1"/>
                    <p:nvPr/>
                  </p:nvSpPr>
                  <p:spPr>
                    <a:xfrm>
                      <a:off x="2959940" y="931346"/>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818" name="TextBox 817">
                      <a:extLst>
                        <a:ext uri="{FF2B5EF4-FFF2-40B4-BE49-F238E27FC236}">
                          <a16:creationId xmlns:a16="http://schemas.microsoft.com/office/drawing/2014/main" id="{840FCD3A-57DC-BE2F-EA19-163888AABEF1}"/>
                        </a:ext>
                      </a:extLst>
                    </p:cNvPr>
                    <p:cNvSpPr txBox="1">
                      <a:spLocks noRot="1" noChangeAspect="1" noMove="1" noResize="1" noEditPoints="1" noAdjustHandles="1" noChangeArrowheads="1" noChangeShapeType="1" noTextEdit="1"/>
                    </p:cNvSpPr>
                    <p:nvPr/>
                  </p:nvSpPr>
                  <p:spPr>
                    <a:xfrm>
                      <a:off x="2959940" y="931346"/>
                      <a:ext cx="250103" cy="369294"/>
                    </a:xfrm>
                    <a:prstGeom prst="rect">
                      <a:avLst/>
                    </a:prstGeom>
                    <a:blipFill>
                      <a:blip r:embed="rId19"/>
                      <a:stretch>
                        <a:fillRect l="-69231" r="-76923"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9" name="TextBox 818">
                      <a:extLst>
                        <a:ext uri="{FF2B5EF4-FFF2-40B4-BE49-F238E27FC236}">
                          <a16:creationId xmlns:a16="http://schemas.microsoft.com/office/drawing/2014/main" id="{17E1F784-ACB3-B37A-FB24-6D34E1386966}"/>
                        </a:ext>
                      </a:extLst>
                    </p:cNvPr>
                    <p:cNvSpPr txBox="1"/>
                    <p:nvPr/>
                  </p:nvSpPr>
                  <p:spPr>
                    <a:xfrm>
                      <a:off x="5375836" y="3614290"/>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19" name="TextBox 818">
                      <a:extLst>
                        <a:ext uri="{FF2B5EF4-FFF2-40B4-BE49-F238E27FC236}">
                          <a16:creationId xmlns:a16="http://schemas.microsoft.com/office/drawing/2014/main" id="{17E1F784-ACB3-B37A-FB24-6D34E1386966}"/>
                        </a:ext>
                      </a:extLst>
                    </p:cNvPr>
                    <p:cNvSpPr txBox="1">
                      <a:spLocks noRot="1" noChangeAspect="1" noMove="1" noResize="1" noEditPoints="1" noAdjustHandles="1" noChangeArrowheads="1" noChangeShapeType="1" noTextEdit="1"/>
                    </p:cNvSpPr>
                    <p:nvPr/>
                  </p:nvSpPr>
                  <p:spPr>
                    <a:xfrm>
                      <a:off x="5375836" y="3614290"/>
                      <a:ext cx="250103" cy="303087"/>
                    </a:xfrm>
                    <a:prstGeom prst="rect">
                      <a:avLst/>
                    </a:prstGeom>
                    <a:blipFill>
                      <a:blip r:embed="rId20"/>
                      <a:stretch>
                        <a:fillRect l="-72000" r="-80000" b="-145161"/>
                      </a:stretch>
                    </a:blipFill>
                  </p:spPr>
                  <p:txBody>
                    <a:bodyPr/>
                    <a:lstStyle/>
                    <a:p>
                      <a:r>
                        <a:rPr lang="en-US">
                          <a:noFill/>
                        </a:rPr>
                        <a:t> </a:t>
                      </a:r>
                    </a:p>
                  </p:txBody>
                </p:sp>
              </mc:Fallback>
            </mc:AlternateContent>
            <p:grpSp>
              <p:nvGrpSpPr>
                <p:cNvPr id="820" name="Group 819">
                  <a:extLst>
                    <a:ext uri="{FF2B5EF4-FFF2-40B4-BE49-F238E27FC236}">
                      <a16:creationId xmlns:a16="http://schemas.microsoft.com/office/drawing/2014/main" id="{C3FEEE68-0730-B8A7-BEC7-084E6CEF4DB0}"/>
                    </a:ext>
                  </a:extLst>
                </p:cNvPr>
                <p:cNvGrpSpPr/>
                <p:nvPr/>
              </p:nvGrpSpPr>
              <p:grpSpPr>
                <a:xfrm>
                  <a:off x="912615" y="1167258"/>
                  <a:ext cx="4920562" cy="5013609"/>
                  <a:chOff x="4121099" y="1537005"/>
                  <a:chExt cx="3444394" cy="3509888"/>
                </a:xfrm>
              </p:grpSpPr>
              <p:cxnSp>
                <p:nvCxnSpPr>
                  <p:cNvPr id="821" name="Straight Connector 820">
                    <a:extLst>
                      <a:ext uri="{FF2B5EF4-FFF2-40B4-BE49-F238E27FC236}">
                        <a16:creationId xmlns:a16="http://schemas.microsoft.com/office/drawing/2014/main" id="{AEB83A67-B798-991C-8AEC-0BEC719A9DB0}"/>
                      </a:ext>
                    </a:extLst>
                  </p:cNvPr>
                  <p:cNvCxnSpPr>
                    <a:cxnSpLocks/>
                  </p:cNvCxnSpPr>
                  <p:nvPr/>
                </p:nvCxnSpPr>
                <p:spPr>
                  <a:xfrm>
                    <a:off x="5798683" y="1537005"/>
                    <a:ext cx="0" cy="35098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13F5E80B-E30E-F1B6-060E-A2281B4150BE}"/>
                      </a:ext>
                    </a:extLst>
                  </p:cNvPr>
                  <p:cNvCxnSpPr>
                    <a:cxnSpLocks/>
                  </p:cNvCxnSpPr>
                  <p:nvPr/>
                </p:nvCxnSpPr>
                <p:spPr>
                  <a:xfrm flipH="1">
                    <a:off x="4121099" y="3258679"/>
                    <a:ext cx="344439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84" name="Group 783">
                <a:extLst>
                  <a:ext uri="{FF2B5EF4-FFF2-40B4-BE49-F238E27FC236}">
                    <a16:creationId xmlns:a16="http://schemas.microsoft.com/office/drawing/2014/main" id="{4DF977B8-A55A-D05E-54AD-5C907582AF04}"/>
                  </a:ext>
                </a:extLst>
              </p:cNvPr>
              <p:cNvGrpSpPr/>
              <p:nvPr/>
            </p:nvGrpSpPr>
            <p:grpSpPr>
              <a:xfrm>
                <a:off x="9112046" y="1230957"/>
                <a:ext cx="2459289" cy="2393747"/>
                <a:chOff x="4248727" y="1912341"/>
                <a:chExt cx="3697388" cy="3598849"/>
              </a:xfrm>
            </p:grpSpPr>
            <p:grpSp>
              <p:nvGrpSpPr>
                <p:cNvPr id="785" name="Group 784">
                  <a:extLst>
                    <a:ext uri="{FF2B5EF4-FFF2-40B4-BE49-F238E27FC236}">
                      <a16:creationId xmlns:a16="http://schemas.microsoft.com/office/drawing/2014/main" id="{5D2D0297-C2C3-07FF-B203-B8A8F7F97A67}"/>
                    </a:ext>
                  </a:extLst>
                </p:cNvPr>
                <p:cNvGrpSpPr/>
                <p:nvPr/>
              </p:nvGrpSpPr>
              <p:grpSpPr>
                <a:xfrm>
                  <a:off x="4481077" y="2121268"/>
                  <a:ext cx="3183077" cy="3179634"/>
                  <a:chOff x="4481077" y="2121268"/>
                  <a:chExt cx="3183077" cy="3179634"/>
                </a:xfrm>
              </p:grpSpPr>
              <p:cxnSp>
                <p:nvCxnSpPr>
                  <p:cNvPr id="794" name="Straight Arrow Connector 793">
                    <a:extLst>
                      <a:ext uri="{FF2B5EF4-FFF2-40B4-BE49-F238E27FC236}">
                        <a16:creationId xmlns:a16="http://schemas.microsoft.com/office/drawing/2014/main" id="{E00DD579-02A1-2376-6707-1478ED0AF68D}"/>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5" name="Straight Arrow Connector 794">
                    <a:extLst>
                      <a:ext uri="{FF2B5EF4-FFF2-40B4-BE49-F238E27FC236}">
                        <a16:creationId xmlns:a16="http://schemas.microsoft.com/office/drawing/2014/main" id="{A1E1FD3A-4FB4-8C56-1B2B-D4FB4E966ED5}"/>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6" name="Straight Arrow Connector 795">
                    <a:extLst>
                      <a:ext uri="{FF2B5EF4-FFF2-40B4-BE49-F238E27FC236}">
                        <a16:creationId xmlns:a16="http://schemas.microsoft.com/office/drawing/2014/main" id="{DA5DABFA-8EF1-6724-F3B8-8DD5129F57B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7" name="Straight Arrow Connector 796">
                    <a:extLst>
                      <a:ext uri="{FF2B5EF4-FFF2-40B4-BE49-F238E27FC236}">
                        <a16:creationId xmlns:a16="http://schemas.microsoft.com/office/drawing/2014/main" id="{EA649CBB-3BBB-0A3C-0920-CFEB7ACF9241}"/>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8" name="Straight Arrow Connector 797">
                    <a:extLst>
                      <a:ext uri="{FF2B5EF4-FFF2-40B4-BE49-F238E27FC236}">
                        <a16:creationId xmlns:a16="http://schemas.microsoft.com/office/drawing/2014/main" id="{F5198273-3AF6-E3BB-A382-06CED874BD4A}"/>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9" name="Straight Arrow Connector 798">
                    <a:extLst>
                      <a:ext uri="{FF2B5EF4-FFF2-40B4-BE49-F238E27FC236}">
                        <a16:creationId xmlns:a16="http://schemas.microsoft.com/office/drawing/2014/main" id="{F1629189-905E-DBDC-0346-9864069B1993}"/>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0" name="Straight Arrow Connector 799">
                    <a:extLst>
                      <a:ext uri="{FF2B5EF4-FFF2-40B4-BE49-F238E27FC236}">
                        <a16:creationId xmlns:a16="http://schemas.microsoft.com/office/drawing/2014/main" id="{0C7B1E01-6BE2-F5A9-1BE7-6F85C1C788D4}"/>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1" name="Straight Arrow Connector 800">
                    <a:extLst>
                      <a:ext uri="{FF2B5EF4-FFF2-40B4-BE49-F238E27FC236}">
                        <a16:creationId xmlns:a16="http://schemas.microsoft.com/office/drawing/2014/main" id="{43EE589F-A20E-8E32-3C94-CE9F3AF4F199}"/>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2" name="Straight Arrow Connector 801">
                    <a:extLst>
                      <a:ext uri="{FF2B5EF4-FFF2-40B4-BE49-F238E27FC236}">
                        <a16:creationId xmlns:a16="http://schemas.microsoft.com/office/drawing/2014/main" id="{D0D3C861-C482-D7B8-274A-73672677461C}"/>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3" name="Straight Arrow Connector 802">
                    <a:extLst>
                      <a:ext uri="{FF2B5EF4-FFF2-40B4-BE49-F238E27FC236}">
                        <a16:creationId xmlns:a16="http://schemas.microsoft.com/office/drawing/2014/main" id="{A1609218-106C-256E-9AF2-DF83AED58149}"/>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4" name="Straight Arrow Connector 803">
                    <a:extLst>
                      <a:ext uri="{FF2B5EF4-FFF2-40B4-BE49-F238E27FC236}">
                        <a16:creationId xmlns:a16="http://schemas.microsoft.com/office/drawing/2014/main" id="{9CC2CA35-CAD4-FCA3-A801-4F1CA97298C8}"/>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5" name="Straight Arrow Connector 804">
                    <a:extLst>
                      <a:ext uri="{FF2B5EF4-FFF2-40B4-BE49-F238E27FC236}">
                        <a16:creationId xmlns:a16="http://schemas.microsoft.com/office/drawing/2014/main" id="{A1E05A92-FE45-C756-04B1-DAEDAD577458}"/>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6" name="Straight Arrow Connector 805">
                    <a:extLst>
                      <a:ext uri="{FF2B5EF4-FFF2-40B4-BE49-F238E27FC236}">
                        <a16:creationId xmlns:a16="http://schemas.microsoft.com/office/drawing/2014/main" id="{9DCF0181-4E70-421D-7DE5-8A704717486F}"/>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7" name="Straight Arrow Connector 806">
                    <a:extLst>
                      <a:ext uri="{FF2B5EF4-FFF2-40B4-BE49-F238E27FC236}">
                        <a16:creationId xmlns:a16="http://schemas.microsoft.com/office/drawing/2014/main" id="{6BBF5CD9-D0E8-8291-0DBD-9577E47F6618}"/>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8" name="Straight Arrow Connector 807">
                    <a:extLst>
                      <a:ext uri="{FF2B5EF4-FFF2-40B4-BE49-F238E27FC236}">
                        <a16:creationId xmlns:a16="http://schemas.microsoft.com/office/drawing/2014/main" id="{BBACB015-3FA7-C856-B4DF-AFECB38742D6}"/>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9" name="Straight Arrow Connector 808">
                    <a:extLst>
                      <a:ext uri="{FF2B5EF4-FFF2-40B4-BE49-F238E27FC236}">
                        <a16:creationId xmlns:a16="http://schemas.microsoft.com/office/drawing/2014/main" id="{6B7C2E0A-73D3-D4E9-0E81-6238DB9FCEC7}"/>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0" name="Straight Arrow Connector 809">
                    <a:extLst>
                      <a:ext uri="{FF2B5EF4-FFF2-40B4-BE49-F238E27FC236}">
                        <a16:creationId xmlns:a16="http://schemas.microsoft.com/office/drawing/2014/main" id="{36D20CE4-C1A8-03FF-3FF3-91E8059268EB}"/>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1" name="Straight Arrow Connector 810">
                    <a:extLst>
                      <a:ext uri="{FF2B5EF4-FFF2-40B4-BE49-F238E27FC236}">
                        <a16:creationId xmlns:a16="http://schemas.microsoft.com/office/drawing/2014/main" id="{BA07A6F3-4F37-C098-E198-1352937613F4}"/>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2" name="Straight Arrow Connector 811">
                    <a:extLst>
                      <a:ext uri="{FF2B5EF4-FFF2-40B4-BE49-F238E27FC236}">
                        <a16:creationId xmlns:a16="http://schemas.microsoft.com/office/drawing/2014/main" id="{C5DD065C-45DE-B866-8918-908B605B0EA5}"/>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3" name="Straight Arrow Connector 812">
                    <a:extLst>
                      <a:ext uri="{FF2B5EF4-FFF2-40B4-BE49-F238E27FC236}">
                        <a16:creationId xmlns:a16="http://schemas.microsoft.com/office/drawing/2014/main" id="{E1465241-60D0-E126-D8A3-0701028A4F5D}"/>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4" name="Straight Arrow Connector 813">
                    <a:extLst>
                      <a:ext uri="{FF2B5EF4-FFF2-40B4-BE49-F238E27FC236}">
                        <a16:creationId xmlns:a16="http://schemas.microsoft.com/office/drawing/2014/main" id="{399E061E-B64C-B4F4-7D12-3B51178F0CB7}"/>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5" name="Straight Arrow Connector 814">
                    <a:extLst>
                      <a:ext uri="{FF2B5EF4-FFF2-40B4-BE49-F238E27FC236}">
                        <a16:creationId xmlns:a16="http://schemas.microsoft.com/office/drawing/2014/main" id="{928FDCBD-00F3-79FC-3DAE-B0C7DD807F5C}"/>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6" name="Straight Arrow Connector 815">
                    <a:extLst>
                      <a:ext uri="{FF2B5EF4-FFF2-40B4-BE49-F238E27FC236}">
                        <a16:creationId xmlns:a16="http://schemas.microsoft.com/office/drawing/2014/main" id="{1CEBC3EA-C71E-BC01-3583-83A3D3EC368E}"/>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7" name="Straight Arrow Connector 816">
                    <a:extLst>
                      <a:ext uri="{FF2B5EF4-FFF2-40B4-BE49-F238E27FC236}">
                        <a16:creationId xmlns:a16="http://schemas.microsoft.com/office/drawing/2014/main" id="{15106203-D904-5795-2956-0901D4DF015C}"/>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6" name="Straight Arrow Connector 785">
                  <a:extLst>
                    <a:ext uri="{FF2B5EF4-FFF2-40B4-BE49-F238E27FC236}">
                      <a16:creationId xmlns:a16="http://schemas.microsoft.com/office/drawing/2014/main" id="{89DF8921-21DC-C4D3-C31E-768CF7EA1246}"/>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7" name="Straight Arrow Connector 786">
                  <a:extLst>
                    <a:ext uri="{FF2B5EF4-FFF2-40B4-BE49-F238E27FC236}">
                      <a16:creationId xmlns:a16="http://schemas.microsoft.com/office/drawing/2014/main" id="{1B6A7F7E-9A41-3562-EA1D-933ADEF6C4D4}"/>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8" name="Straight Arrow Connector 787">
                  <a:extLst>
                    <a:ext uri="{FF2B5EF4-FFF2-40B4-BE49-F238E27FC236}">
                      <a16:creationId xmlns:a16="http://schemas.microsoft.com/office/drawing/2014/main" id="{99CC78AE-7054-1655-0CA9-970F59C25395}"/>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9" name="Straight Arrow Connector 788">
                  <a:extLst>
                    <a:ext uri="{FF2B5EF4-FFF2-40B4-BE49-F238E27FC236}">
                      <a16:creationId xmlns:a16="http://schemas.microsoft.com/office/drawing/2014/main" id="{8368AB2C-A510-BA55-FB9A-4E060FE1DA16}"/>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0" name="Straight Arrow Connector 789">
                  <a:extLst>
                    <a:ext uri="{FF2B5EF4-FFF2-40B4-BE49-F238E27FC236}">
                      <a16:creationId xmlns:a16="http://schemas.microsoft.com/office/drawing/2014/main" id="{6B6C2F79-A1DF-12AF-13C5-23483541FCFE}"/>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1" name="Straight Arrow Connector 790">
                  <a:extLst>
                    <a:ext uri="{FF2B5EF4-FFF2-40B4-BE49-F238E27FC236}">
                      <a16:creationId xmlns:a16="http://schemas.microsoft.com/office/drawing/2014/main" id="{CD1200CA-BF76-4EF5-F2DB-D4A32417F0B4}"/>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2" name="Straight Arrow Connector 791">
                  <a:extLst>
                    <a:ext uri="{FF2B5EF4-FFF2-40B4-BE49-F238E27FC236}">
                      <a16:creationId xmlns:a16="http://schemas.microsoft.com/office/drawing/2014/main" id="{17C574EB-8E15-CDE1-035D-C47330C4FC53}"/>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3" name="Straight Arrow Connector 792">
                  <a:extLst>
                    <a:ext uri="{FF2B5EF4-FFF2-40B4-BE49-F238E27FC236}">
                      <a16:creationId xmlns:a16="http://schemas.microsoft.com/office/drawing/2014/main" id="{58EBE71E-E978-EAAA-49C6-A21E14E35FC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774" name="Group 773">
              <a:extLst>
                <a:ext uri="{FF2B5EF4-FFF2-40B4-BE49-F238E27FC236}">
                  <a16:creationId xmlns:a16="http://schemas.microsoft.com/office/drawing/2014/main" id="{4FB9386C-4698-3E58-F34F-8CD3B7F6C3F6}"/>
                </a:ext>
              </a:extLst>
            </p:cNvPr>
            <p:cNvGrpSpPr/>
            <p:nvPr/>
          </p:nvGrpSpPr>
          <p:grpSpPr>
            <a:xfrm>
              <a:off x="2707636" y="572809"/>
              <a:ext cx="1018661" cy="999420"/>
              <a:chOff x="10451055" y="1420446"/>
              <a:chExt cx="1018661" cy="999420"/>
            </a:xfrm>
          </p:grpSpPr>
          <p:grpSp>
            <p:nvGrpSpPr>
              <p:cNvPr id="775" name="Group 774">
                <a:extLst>
                  <a:ext uri="{FF2B5EF4-FFF2-40B4-BE49-F238E27FC236}">
                    <a16:creationId xmlns:a16="http://schemas.microsoft.com/office/drawing/2014/main" id="{7F4DF459-5101-7392-3CC9-D0B3ACE6D2D9}"/>
                  </a:ext>
                </a:extLst>
              </p:cNvPr>
              <p:cNvGrpSpPr>
                <a:grpSpLocks noChangeAspect="1"/>
              </p:cNvGrpSpPr>
              <p:nvPr/>
            </p:nvGrpSpPr>
            <p:grpSpPr>
              <a:xfrm>
                <a:off x="10575092" y="1609282"/>
                <a:ext cx="852468" cy="614570"/>
                <a:chOff x="8500759" y="3280789"/>
                <a:chExt cx="747971" cy="539234"/>
              </a:xfrm>
            </p:grpSpPr>
            <p:sp>
              <p:nvSpPr>
                <p:cNvPr id="779" name="Parallelogram 778">
                  <a:extLst>
                    <a:ext uri="{FF2B5EF4-FFF2-40B4-BE49-F238E27FC236}">
                      <a16:creationId xmlns:a16="http://schemas.microsoft.com/office/drawing/2014/main" id="{ECE1FE72-640D-72F9-6770-270F150F10FD}"/>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0" name="Straight Arrow Connector 779">
                  <a:extLst>
                    <a:ext uri="{FF2B5EF4-FFF2-40B4-BE49-F238E27FC236}">
                      <a16:creationId xmlns:a16="http://schemas.microsoft.com/office/drawing/2014/main" id="{C351A6B5-98EA-7CDC-40E7-C7C86AF7EAF0}"/>
                    </a:ext>
                  </a:extLst>
                </p:cNvPr>
                <p:cNvCxnSpPr>
                  <a:cxnSpLocks/>
                  <a:stCxn id="78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FA60189F-31F0-A9FB-4BA1-B331E224120C}"/>
                    </a:ext>
                  </a:extLst>
                </p:cNvPr>
                <p:cNvCxnSpPr>
                  <a:cxnSpLocks/>
                  <a:stCxn id="78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2" name="Oval 781">
                  <a:extLst>
                    <a:ext uri="{FF2B5EF4-FFF2-40B4-BE49-F238E27FC236}">
                      <a16:creationId xmlns:a16="http://schemas.microsoft.com/office/drawing/2014/main" id="{CAE49A32-C9A4-9EBD-CFCE-D9D4EAE8CB81}"/>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76" name="TextBox 775">
                    <a:extLst>
                      <a:ext uri="{FF2B5EF4-FFF2-40B4-BE49-F238E27FC236}">
                        <a16:creationId xmlns:a16="http://schemas.microsoft.com/office/drawing/2014/main" id="{FF049458-CE02-FD98-FE34-344739775397}"/>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776" name="TextBox 775">
                    <a:extLst>
                      <a:ext uri="{FF2B5EF4-FFF2-40B4-BE49-F238E27FC236}">
                        <a16:creationId xmlns:a16="http://schemas.microsoft.com/office/drawing/2014/main" id="{FF049458-CE02-FD98-FE34-344739775397}"/>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7" name="TextBox 776">
                    <a:extLst>
                      <a:ext uri="{FF2B5EF4-FFF2-40B4-BE49-F238E27FC236}">
                        <a16:creationId xmlns:a16="http://schemas.microsoft.com/office/drawing/2014/main" id="{2A799446-EFE9-A5D6-FC7B-1536DB3A7ED8}"/>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777" name="TextBox 776">
                    <a:extLst>
                      <a:ext uri="{FF2B5EF4-FFF2-40B4-BE49-F238E27FC236}">
                        <a16:creationId xmlns:a16="http://schemas.microsoft.com/office/drawing/2014/main" id="{2A799446-EFE9-A5D6-FC7B-1536DB3A7ED8}"/>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8" name="TextBox 777">
                    <a:extLst>
                      <a:ext uri="{FF2B5EF4-FFF2-40B4-BE49-F238E27FC236}">
                        <a16:creationId xmlns:a16="http://schemas.microsoft.com/office/drawing/2014/main" id="{FB137525-6979-3BA0-0986-FDB48B9C1597}"/>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778" name="TextBox 777">
                    <a:extLst>
                      <a:ext uri="{FF2B5EF4-FFF2-40B4-BE49-F238E27FC236}">
                        <a16:creationId xmlns:a16="http://schemas.microsoft.com/office/drawing/2014/main" id="{FB137525-6979-3BA0-0986-FDB48B9C1597}"/>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3"/>
                    <a:stretch>
                      <a:fillRect/>
                    </a:stretch>
                  </a:blipFill>
                </p:spPr>
                <p:txBody>
                  <a:bodyPr/>
                  <a:lstStyle/>
                  <a:p>
                    <a:r>
                      <a:rPr lang="en-US">
                        <a:noFill/>
                      </a:rPr>
                      <a:t> </a:t>
                    </a:r>
                  </a:p>
                </p:txBody>
              </p:sp>
            </mc:Fallback>
          </mc:AlternateContent>
        </p:grpSp>
        <p:grpSp>
          <p:nvGrpSpPr>
            <p:cNvPr id="894" name="Group 893">
              <a:extLst>
                <a:ext uri="{FF2B5EF4-FFF2-40B4-BE49-F238E27FC236}">
                  <a16:creationId xmlns:a16="http://schemas.microsoft.com/office/drawing/2014/main" id="{9FA0CD6E-7E56-92EE-911A-978F7F68DED0}"/>
                </a:ext>
              </a:extLst>
            </p:cNvPr>
            <p:cNvGrpSpPr/>
            <p:nvPr/>
          </p:nvGrpSpPr>
          <p:grpSpPr>
            <a:xfrm>
              <a:off x="1736807" y="2012765"/>
              <a:ext cx="1101595" cy="794880"/>
              <a:chOff x="1214036" y="4817621"/>
              <a:chExt cx="1101595" cy="794880"/>
            </a:xfrm>
          </p:grpSpPr>
          <p:grpSp>
            <p:nvGrpSpPr>
              <p:cNvPr id="895" name="Group 894">
                <a:extLst>
                  <a:ext uri="{FF2B5EF4-FFF2-40B4-BE49-F238E27FC236}">
                    <a16:creationId xmlns:a16="http://schemas.microsoft.com/office/drawing/2014/main" id="{3F75C09E-53C4-BE71-622C-8584F886C0BC}"/>
                  </a:ext>
                </a:extLst>
              </p:cNvPr>
              <p:cNvGrpSpPr/>
              <p:nvPr/>
            </p:nvGrpSpPr>
            <p:grpSpPr>
              <a:xfrm>
                <a:off x="1227563" y="4817621"/>
                <a:ext cx="767652" cy="551779"/>
                <a:chOff x="8400046" y="3283414"/>
                <a:chExt cx="767652" cy="551779"/>
              </a:xfrm>
            </p:grpSpPr>
            <p:sp>
              <p:nvSpPr>
                <p:cNvPr id="899" name="Parallelogram 898">
                  <a:extLst>
                    <a:ext uri="{FF2B5EF4-FFF2-40B4-BE49-F238E27FC236}">
                      <a16:creationId xmlns:a16="http://schemas.microsoft.com/office/drawing/2014/main" id="{8E022565-BF1E-CD2A-FB9F-D16C19A82209}"/>
                    </a:ext>
                  </a:extLst>
                </p:cNvPr>
                <p:cNvSpPr/>
                <p:nvPr/>
              </p:nvSpPr>
              <p:spPr>
                <a:xfrm rot="1668758" flipH="1">
                  <a:off x="8400046" y="3283414"/>
                  <a:ext cx="767652" cy="365760"/>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0" name="Straight Arrow Connector 899">
                  <a:extLst>
                    <a:ext uri="{FF2B5EF4-FFF2-40B4-BE49-F238E27FC236}">
                      <a16:creationId xmlns:a16="http://schemas.microsoft.com/office/drawing/2014/main" id="{B42B07ED-2B68-AC3F-01B6-CC7938E39884}"/>
                    </a:ext>
                  </a:extLst>
                </p:cNvPr>
                <p:cNvCxnSpPr>
                  <a:cxnSpLocks/>
                </p:cNvCxnSpPr>
                <p:nvPr/>
              </p:nvCxnSpPr>
              <p:spPr>
                <a:xfrm flipV="1">
                  <a:off x="9046681" y="3437433"/>
                  <a:ext cx="85557" cy="3325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1" name="Straight Arrow Connector 900">
                  <a:extLst>
                    <a:ext uri="{FF2B5EF4-FFF2-40B4-BE49-F238E27FC236}">
                      <a16:creationId xmlns:a16="http://schemas.microsoft.com/office/drawing/2014/main" id="{19A6A56B-40CC-D938-1496-7D0D23C0CBDC}"/>
                    </a:ext>
                  </a:extLst>
                </p:cNvPr>
                <p:cNvCxnSpPr>
                  <a:cxnSpLocks noChangeAspect="1"/>
                </p:cNvCxnSpPr>
                <p:nvPr/>
              </p:nvCxnSpPr>
              <p:spPr>
                <a:xfrm flipH="1" flipV="1">
                  <a:off x="8428479" y="3489066"/>
                  <a:ext cx="594360" cy="31429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02" name="Oval 901">
                  <a:extLst>
                    <a:ext uri="{FF2B5EF4-FFF2-40B4-BE49-F238E27FC236}">
                      <a16:creationId xmlns:a16="http://schemas.microsoft.com/office/drawing/2014/main" id="{4CF0C70D-C978-53F2-D415-596DB146F768}"/>
                    </a:ext>
                  </a:extLst>
                </p:cNvPr>
                <p:cNvSpPr>
                  <a:spLocks noChangeAspect="1"/>
                </p:cNvSpPr>
                <p:nvPr/>
              </p:nvSpPr>
              <p:spPr>
                <a:xfrm>
                  <a:off x="9004048" y="3774005"/>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96" name="TextBox 895">
                    <a:extLst>
                      <a:ext uri="{FF2B5EF4-FFF2-40B4-BE49-F238E27FC236}">
                        <a16:creationId xmlns:a16="http://schemas.microsoft.com/office/drawing/2014/main" id="{4420E2D2-94FA-1BBC-9F8C-F8425F87BB52}"/>
                      </a:ext>
                    </a:extLst>
                  </p:cNvPr>
                  <p:cNvSpPr txBox="1"/>
                  <p:nvPr/>
                </p:nvSpPr>
                <p:spPr>
                  <a:xfrm rot="1475939">
                    <a:off x="1221732" y="508928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896" name="TextBox 895">
                    <a:extLst>
                      <a:ext uri="{FF2B5EF4-FFF2-40B4-BE49-F238E27FC236}">
                        <a16:creationId xmlns:a16="http://schemas.microsoft.com/office/drawing/2014/main" id="{4420E2D2-94FA-1BBC-9F8C-F8425F87BB52}"/>
                      </a:ext>
                    </a:extLst>
                  </p:cNvPr>
                  <p:cNvSpPr txBox="1">
                    <a:spLocks noRot="1" noChangeAspect="1" noMove="1" noResize="1" noEditPoints="1" noAdjustHandles="1" noChangeArrowheads="1" noChangeShapeType="1" noTextEdit="1"/>
                  </p:cNvSpPr>
                  <p:nvPr/>
                </p:nvSpPr>
                <p:spPr>
                  <a:xfrm rot="1475939">
                    <a:off x="1221732" y="5089281"/>
                    <a:ext cx="541430" cy="52322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7" name="TextBox 896">
                    <a:extLst>
                      <a:ext uri="{FF2B5EF4-FFF2-40B4-BE49-F238E27FC236}">
                        <a16:creationId xmlns:a16="http://schemas.microsoft.com/office/drawing/2014/main" id="{1C16615E-E387-13B9-066A-3CBE51AB0DF2}"/>
                      </a:ext>
                    </a:extLst>
                  </p:cNvPr>
                  <p:cNvSpPr txBox="1"/>
                  <p:nvPr/>
                </p:nvSpPr>
                <p:spPr>
                  <a:xfrm rot="1135931">
                    <a:off x="1843129" y="4961623"/>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oMath>
                      </m:oMathPara>
                    </a14:m>
                    <a:endParaRPr lang="en-US" sz="2800" dirty="0"/>
                  </a:p>
                </p:txBody>
              </p:sp>
            </mc:Choice>
            <mc:Fallback xmlns="">
              <p:sp>
                <p:nvSpPr>
                  <p:cNvPr id="897" name="TextBox 896">
                    <a:extLst>
                      <a:ext uri="{FF2B5EF4-FFF2-40B4-BE49-F238E27FC236}">
                        <a16:creationId xmlns:a16="http://schemas.microsoft.com/office/drawing/2014/main" id="{1C16615E-E387-13B9-066A-3CBE51AB0DF2}"/>
                      </a:ext>
                    </a:extLst>
                  </p:cNvPr>
                  <p:cNvSpPr txBox="1">
                    <a:spLocks noRot="1" noChangeAspect="1" noMove="1" noResize="1" noEditPoints="1" noAdjustHandles="1" noChangeArrowheads="1" noChangeShapeType="1" noTextEdit="1"/>
                  </p:cNvSpPr>
                  <p:nvPr/>
                </p:nvSpPr>
                <p:spPr>
                  <a:xfrm rot="1135931">
                    <a:off x="1843129" y="4961623"/>
                    <a:ext cx="472502" cy="52322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8" name="TextBox 897">
                    <a:extLst>
                      <a:ext uri="{FF2B5EF4-FFF2-40B4-BE49-F238E27FC236}">
                        <a16:creationId xmlns:a16="http://schemas.microsoft.com/office/drawing/2014/main" id="{039F1DA1-3E08-EED9-551B-6B75FB369A0F}"/>
                      </a:ext>
                    </a:extLst>
                  </p:cNvPr>
                  <p:cNvSpPr txBox="1"/>
                  <p:nvPr/>
                </p:nvSpPr>
                <p:spPr>
                  <a:xfrm rot="1418013">
                    <a:off x="1214036" y="4847955"/>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i="1">
                                  <a:latin typeface="Cambria Math" panose="02040503050406030204" pitchFamily="18" charset="0"/>
                                </a:rPr>
                                <m:t>𝜔</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𝑣</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𝑤</m:t>
                              </m:r>
                            </m:e>
                          </m:acc>
                          <m:r>
                            <a:rPr lang="en-US" sz="1400" b="0" i="1" smtClean="0">
                              <a:latin typeface="Cambria Math" panose="02040503050406030204" pitchFamily="18" charset="0"/>
                            </a:rPr>
                            <m:t>)</m:t>
                          </m:r>
                        </m:oMath>
                      </m:oMathPara>
                    </a14:m>
                    <a:endParaRPr lang="en-US" sz="1400" dirty="0"/>
                  </a:p>
                </p:txBody>
              </p:sp>
            </mc:Choice>
            <mc:Fallback xmlns="">
              <p:sp>
                <p:nvSpPr>
                  <p:cNvPr id="898" name="TextBox 897">
                    <a:extLst>
                      <a:ext uri="{FF2B5EF4-FFF2-40B4-BE49-F238E27FC236}">
                        <a16:creationId xmlns:a16="http://schemas.microsoft.com/office/drawing/2014/main" id="{039F1DA1-3E08-EED9-551B-6B75FB369A0F}"/>
                      </a:ext>
                    </a:extLst>
                  </p:cNvPr>
                  <p:cNvSpPr txBox="1">
                    <a:spLocks noRot="1" noChangeAspect="1" noMove="1" noResize="1" noEditPoints="1" noAdjustHandles="1" noChangeArrowheads="1" noChangeShapeType="1" noTextEdit="1"/>
                  </p:cNvSpPr>
                  <p:nvPr/>
                </p:nvSpPr>
                <p:spPr>
                  <a:xfrm rot="1418013">
                    <a:off x="1214036" y="4847955"/>
                    <a:ext cx="814197" cy="307777"/>
                  </a:xfrm>
                  <a:prstGeom prst="rect">
                    <a:avLst/>
                  </a:prstGeom>
                  <a:blipFill>
                    <a:blip r:embed="rId26"/>
                    <a:stretch>
                      <a:fillRect r="-17483" b="-990"/>
                    </a:stretch>
                  </a:blipFill>
                </p:spPr>
                <p:txBody>
                  <a:bodyPr/>
                  <a:lstStyle/>
                  <a:p>
                    <a:r>
                      <a:rPr lang="en-US">
                        <a:noFill/>
                      </a:rPr>
                      <a:t> </a:t>
                    </a:r>
                  </a:p>
                </p:txBody>
              </p:sp>
            </mc:Fallback>
          </mc:AlternateContent>
        </p:grpSp>
      </p:grpSp>
      <p:grpSp>
        <p:nvGrpSpPr>
          <p:cNvPr id="947" name="Group 946">
            <a:extLst>
              <a:ext uri="{FF2B5EF4-FFF2-40B4-BE49-F238E27FC236}">
                <a16:creationId xmlns:a16="http://schemas.microsoft.com/office/drawing/2014/main" id="{AC2CF638-592F-B02F-932E-B776B6D60968}"/>
              </a:ext>
            </a:extLst>
          </p:cNvPr>
          <p:cNvGrpSpPr/>
          <p:nvPr/>
        </p:nvGrpSpPr>
        <p:grpSpPr>
          <a:xfrm>
            <a:off x="5474707" y="48109"/>
            <a:ext cx="3036403" cy="3220908"/>
            <a:chOff x="5691679" y="48109"/>
            <a:chExt cx="3036403" cy="3220908"/>
          </a:xfrm>
        </p:grpSpPr>
        <p:grpSp>
          <p:nvGrpSpPr>
            <p:cNvPr id="328" name="Group 327">
              <a:extLst>
                <a:ext uri="{FF2B5EF4-FFF2-40B4-BE49-F238E27FC236}">
                  <a16:creationId xmlns:a16="http://schemas.microsoft.com/office/drawing/2014/main" id="{FAF92B17-A1AC-2F1F-5365-AE5523863F92}"/>
                </a:ext>
              </a:extLst>
            </p:cNvPr>
            <p:cNvGrpSpPr/>
            <p:nvPr/>
          </p:nvGrpSpPr>
          <p:grpSpPr>
            <a:xfrm>
              <a:off x="5691679" y="48109"/>
              <a:ext cx="3036403" cy="3220908"/>
              <a:chOff x="8852939" y="769678"/>
              <a:chExt cx="3036403" cy="3220908"/>
            </a:xfrm>
          </p:grpSpPr>
          <p:grpSp>
            <p:nvGrpSpPr>
              <p:cNvPr id="338" name="Group 337">
                <a:extLst>
                  <a:ext uri="{FF2B5EF4-FFF2-40B4-BE49-F238E27FC236}">
                    <a16:creationId xmlns:a16="http://schemas.microsoft.com/office/drawing/2014/main" id="{37CE0E5E-3111-4976-61E0-8335669519E8}"/>
                  </a:ext>
                </a:extLst>
              </p:cNvPr>
              <p:cNvGrpSpPr/>
              <p:nvPr/>
            </p:nvGrpSpPr>
            <p:grpSpPr>
              <a:xfrm>
                <a:off x="8852939" y="769678"/>
                <a:ext cx="3036403" cy="3220908"/>
                <a:chOff x="912615" y="931346"/>
                <a:chExt cx="4920562" cy="5249521"/>
              </a:xfrm>
            </p:grpSpPr>
            <mc:AlternateContent xmlns:mc="http://schemas.openxmlformats.org/markup-compatibility/2006" xmlns:a14="http://schemas.microsoft.com/office/drawing/2010/main">
              <mc:Choice Requires="a14">
                <p:sp>
                  <p:nvSpPr>
                    <p:cNvPr id="404" name="TextBox 403">
                      <a:extLst>
                        <a:ext uri="{FF2B5EF4-FFF2-40B4-BE49-F238E27FC236}">
                          <a16:creationId xmlns:a16="http://schemas.microsoft.com/office/drawing/2014/main" id="{7333C488-4E9D-3A54-0FA8-45FCA752850E}"/>
                        </a:ext>
                      </a:extLst>
                    </p:cNvPr>
                    <p:cNvSpPr txBox="1"/>
                    <p:nvPr/>
                  </p:nvSpPr>
                  <p:spPr>
                    <a:xfrm>
                      <a:off x="2959940" y="931346"/>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04" name="TextBox 403">
                      <a:extLst>
                        <a:ext uri="{FF2B5EF4-FFF2-40B4-BE49-F238E27FC236}">
                          <a16:creationId xmlns:a16="http://schemas.microsoft.com/office/drawing/2014/main" id="{7333C488-4E9D-3A54-0FA8-45FCA752850E}"/>
                        </a:ext>
                      </a:extLst>
                    </p:cNvPr>
                    <p:cNvSpPr txBox="1">
                      <a:spLocks noRot="1" noChangeAspect="1" noMove="1" noResize="1" noEditPoints="1" noAdjustHandles="1" noChangeArrowheads="1" noChangeShapeType="1" noTextEdit="1"/>
                    </p:cNvSpPr>
                    <p:nvPr/>
                  </p:nvSpPr>
                  <p:spPr>
                    <a:xfrm>
                      <a:off x="2959940" y="931346"/>
                      <a:ext cx="250103" cy="369294"/>
                    </a:xfrm>
                    <a:prstGeom prst="rect">
                      <a:avLst/>
                    </a:prstGeom>
                    <a:blipFill>
                      <a:blip r:embed="rId27"/>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8" name="TextBox 767">
                      <a:extLst>
                        <a:ext uri="{FF2B5EF4-FFF2-40B4-BE49-F238E27FC236}">
                          <a16:creationId xmlns:a16="http://schemas.microsoft.com/office/drawing/2014/main" id="{5DDDB3AB-6623-DEFA-91AC-991D1FACAFE9}"/>
                        </a:ext>
                      </a:extLst>
                    </p:cNvPr>
                    <p:cNvSpPr txBox="1"/>
                    <p:nvPr/>
                  </p:nvSpPr>
                  <p:spPr>
                    <a:xfrm>
                      <a:off x="5375836" y="3614290"/>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768" name="TextBox 767">
                      <a:extLst>
                        <a:ext uri="{FF2B5EF4-FFF2-40B4-BE49-F238E27FC236}">
                          <a16:creationId xmlns:a16="http://schemas.microsoft.com/office/drawing/2014/main" id="{5DDDB3AB-6623-DEFA-91AC-991D1FACAFE9}"/>
                        </a:ext>
                      </a:extLst>
                    </p:cNvPr>
                    <p:cNvSpPr txBox="1">
                      <a:spLocks noRot="1" noChangeAspect="1" noMove="1" noResize="1" noEditPoints="1" noAdjustHandles="1" noChangeArrowheads="1" noChangeShapeType="1" noTextEdit="1"/>
                    </p:cNvSpPr>
                    <p:nvPr/>
                  </p:nvSpPr>
                  <p:spPr>
                    <a:xfrm>
                      <a:off x="5375836" y="3614290"/>
                      <a:ext cx="250103" cy="303087"/>
                    </a:xfrm>
                    <a:prstGeom prst="rect">
                      <a:avLst/>
                    </a:prstGeom>
                    <a:blipFill>
                      <a:blip r:embed="rId28"/>
                      <a:stretch>
                        <a:fillRect l="-72000" r="-80000" b="-153333"/>
                      </a:stretch>
                    </a:blipFill>
                  </p:spPr>
                  <p:txBody>
                    <a:bodyPr/>
                    <a:lstStyle/>
                    <a:p>
                      <a:r>
                        <a:rPr lang="en-US">
                          <a:noFill/>
                        </a:rPr>
                        <a:t> </a:t>
                      </a:r>
                    </a:p>
                  </p:txBody>
                </p:sp>
              </mc:Fallback>
            </mc:AlternateContent>
            <p:grpSp>
              <p:nvGrpSpPr>
                <p:cNvPr id="769" name="Group 768">
                  <a:extLst>
                    <a:ext uri="{FF2B5EF4-FFF2-40B4-BE49-F238E27FC236}">
                      <a16:creationId xmlns:a16="http://schemas.microsoft.com/office/drawing/2014/main" id="{484A8D80-3DE5-87A9-75BC-F4D548D3F013}"/>
                    </a:ext>
                  </a:extLst>
                </p:cNvPr>
                <p:cNvGrpSpPr/>
                <p:nvPr/>
              </p:nvGrpSpPr>
              <p:grpSpPr>
                <a:xfrm>
                  <a:off x="912615" y="1167258"/>
                  <a:ext cx="4920562" cy="5013609"/>
                  <a:chOff x="4121099" y="1537005"/>
                  <a:chExt cx="3444394" cy="3509888"/>
                </a:xfrm>
              </p:grpSpPr>
              <p:cxnSp>
                <p:nvCxnSpPr>
                  <p:cNvPr id="770" name="Straight Connector 769">
                    <a:extLst>
                      <a:ext uri="{FF2B5EF4-FFF2-40B4-BE49-F238E27FC236}">
                        <a16:creationId xmlns:a16="http://schemas.microsoft.com/office/drawing/2014/main" id="{873AE36D-0264-58BE-4626-7FB6DD46A7C3}"/>
                      </a:ext>
                    </a:extLst>
                  </p:cNvPr>
                  <p:cNvCxnSpPr>
                    <a:cxnSpLocks/>
                  </p:cNvCxnSpPr>
                  <p:nvPr/>
                </p:nvCxnSpPr>
                <p:spPr>
                  <a:xfrm>
                    <a:off x="5798683" y="1537005"/>
                    <a:ext cx="0" cy="35098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1" name="Straight Connector 770">
                    <a:extLst>
                      <a:ext uri="{FF2B5EF4-FFF2-40B4-BE49-F238E27FC236}">
                        <a16:creationId xmlns:a16="http://schemas.microsoft.com/office/drawing/2014/main" id="{15F6E04E-3EE0-38CB-25B0-4F002A0243FE}"/>
                      </a:ext>
                    </a:extLst>
                  </p:cNvPr>
                  <p:cNvCxnSpPr>
                    <a:cxnSpLocks/>
                  </p:cNvCxnSpPr>
                  <p:nvPr/>
                </p:nvCxnSpPr>
                <p:spPr>
                  <a:xfrm flipH="1">
                    <a:off x="4121099" y="3258679"/>
                    <a:ext cx="344439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39" name="Group 338">
                <a:extLst>
                  <a:ext uri="{FF2B5EF4-FFF2-40B4-BE49-F238E27FC236}">
                    <a16:creationId xmlns:a16="http://schemas.microsoft.com/office/drawing/2014/main" id="{E8F2CCDA-A5B2-F7DA-D64F-FF18FB4B4E9B}"/>
                  </a:ext>
                </a:extLst>
              </p:cNvPr>
              <p:cNvGrpSpPr/>
              <p:nvPr/>
            </p:nvGrpSpPr>
            <p:grpSpPr>
              <a:xfrm>
                <a:off x="9112046" y="1230957"/>
                <a:ext cx="2459289" cy="2393747"/>
                <a:chOff x="4248727" y="1912341"/>
                <a:chExt cx="3697388" cy="3598849"/>
              </a:xfrm>
            </p:grpSpPr>
            <p:grpSp>
              <p:nvGrpSpPr>
                <p:cNvPr id="340" name="Group 339">
                  <a:extLst>
                    <a:ext uri="{FF2B5EF4-FFF2-40B4-BE49-F238E27FC236}">
                      <a16:creationId xmlns:a16="http://schemas.microsoft.com/office/drawing/2014/main" id="{16E51353-5BCE-59D9-9DD5-D5F9778904A7}"/>
                    </a:ext>
                  </a:extLst>
                </p:cNvPr>
                <p:cNvGrpSpPr/>
                <p:nvPr/>
              </p:nvGrpSpPr>
              <p:grpSpPr>
                <a:xfrm>
                  <a:off x="4481077" y="2121268"/>
                  <a:ext cx="3183077" cy="3179634"/>
                  <a:chOff x="4481077" y="2121268"/>
                  <a:chExt cx="3183077" cy="3179634"/>
                </a:xfrm>
              </p:grpSpPr>
              <p:cxnSp>
                <p:nvCxnSpPr>
                  <p:cNvPr id="349" name="Straight Arrow Connector 348">
                    <a:extLst>
                      <a:ext uri="{FF2B5EF4-FFF2-40B4-BE49-F238E27FC236}">
                        <a16:creationId xmlns:a16="http://schemas.microsoft.com/office/drawing/2014/main" id="{9F5915E4-17B8-7525-6ED3-71FEAF3A1190}"/>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CCB9C084-F425-AB57-0AD3-60FB3AC66B29}"/>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93794559-6CBC-DBC6-C037-C46BC1085D12}"/>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41DBB975-F116-2ACA-3848-CFC60B310773}"/>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DA7BE611-6D98-F760-C476-826102639414}"/>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2233C26C-5B59-C1FC-6887-81F5C9E838A0}"/>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D70FED83-2007-2F3E-EA66-2A5F47DB041E}"/>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95B495F3-E3CF-4FCD-E242-096565752502}"/>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0F7FFFC7-0029-2A3F-4EAF-41FA3EC9E6E1}"/>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519D00EE-72EB-D5D9-F253-8942BD725B7A}"/>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6B0B6173-8037-3A2F-B31B-7972A56A1B0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9D7087FB-A34F-EC6D-FCDF-6D2399444656}"/>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3D5FC82B-C04B-2AF4-5563-1053290C284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9CC15FBA-20E9-8B80-4F89-C05A615C2E34}"/>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7357AE7E-834F-446B-F767-4264735BD51C}"/>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13E19882-24A2-69D7-4867-C62C5DD4789B}"/>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98186C31-D1BB-1CCA-9145-65B86D70515B}"/>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03FD0561-DA86-691D-CCB0-272FFF192F2F}"/>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D04FD653-0696-32A1-4499-E55BD5AF55F0}"/>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BFE2E34E-2FE0-5B1D-ED5F-77EF6612C0FF}"/>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EB975F6F-97BF-7978-B45B-5186050472C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61FA62CD-CFFD-4CA7-0530-9E9640D30B8B}"/>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9F2497D2-DDA1-FA95-2085-47EA56375D71}"/>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ED36D39A-6428-A3A5-F404-D163E392833D}"/>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41" name="Straight Arrow Connector 340">
                  <a:extLst>
                    <a:ext uri="{FF2B5EF4-FFF2-40B4-BE49-F238E27FC236}">
                      <a16:creationId xmlns:a16="http://schemas.microsoft.com/office/drawing/2014/main" id="{1948FA12-A0A9-711B-5DE5-E71CBD337994}"/>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8EEBB51B-8659-3032-CC67-08688878DA06}"/>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4A083547-3260-5077-91C3-E09506241454}"/>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221C816E-EE9C-C44E-0DE9-4C3889ABB1CF}"/>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595EF6B7-2123-B536-0509-C7024CAA0E2B}"/>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AA9D6DEC-C728-168C-CFDE-C1C74D8442F0}"/>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09523AEF-BA54-BD15-0057-94BFAC24C143}"/>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B10A0899-E821-E1B5-BD11-5236F18D5B9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329" name="Group 328">
              <a:extLst>
                <a:ext uri="{FF2B5EF4-FFF2-40B4-BE49-F238E27FC236}">
                  <a16:creationId xmlns:a16="http://schemas.microsoft.com/office/drawing/2014/main" id="{B66B1AEB-568E-6A86-599A-D1C7EEB3FFB8}"/>
                </a:ext>
              </a:extLst>
            </p:cNvPr>
            <p:cNvGrpSpPr/>
            <p:nvPr/>
          </p:nvGrpSpPr>
          <p:grpSpPr>
            <a:xfrm>
              <a:off x="7289795" y="698877"/>
              <a:ext cx="1018661" cy="999420"/>
              <a:chOff x="10451055" y="1420446"/>
              <a:chExt cx="1018661" cy="999420"/>
            </a:xfrm>
          </p:grpSpPr>
          <p:grpSp>
            <p:nvGrpSpPr>
              <p:cNvPr id="330" name="Group 329">
                <a:extLst>
                  <a:ext uri="{FF2B5EF4-FFF2-40B4-BE49-F238E27FC236}">
                    <a16:creationId xmlns:a16="http://schemas.microsoft.com/office/drawing/2014/main" id="{5DFF4341-D518-B083-DA63-A280DC6FE32F}"/>
                  </a:ext>
                </a:extLst>
              </p:cNvPr>
              <p:cNvGrpSpPr>
                <a:grpSpLocks noChangeAspect="1"/>
              </p:cNvGrpSpPr>
              <p:nvPr/>
            </p:nvGrpSpPr>
            <p:grpSpPr>
              <a:xfrm>
                <a:off x="10575092" y="1609282"/>
                <a:ext cx="852468" cy="614570"/>
                <a:chOff x="8500759" y="3280789"/>
                <a:chExt cx="747971" cy="539234"/>
              </a:xfrm>
            </p:grpSpPr>
            <p:sp>
              <p:nvSpPr>
                <p:cNvPr id="334" name="Parallelogram 333">
                  <a:extLst>
                    <a:ext uri="{FF2B5EF4-FFF2-40B4-BE49-F238E27FC236}">
                      <a16:creationId xmlns:a16="http://schemas.microsoft.com/office/drawing/2014/main" id="{BA20E327-6E92-EE50-0161-FA470B22529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5" name="Straight Arrow Connector 334">
                  <a:extLst>
                    <a:ext uri="{FF2B5EF4-FFF2-40B4-BE49-F238E27FC236}">
                      <a16:creationId xmlns:a16="http://schemas.microsoft.com/office/drawing/2014/main" id="{A0982A12-80B1-038C-8482-5E16D710117C}"/>
                    </a:ext>
                  </a:extLst>
                </p:cNvPr>
                <p:cNvCxnSpPr>
                  <a:cxnSpLocks/>
                  <a:stCxn id="337"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AD8F39D9-2771-5447-9B79-288182624F7C}"/>
                    </a:ext>
                  </a:extLst>
                </p:cNvPr>
                <p:cNvCxnSpPr>
                  <a:cxnSpLocks/>
                  <a:stCxn id="337"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7" name="Oval 336">
                  <a:extLst>
                    <a:ext uri="{FF2B5EF4-FFF2-40B4-BE49-F238E27FC236}">
                      <a16:creationId xmlns:a16="http://schemas.microsoft.com/office/drawing/2014/main" id="{3AB5A8BE-BF5F-C414-C88F-0BFFE752378F}"/>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31" name="TextBox 330">
                    <a:extLst>
                      <a:ext uri="{FF2B5EF4-FFF2-40B4-BE49-F238E27FC236}">
                        <a16:creationId xmlns:a16="http://schemas.microsoft.com/office/drawing/2014/main" id="{8D664D84-1A68-C49F-FD95-8F4E2760B9A9}"/>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31" name="TextBox 330">
                    <a:extLst>
                      <a:ext uri="{FF2B5EF4-FFF2-40B4-BE49-F238E27FC236}">
                        <a16:creationId xmlns:a16="http://schemas.microsoft.com/office/drawing/2014/main" id="{8D664D84-1A68-C49F-FD95-8F4E2760B9A9}"/>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2" name="TextBox 331">
                    <a:extLst>
                      <a:ext uri="{FF2B5EF4-FFF2-40B4-BE49-F238E27FC236}">
                        <a16:creationId xmlns:a16="http://schemas.microsoft.com/office/drawing/2014/main" id="{2FA2AC22-7A4B-849B-2881-8A72F70806CF}"/>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32" name="TextBox 331">
                    <a:extLst>
                      <a:ext uri="{FF2B5EF4-FFF2-40B4-BE49-F238E27FC236}">
                        <a16:creationId xmlns:a16="http://schemas.microsoft.com/office/drawing/2014/main" id="{2FA2AC22-7A4B-849B-2881-8A72F70806CF}"/>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3" name="TextBox 332">
                    <a:extLst>
                      <a:ext uri="{FF2B5EF4-FFF2-40B4-BE49-F238E27FC236}">
                        <a16:creationId xmlns:a16="http://schemas.microsoft.com/office/drawing/2014/main" id="{BA56875E-7265-D45A-E784-AADD51C623D3}"/>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33" name="TextBox 332">
                    <a:extLst>
                      <a:ext uri="{FF2B5EF4-FFF2-40B4-BE49-F238E27FC236}">
                        <a16:creationId xmlns:a16="http://schemas.microsoft.com/office/drawing/2014/main" id="{BA56875E-7265-D45A-E784-AADD51C623D3}"/>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31"/>
                    <a:stretch>
                      <a:fillRect/>
                    </a:stretch>
                  </a:blipFill>
                </p:spPr>
                <p:txBody>
                  <a:bodyPr/>
                  <a:lstStyle/>
                  <a:p>
                    <a:r>
                      <a:rPr lang="en-US">
                        <a:noFill/>
                      </a:rPr>
                      <a:t> </a:t>
                    </a:r>
                  </a:p>
                </p:txBody>
              </p:sp>
            </mc:Fallback>
          </mc:AlternateContent>
        </p:grpSp>
        <p:grpSp>
          <p:nvGrpSpPr>
            <p:cNvPr id="908" name="Group 907">
              <a:extLst>
                <a:ext uri="{FF2B5EF4-FFF2-40B4-BE49-F238E27FC236}">
                  <a16:creationId xmlns:a16="http://schemas.microsoft.com/office/drawing/2014/main" id="{6D32208F-4444-E33D-84C8-744E76AD8410}"/>
                </a:ext>
              </a:extLst>
            </p:cNvPr>
            <p:cNvGrpSpPr/>
            <p:nvPr/>
          </p:nvGrpSpPr>
          <p:grpSpPr>
            <a:xfrm rot="20888039">
              <a:off x="5859775" y="1874489"/>
              <a:ext cx="1437374" cy="785122"/>
              <a:chOff x="1234081" y="4850187"/>
              <a:chExt cx="1437374" cy="785122"/>
            </a:xfrm>
          </p:grpSpPr>
          <p:grpSp>
            <p:nvGrpSpPr>
              <p:cNvPr id="909" name="Group 908">
                <a:extLst>
                  <a:ext uri="{FF2B5EF4-FFF2-40B4-BE49-F238E27FC236}">
                    <a16:creationId xmlns:a16="http://schemas.microsoft.com/office/drawing/2014/main" id="{55731C8E-3C60-7680-91E5-2A76927A2297}"/>
                  </a:ext>
                </a:extLst>
              </p:cNvPr>
              <p:cNvGrpSpPr/>
              <p:nvPr/>
            </p:nvGrpSpPr>
            <p:grpSpPr>
              <a:xfrm>
                <a:off x="1234081" y="4882737"/>
                <a:ext cx="1024128" cy="532451"/>
                <a:chOff x="8406564" y="3348530"/>
                <a:chExt cx="1024128" cy="532451"/>
              </a:xfrm>
            </p:grpSpPr>
            <p:sp>
              <p:nvSpPr>
                <p:cNvPr id="913" name="Parallelogram 912">
                  <a:extLst>
                    <a:ext uri="{FF2B5EF4-FFF2-40B4-BE49-F238E27FC236}">
                      <a16:creationId xmlns:a16="http://schemas.microsoft.com/office/drawing/2014/main" id="{CD8E0D89-D605-272A-2B9C-07B921240C03}"/>
                    </a:ext>
                  </a:extLst>
                </p:cNvPr>
                <p:cNvSpPr/>
                <p:nvPr/>
              </p:nvSpPr>
              <p:spPr>
                <a:xfrm rot="1668758" flipH="1">
                  <a:off x="8406564" y="3348530"/>
                  <a:ext cx="1024128" cy="274320"/>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4" name="Straight Arrow Connector 913">
                  <a:extLst>
                    <a:ext uri="{FF2B5EF4-FFF2-40B4-BE49-F238E27FC236}">
                      <a16:creationId xmlns:a16="http://schemas.microsoft.com/office/drawing/2014/main" id="{5E90F67E-5DB4-D494-518A-889219DA1FD9}"/>
                    </a:ext>
                  </a:extLst>
                </p:cNvPr>
                <p:cNvCxnSpPr>
                  <a:cxnSpLocks/>
                </p:cNvCxnSpPr>
                <p:nvPr/>
              </p:nvCxnSpPr>
              <p:spPr>
                <a:xfrm flipV="1">
                  <a:off x="9298033" y="3571024"/>
                  <a:ext cx="89077" cy="29883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5" name="Straight Arrow Connector 914">
                  <a:extLst>
                    <a:ext uri="{FF2B5EF4-FFF2-40B4-BE49-F238E27FC236}">
                      <a16:creationId xmlns:a16="http://schemas.microsoft.com/office/drawing/2014/main" id="{99C76091-0C12-BB4B-E297-3618811FF778}"/>
                    </a:ext>
                  </a:extLst>
                </p:cNvPr>
                <p:cNvCxnSpPr>
                  <a:cxnSpLocks noChangeAspect="1"/>
                </p:cNvCxnSpPr>
                <p:nvPr/>
              </p:nvCxnSpPr>
              <p:spPr>
                <a:xfrm flipH="1" flipV="1">
                  <a:off x="8453409" y="3403462"/>
                  <a:ext cx="824564" cy="43603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16" name="Oval 915">
                  <a:extLst>
                    <a:ext uri="{FF2B5EF4-FFF2-40B4-BE49-F238E27FC236}">
                      <a16:creationId xmlns:a16="http://schemas.microsoft.com/office/drawing/2014/main" id="{C02E8C65-D222-B925-F584-FE7992813556}"/>
                    </a:ext>
                  </a:extLst>
                </p:cNvPr>
                <p:cNvSpPr>
                  <a:spLocks noChangeAspect="1"/>
                </p:cNvSpPr>
                <p:nvPr/>
              </p:nvSpPr>
              <p:spPr>
                <a:xfrm>
                  <a:off x="9277974" y="3819793"/>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10" name="TextBox 909">
                    <a:extLst>
                      <a:ext uri="{FF2B5EF4-FFF2-40B4-BE49-F238E27FC236}">
                        <a16:creationId xmlns:a16="http://schemas.microsoft.com/office/drawing/2014/main" id="{602E947A-A0E7-119F-7144-DC96FFC82F07}"/>
                      </a:ext>
                    </a:extLst>
                  </p:cNvPr>
                  <p:cNvSpPr txBox="1"/>
                  <p:nvPr/>
                </p:nvSpPr>
                <p:spPr>
                  <a:xfrm rot="1475939">
                    <a:off x="2130025" y="5061422"/>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910" name="TextBox 909">
                    <a:extLst>
                      <a:ext uri="{FF2B5EF4-FFF2-40B4-BE49-F238E27FC236}">
                        <a16:creationId xmlns:a16="http://schemas.microsoft.com/office/drawing/2014/main" id="{602E947A-A0E7-119F-7144-DC96FFC82F07}"/>
                      </a:ext>
                    </a:extLst>
                  </p:cNvPr>
                  <p:cNvSpPr txBox="1">
                    <a:spLocks noRot="1" noChangeAspect="1" noMove="1" noResize="1" noEditPoints="1" noAdjustHandles="1" noChangeArrowheads="1" noChangeShapeType="1" noTextEdit="1"/>
                  </p:cNvSpPr>
                  <p:nvPr/>
                </p:nvSpPr>
                <p:spPr>
                  <a:xfrm rot="1475939">
                    <a:off x="2130025" y="5061422"/>
                    <a:ext cx="541430" cy="523220"/>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1" name="TextBox 910">
                    <a:extLst>
                      <a:ext uri="{FF2B5EF4-FFF2-40B4-BE49-F238E27FC236}">
                        <a16:creationId xmlns:a16="http://schemas.microsoft.com/office/drawing/2014/main" id="{06C3C700-CF6D-3978-9002-65AC590BD1D4}"/>
                      </a:ext>
                    </a:extLst>
                  </p:cNvPr>
                  <p:cNvSpPr txBox="1"/>
                  <p:nvPr/>
                </p:nvSpPr>
                <p:spPr>
                  <a:xfrm rot="1135931">
                    <a:off x="1477654" y="5112089"/>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oMath>
                      </m:oMathPara>
                    </a14:m>
                    <a:endParaRPr lang="en-US" sz="2800" dirty="0"/>
                  </a:p>
                </p:txBody>
              </p:sp>
            </mc:Choice>
            <mc:Fallback xmlns="">
              <p:sp>
                <p:nvSpPr>
                  <p:cNvPr id="911" name="TextBox 910">
                    <a:extLst>
                      <a:ext uri="{FF2B5EF4-FFF2-40B4-BE49-F238E27FC236}">
                        <a16:creationId xmlns:a16="http://schemas.microsoft.com/office/drawing/2014/main" id="{06C3C700-CF6D-3978-9002-65AC590BD1D4}"/>
                      </a:ext>
                    </a:extLst>
                  </p:cNvPr>
                  <p:cNvSpPr txBox="1">
                    <a:spLocks noRot="1" noChangeAspect="1" noMove="1" noResize="1" noEditPoints="1" noAdjustHandles="1" noChangeArrowheads="1" noChangeShapeType="1" noTextEdit="1"/>
                  </p:cNvSpPr>
                  <p:nvPr/>
                </p:nvSpPr>
                <p:spPr>
                  <a:xfrm rot="1135931">
                    <a:off x="1477654" y="5112089"/>
                    <a:ext cx="472502" cy="523220"/>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2" name="TextBox 911">
                    <a:extLst>
                      <a:ext uri="{FF2B5EF4-FFF2-40B4-BE49-F238E27FC236}">
                        <a16:creationId xmlns:a16="http://schemas.microsoft.com/office/drawing/2014/main" id="{41567731-7323-7C7F-88BA-773E7F1003EA}"/>
                      </a:ext>
                    </a:extLst>
                  </p:cNvPr>
                  <p:cNvSpPr txBox="1"/>
                  <p:nvPr/>
                </p:nvSpPr>
                <p:spPr>
                  <a:xfrm rot="1418013">
                    <a:off x="1344907" y="4850187"/>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i="1">
                                  <a:latin typeface="Cambria Math" panose="02040503050406030204" pitchFamily="18" charset="0"/>
                                </a:rPr>
                                <m:t>𝜔</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𝑣</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𝑤</m:t>
                              </m:r>
                            </m:e>
                          </m:acc>
                          <m:r>
                            <a:rPr lang="en-US" sz="1400" b="0" i="1" smtClean="0">
                              <a:latin typeface="Cambria Math" panose="02040503050406030204" pitchFamily="18" charset="0"/>
                            </a:rPr>
                            <m:t>)</m:t>
                          </m:r>
                        </m:oMath>
                      </m:oMathPara>
                    </a14:m>
                    <a:endParaRPr lang="en-US" sz="1400" dirty="0"/>
                  </a:p>
                </p:txBody>
              </p:sp>
            </mc:Choice>
            <mc:Fallback xmlns="">
              <p:sp>
                <p:nvSpPr>
                  <p:cNvPr id="912" name="TextBox 911">
                    <a:extLst>
                      <a:ext uri="{FF2B5EF4-FFF2-40B4-BE49-F238E27FC236}">
                        <a16:creationId xmlns:a16="http://schemas.microsoft.com/office/drawing/2014/main" id="{41567731-7323-7C7F-88BA-773E7F1003EA}"/>
                      </a:ext>
                    </a:extLst>
                  </p:cNvPr>
                  <p:cNvSpPr txBox="1">
                    <a:spLocks noRot="1" noChangeAspect="1" noMove="1" noResize="1" noEditPoints="1" noAdjustHandles="1" noChangeArrowheads="1" noChangeShapeType="1" noTextEdit="1"/>
                  </p:cNvSpPr>
                  <p:nvPr/>
                </p:nvSpPr>
                <p:spPr>
                  <a:xfrm rot="1418013">
                    <a:off x="1344907" y="4850187"/>
                    <a:ext cx="814197" cy="307777"/>
                  </a:xfrm>
                  <a:prstGeom prst="rect">
                    <a:avLst/>
                  </a:prstGeom>
                  <a:blipFill>
                    <a:blip r:embed="rId34"/>
                    <a:stretch>
                      <a:fillRect r="-17483" b="-990"/>
                    </a:stretch>
                  </a:blipFill>
                </p:spPr>
                <p:txBody>
                  <a:bodyPr/>
                  <a:lstStyle/>
                  <a:p>
                    <a:r>
                      <a:rPr lang="en-US">
                        <a:noFill/>
                      </a:rPr>
                      <a:t> </a:t>
                    </a:r>
                  </a:p>
                </p:txBody>
              </p:sp>
            </mc:Fallback>
          </mc:AlternateContent>
        </p:grpSp>
      </p:grpSp>
      <p:grpSp>
        <p:nvGrpSpPr>
          <p:cNvPr id="13" name="Group 12">
            <a:extLst>
              <a:ext uri="{FF2B5EF4-FFF2-40B4-BE49-F238E27FC236}">
                <a16:creationId xmlns:a16="http://schemas.microsoft.com/office/drawing/2014/main" id="{973EC0E3-C628-411A-B72F-12E46D792E10}"/>
              </a:ext>
            </a:extLst>
          </p:cNvPr>
          <p:cNvGrpSpPr/>
          <p:nvPr/>
        </p:nvGrpSpPr>
        <p:grpSpPr>
          <a:xfrm>
            <a:off x="1567695" y="3284510"/>
            <a:ext cx="3036403" cy="3220908"/>
            <a:chOff x="1567695" y="3284510"/>
            <a:chExt cx="3036403" cy="3220908"/>
          </a:xfrm>
        </p:grpSpPr>
        <p:grpSp>
          <p:nvGrpSpPr>
            <p:cNvPr id="824" name="Group 823">
              <a:extLst>
                <a:ext uri="{FF2B5EF4-FFF2-40B4-BE49-F238E27FC236}">
                  <a16:creationId xmlns:a16="http://schemas.microsoft.com/office/drawing/2014/main" id="{0A867C50-473F-381B-6CE8-2637C7D2F53D}"/>
                </a:ext>
              </a:extLst>
            </p:cNvPr>
            <p:cNvGrpSpPr/>
            <p:nvPr/>
          </p:nvGrpSpPr>
          <p:grpSpPr>
            <a:xfrm>
              <a:off x="1567695" y="3284510"/>
              <a:ext cx="3036403" cy="3220908"/>
              <a:chOff x="8852939" y="769678"/>
              <a:chExt cx="3036403" cy="3220908"/>
            </a:xfrm>
          </p:grpSpPr>
          <p:grpSp>
            <p:nvGrpSpPr>
              <p:cNvPr id="834" name="Group 833">
                <a:extLst>
                  <a:ext uri="{FF2B5EF4-FFF2-40B4-BE49-F238E27FC236}">
                    <a16:creationId xmlns:a16="http://schemas.microsoft.com/office/drawing/2014/main" id="{CCE26CD1-0CFD-F389-6387-FE9567549318}"/>
                  </a:ext>
                </a:extLst>
              </p:cNvPr>
              <p:cNvGrpSpPr/>
              <p:nvPr/>
            </p:nvGrpSpPr>
            <p:grpSpPr>
              <a:xfrm>
                <a:off x="8852939" y="769678"/>
                <a:ext cx="3036403" cy="3220908"/>
                <a:chOff x="912615" y="931346"/>
                <a:chExt cx="4920562" cy="5249521"/>
              </a:xfrm>
            </p:grpSpPr>
            <mc:AlternateContent xmlns:mc="http://schemas.openxmlformats.org/markup-compatibility/2006" xmlns:a14="http://schemas.microsoft.com/office/drawing/2010/main">
              <mc:Choice Requires="a14">
                <p:sp>
                  <p:nvSpPr>
                    <p:cNvPr id="869" name="TextBox 868">
                      <a:extLst>
                        <a:ext uri="{FF2B5EF4-FFF2-40B4-BE49-F238E27FC236}">
                          <a16:creationId xmlns:a16="http://schemas.microsoft.com/office/drawing/2014/main" id="{377D2ECC-4B56-BD49-E006-DEF7ACC44616}"/>
                        </a:ext>
                      </a:extLst>
                    </p:cNvPr>
                    <p:cNvSpPr txBox="1"/>
                    <p:nvPr/>
                  </p:nvSpPr>
                  <p:spPr>
                    <a:xfrm>
                      <a:off x="2959940" y="931346"/>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869" name="TextBox 868">
                      <a:extLst>
                        <a:ext uri="{FF2B5EF4-FFF2-40B4-BE49-F238E27FC236}">
                          <a16:creationId xmlns:a16="http://schemas.microsoft.com/office/drawing/2014/main" id="{377D2ECC-4B56-BD49-E006-DEF7ACC44616}"/>
                        </a:ext>
                      </a:extLst>
                    </p:cNvPr>
                    <p:cNvSpPr txBox="1">
                      <a:spLocks noRot="1" noChangeAspect="1" noMove="1" noResize="1" noEditPoints="1" noAdjustHandles="1" noChangeArrowheads="1" noChangeShapeType="1" noTextEdit="1"/>
                    </p:cNvSpPr>
                    <p:nvPr/>
                  </p:nvSpPr>
                  <p:spPr>
                    <a:xfrm>
                      <a:off x="2959940" y="931346"/>
                      <a:ext cx="250103" cy="369294"/>
                    </a:xfrm>
                    <a:prstGeom prst="rect">
                      <a:avLst/>
                    </a:prstGeom>
                    <a:blipFill>
                      <a:blip r:embed="rId11"/>
                      <a:stretch>
                        <a:fillRect l="-72000" r="-84000"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0" name="TextBox 869">
                      <a:extLst>
                        <a:ext uri="{FF2B5EF4-FFF2-40B4-BE49-F238E27FC236}">
                          <a16:creationId xmlns:a16="http://schemas.microsoft.com/office/drawing/2014/main" id="{34F34553-8496-036E-1DA4-B4909AC55A26}"/>
                        </a:ext>
                      </a:extLst>
                    </p:cNvPr>
                    <p:cNvSpPr txBox="1"/>
                    <p:nvPr/>
                  </p:nvSpPr>
                  <p:spPr>
                    <a:xfrm>
                      <a:off x="5375836" y="3614290"/>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70" name="TextBox 869">
                      <a:extLst>
                        <a:ext uri="{FF2B5EF4-FFF2-40B4-BE49-F238E27FC236}">
                          <a16:creationId xmlns:a16="http://schemas.microsoft.com/office/drawing/2014/main" id="{34F34553-8496-036E-1DA4-B4909AC55A26}"/>
                        </a:ext>
                      </a:extLst>
                    </p:cNvPr>
                    <p:cNvSpPr txBox="1">
                      <a:spLocks noRot="1" noChangeAspect="1" noMove="1" noResize="1" noEditPoints="1" noAdjustHandles="1" noChangeArrowheads="1" noChangeShapeType="1" noTextEdit="1"/>
                    </p:cNvSpPr>
                    <p:nvPr/>
                  </p:nvSpPr>
                  <p:spPr>
                    <a:xfrm>
                      <a:off x="5375836" y="3614290"/>
                      <a:ext cx="250103" cy="303087"/>
                    </a:xfrm>
                    <a:prstGeom prst="rect">
                      <a:avLst/>
                    </a:prstGeom>
                    <a:blipFill>
                      <a:blip r:embed="rId12"/>
                      <a:stretch>
                        <a:fillRect l="-69231" r="-73077" b="-145161"/>
                      </a:stretch>
                    </a:blipFill>
                  </p:spPr>
                  <p:txBody>
                    <a:bodyPr/>
                    <a:lstStyle/>
                    <a:p>
                      <a:r>
                        <a:rPr lang="en-US">
                          <a:noFill/>
                        </a:rPr>
                        <a:t> </a:t>
                      </a:r>
                    </a:p>
                  </p:txBody>
                </p:sp>
              </mc:Fallback>
            </mc:AlternateContent>
            <p:grpSp>
              <p:nvGrpSpPr>
                <p:cNvPr id="871" name="Group 870">
                  <a:extLst>
                    <a:ext uri="{FF2B5EF4-FFF2-40B4-BE49-F238E27FC236}">
                      <a16:creationId xmlns:a16="http://schemas.microsoft.com/office/drawing/2014/main" id="{CADD8D43-8EB2-BBB2-BB2C-83C9A92C5A26}"/>
                    </a:ext>
                  </a:extLst>
                </p:cNvPr>
                <p:cNvGrpSpPr/>
                <p:nvPr/>
              </p:nvGrpSpPr>
              <p:grpSpPr>
                <a:xfrm>
                  <a:off x="912615" y="1167258"/>
                  <a:ext cx="4920562" cy="5013609"/>
                  <a:chOff x="4121099" y="1537005"/>
                  <a:chExt cx="3444394" cy="3509888"/>
                </a:xfrm>
              </p:grpSpPr>
              <p:cxnSp>
                <p:nvCxnSpPr>
                  <p:cNvPr id="872" name="Straight Connector 871">
                    <a:extLst>
                      <a:ext uri="{FF2B5EF4-FFF2-40B4-BE49-F238E27FC236}">
                        <a16:creationId xmlns:a16="http://schemas.microsoft.com/office/drawing/2014/main" id="{D7E6FF68-D078-5068-A1F1-7B760AA6664D}"/>
                      </a:ext>
                    </a:extLst>
                  </p:cNvPr>
                  <p:cNvCxnSpPr>
                    <a:cxnSpLocks/>
                  </p:cNvCxnSpPr>
                  <p:nvPr/>
                </p:nvCxnSpPr>
                <p:spPr>
                  <a:xfrm>
                    <a:off x="5798683" y="1537005"/>
                    <a:ext cx="0" cy="35098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3" name="Straight Connector 872">
                    <a:extLst>
                      <a:ext uri="{FF2B5EF4-FFF2-40B4-BE49-F238E27FC236}">
                        <a16:creationId xmlns:a16="http://schemas.microsoft.com/office/drawing/2014/main" id="{2DC98097-6285-B76A-36B0-1525FBF652DE}"/>
                      </a:ext>
                    </a:extLst>
                  </p:cNvPr>
                  <p:cNvCxnSpPr>
                    <a:cxnSpLocks/>
                  </p:cNvCxnSpPr>
                  <p:nvPr/>
                </p:nvCxnSpPr>
                <p:spPr>
                  <a:xfrm flipH="1">
                    <a:off x="4121099" y="3258679"/>
                    <a:ext cx="344439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35" name="Group 834">
                <a:extLst>
                  <a:ext uri="{FF2B5EF4-FFF2-40B4-BE49-F238E27FC236}">
                    <a16:creationId xmlns:a16="http://schemas.microsoft.com/office/drawing/2014/main" id="{E7BEB00D-ED7C-D6D9-5716-A9A97803E802}"/>
                  </a:ext>
                </a:extLst>
              </p:cNvPr>
              <p:cNvGrpSpPr/>
              <p:nvPr/>
            </p:nvGrpSpPr>
            <p:grpSpPr>
              <a:xfrm>
                <a:off x="9112046" y="1230957"/>
                <a:ext cx="2459289" cy="2393747"/>
                <a:chOff x="4248727" y="1912341"/>
                <a:chExt cx="3697388" cy="3598849"/>
              </a:xfrm>
            </p:grpSpPr>
            <p:grpSp>
              <p:nvGrpSpPr>
                <p:cNvPr id="836" name="Group 835">
                  <a:extLst>
                    <a:ext uri="{FF2B5EF4-FFF2-40B4-BE49-F238E27FC236}">
                      <a16:creationId xmlns:a16="http://schemas.microsoft.com/office/drawing/2014/main" id="{29F2B69B-D83B-21B3-4F0F-CCBD87312D56}"/>
                    </a:ext>
                  </a:extLst>
                </p:cNvPr>
                <p:cNvGrpSpPr/>
                <p:nvPr/>
              </p:nvGrpSpPr>
              <p:grpSpPr>
                <a:xfrm>
                  <a:off x="4481077" y="2121268"/>
                  <a:ext cx="3183077" cy="3179634"/>
                  <a:chOff x="4481077" y="2121268"/>
                  <a:chExt cx="3183077" cy="3179634"/>
                </a:xfrm>
              </p:grpSpPr>
              <p:cxnSp>
                <p:nvCxnSpPr>
                  <p:cNvPr id="845" name="Straight Arrow Connector 844">
                    <a:extLst>
                      <a:ext uri="{FF2B5EF4-FFF2-40B4-BE49-F238E27FC236}">
                        <a16:creationId xmlns:a16="http://schemas.microsoft.com/office/drawing/2014/main" id="{84706448-9C3F-7574-3924-9EA421C1A2EE}"/>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6" name="Straight Arrow Connector 845">
                    <a:extLst>
                      <a:ext uri="{FF2B5EF4-FFF2-40B4-BE49-F238E27FC236}">
                        <a16:creationId xmlns:a16="http://schemas.microsoft.com/office/drawing/2014/main" id="{A8A99BD3-8B60-2A98-60AC-F7B0B5DCF345}"/>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7" name="Straight Arrow Connector 846">
                    <a:extLst>
                      <a:ext uri="{FF2B5EF4-FFF2-40B4-BE49-F238E27FC236}">
                        <a16:creationId xmlns:a16="http://schemas.microsoft.com/office/drawing/2014/main" id="{5098F9EB-C7DA-B724-01D9-B2DC78E570B4}"/>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8" name="Straight Arrow Connector 847">
                    <a:extLst>
                      <a:ext uri="{FF2B5EF4-FFF2-40B4-BE49-F238E27FC236}">
                        <a16:creationId xmlns:a16="http://schemas.microsoft.com/office/drawing/2014/main" id="{D4F225C3-9ED5-3360-4DD9-23886D35CC9F}"/>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9" name="Straight Arrow Connector 848">
                    <a:extLst>
                      <a:ext uri="{FF2B5EF4-FFF2-40B4-BE49-F238E27FC236}">
                        <a16:creationId xmlns:a16="http://schemas.microsoft.com/office/drawing/2014/main" id="{F970B89C-888E-6764-E1B3-4DBFEA1DA5DA}"/>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0" name="Straight Arrow Connector 849">
                    <a:extLst>
                      <a:ext uri="{FF2B5EF4-FFF2-40B4-BE49-F238E27FC236}">
                        <a16:creationId xmlns:a16="http://schemas.microsoft.com/office/drawing/2014/main" id="{6C814DA8-6F73-6200-277F-B6950FE54E9B}"/>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1" name="Straight Arrow Connector 850">
                    <a:extLst>
                      <a:ext uri="{FF2B5EF4-FFF2-40B4-BE49-F238E27FC236}">
                        <a16:creationId xmlns:a16="http://schemas.microsoft.com/office/drawing/2014/main" id="{EACEA027-E4C3-5A35-72EF-273C900E8A75}"/>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2" name="Straight Arrow Connector 851">
                    <a:extLst>
                      <a:ext uri="{FF2B5EF4-FFF2-40B4-BE49-F238E27FC236}">
                        <a16:creationId xmlns:a16="http://schemas.microsoft.com/office/drawing/2014/main" id="{4CC6E788-999D-F1D4-14A8-447C7790EE7F}"/>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3" name="Straight Arrow Connector 852">
                    <a:extLst>
                      <a:ext uri="{FF2B5EF4-FFF2-40B4-BE49-F238E27FC236}">
                        <a16:creationId xmlns:a16="http://schemas.microsoft.com/office/drawing/2014/main" id="{3C8867E0-3301-0C34-07CB-589F3EEF6656}"/>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4" name="Straight Arrow Connector 853">
                    <a:extLst>
                      <a:ext uri="{FF2B5EF4-FFF2-40B4-BE49-F238E27FC236}">
                        <a16:creationId xmlns:a16="http://schemas.microsoft.com/office/drawing/2014/main" id="{AE916696-FDFD-6FB5-435C-4F0799504EEB}"/>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5" name="Straight Arrow Connector 854">
                    <a:extLst>
                      <a:ext uri="{FF2B5EF4-FFF2-40B4-BE49-F238E27FC236}">
                        <a16:creationId xmlns:a16="http://schemas.microsoft.com/office/drawing/2014/main" id="{50004C72-CEDE-0BAE-DCA2-449371EF3BE4}"/>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6" name="Straight Arrow Connector 855">
                    <a:extLst>
                      <a:ext uri="{FF2B5EF4-FFF2-40B4-BE49-F238E27FC236}">
                        <a16:creationId xmlns:a16="http://schemas.microsoft.com/office/drawing/2014/main" id="{C0A8E376-852A-1D1E-0A81-BEEC403B7292}"/>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7" name="Straight Arrow Connector 856">
                    <a:extLst>
                      <a:ext uri="{FF2B5EF4-FFF2-40B4-BE49-F238E27FC236}">
                        <a16:creationId xmlns:a16="http://schemas.microsoft.com/office/drawing/2014/main" id="{33BF6B08-02BD-9856-DE78-167F748CD738}"/>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8" name="Straight Arrow Connector 857">
                    <a:extLst>
                      <a:ext uri="{FF2B5EF4-FFF2-40B4-BE49-F238E27FC236}">
                        <a16:creationId xmlns:a16="http://schemas.microsoft.com/office/drawing/2014/main" id="{59EAB7B7-9CD9-AE6D-95FA-3C64BD167B65}"/>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9" name="Straight Arrow Connector 858">
                    <a:extLst>
                      <a:ext uri="{FF2B5EF4-FFF2-40B4-BE49-F238E27FC236}">
                        <a16:creationId xmlns:a16="http://schemas.microsoft.com/office/drawing/2014/main" id="{87A071C7-4B74-3409-6079-0567B20C6256}"/>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0" name="Straight Arrow Connector 859">
                    <a:extLst>
                      <a:ext uri="{FF2B5EF4-FFF2-40B4-BE49-F238E27FC236}">
                        <a16:creationId xmlns:a16="http://schemas.microsoft.com/office/drawing/2014/main" id="{B955E491-5819-2BC1-8A16-26305BDFDECB}"/>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1" name="Straight Arrow Connector 860">
                    <a:extLst>
                      <a:ext uri="{FF2B5EF4-FFF2-40B4-BE49-F238E27FC236}">
                        <a16:creationId xmlns:a16="http://schemas.microsoft.com/office/drawing/2014/main" id="{1A9EEEAA-21BC-FD7F-E942-6A1A95143835}"/>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2" name="Straight Arrow Connector 861">
                    <a:extLst>
                      <a:ext uri="{FF2B5EF4-FFF2-40B4-BE49-F238E27FC236}">
                        <a16:creationId xmlns:a16="http://schemas.microsoft.com/office/drawing/2014/main" id="{32B09568-BDA8-D52A-33D0-0F5DB69EEECB}"/>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3" name="Straight Arrow Connector 862">
                    <a:extLst>
                      <a:ext uri="{FF2B5EF4-FFF2-40B4-BE49-F238E27FC236}">
                        <a16:creationId xmlns:a16="http://schemas.microsoft.com/office/drawing/2014/main" id="{EE68D4FC-BDB4-F37F-469F-DC11128D990C}"/>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4" name="Straight Arrow Connector 863">
                    <a:extLst>
                      <a:ext uri="{FF2B5EF4-FFF2-40B4-BE49-F238E27FC236}">
                        <a16:creationId xmlns:a16="http://schemas.microsoft.com/office/drawing/2014/main" id="{03465B29-12ED-B0B8-429C-814B09E5539B}"/>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5" name="Straight Arrow Connector 864">
                    <a:extLst>
                      <a:ext uri="{FF2B5EF4-FFF2-40B4-BE49-F238E27FC236}">
                        <a16:creationId xmlns:a16="http://schemas.microsoft.com/office/drawing/2014/main" id="{30ED5B56-1713-D975-F9D4-1D8E78801BEE}"/>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6" name="Straight Arrow Connector 865">
                    <a:extLst>
                      <a:ext uri="{FF2B5EF4-FFF2-40B4-BE49-F238E27FC236}">
                        <a16:creationId xmlns:a16="http://schemas.microsoft.com/office/drawing/2014/main" id="{48497ACB-3437-19A1-CFAD-B144BF1425E8}"/>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7" name="Straight Arrow Connector 866">
                    <a:extLst>
                      <a:ext uri="{FF2B5EF4-FFF2-40B4-BE49-F238E27FC236}">
                        <a16:creationId xmlns:a16="http://schemas.microsoft.com/office/drawing/2014/main" id="{7C5543BC-4C2C-BA48-30AC-A1EC1A55F467}"/>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8" name="Straight Arrow Connector 867">
                    <a:extLst>
                      <a:ext uri="{FF2B5EF4-FFF2-40B4-BE49-F238E27FC236}">
                        <a16:creationId xmlns:a16="http://schemas.microsoft.com/office/drawing/2014/main" id="{3D6A11AD-69B3-D47C-E669-A58C618E4DD4}"/>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37" name="Straight Arrow Connector 836">
                  <a:extLst>
                    <a:ext uri="{FF2B5EF4-FFF2-40B4-BE49-F238E27FC236}">
                      <a16:creationId xmlns:a16="http://schemas.microsoft.com/office/drawing/2014/main" id="{2A78FE9E-3E47-D1DA-F685-E7AE55F7C9B7}"/>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8" name="Straight Arrow Connector 837">
                  <a:extLst>
                    <a:ext uri="{FF2B5EF4-FFF2-40B4-BE49-F238E27FC236}">
                      <a16:creationId xmlns:a16="http://schemas.microsoft.com/office/drawing/2014/main" id="{1A2E2FD4-A18C-8DF4-EC7B-F7E454E230F5}"/>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9" name="Straight Arrow Connector 838">
                  <a:extLst>
                    <a:ext uri="{FF2B5EF4-FFF2-40B4-BE49-F238E27FC236}">
                      <a16:creationId xmlns:a16="http://schemas.microsoft.com/office/drawing/2014/main" id="{82A18526-1479-C286-F219-0A107B051528}"/>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0" name="Straight Arrow Connector 839">
                  <a:extLst>
                    <a:ext uri="{FF2B5EF4-FFF2-40B4-BE49-F238E27FC236}">
                      <a16:creationId xmlns:a16="http://schemas.microsoft.com/office/drawing/2014/main" id="{DE9A1CDF-09F9-2A3D-CD97-E28E8050DECD}"/>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1" name="Straight Arrow Connector 840">
                  <a:extLst>
                    <a:ext uri="{FF2B5EF4-FFF2-40B4-BE49-F238E27FC236}">
                      <a16:creationId xmlns:a16="http://schemas.microsoft.com/office/drawing/2014/main" id="{11739181-3F43-0F23-19EB-8FAA55254C52}"/>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2" name="Straight Arrow Connector 841">
                  <a:extLst>
                    <a:ext uri="{FF2B5EF4-FFF2-40B4-BE49-F238E27FC236}">
                      <a16:creationId xmlns:a16="http://schemas.microsoft.com/office/drawing/2014/main" id="{599CFC51-3DAC-C112-59D0-D875C9776AB5}"/>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3" name="Straight Arrow Connector 842">
                  <a:extLst>
                    <a:ext uri="{FF2B5EF4-FFF2-40B4-BE49-F238E27FC236}">
                      <a16:creationId xmlns:a16="http://schemas.microsoft.com/office/drawing/2014/main" id="{743AF769-6BD3-CAF0-33DB-21C13A2664D6}"/>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4" name="Straight Arrow Connector 843">
                  <a:extLst>
                    <a:ext uri="{FF2B5EF4-FFF2-40B4-BE49-F238E27FC236}">
                      <a16:creationId xmlns:a16="http://schemas.microsoft.com/office/drawing/2014/main" id="{A79E8011-6AAC-0B2C-7F24-089CBB4D6141}"/>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825" name="Group 824">
              <a:extLst>
                <a:ext uri="{FF2B5EF4-FFF2-40B4-BE49-F238E27FC236}">
                  <a16:creationId xmlns:a16="http://schemas.microsoft.com/office/drawing/2014/main" id="{85803CFB-1198-85B2-8E57-EAD41F22FB0E}"/>
                </a:ext>
              </a:extLst>
            </p:cNvPr>
            <p:cNvGrpSpPr/>
            <p:nvPr/>
          </p:nvGrpSpPr>
          <p:grpSpPr>
            <a:xfrm>
              <a:off x="3165811" y="3935278"/>
              <a:ext cx="1018661" cy="999420"/>
              <a:chOff x="10451055" y="1420446"/>
              <a:chExt cx="1018661" cy="999420"/>
            </a:xfrm>
          </p:grpSpPr>
          <p:grpSp>
            <p:nvGrpSpPr>
              <p:cNvPr id="826" name="Group 825">
                <a:extLst>
                  <a:ext uri="{FF2B5EF4-FFF2-40B4-BE49-F238E27FC236}">
                    <a16:creationId xmlns:a16="http://schemas.microsoft.com/office/drawing/2014/main" id="{8561A277-3C87-389C-F1A3-74C186DB43E7}"/>
                  </a:ext>
                </a:extLst>
              </p:cNvPr>
              <p:cNvGrpSpPr>
                <a:grpSpLocks noChangeAspect="1"/>
              </p:cNvGrpSpPr>
              <p:nvPr/>
            </p:nvGrpSpPr>
            <p:grpSpPr>
              <a:xfrm>
                <a:off x="10575092" y="1609282"/>
                <a:ext cx="852468" cy="614570"/>
                <a:chOff x="8500759" y="3280789"/>
                <a:chExt cx="747971" cy="539234"/>
              </a:xfrm>
            </p:grpSpPr>
            <p:sp>
              <p:nvSpPr>
                <p:cNvPr id="830" name="Parallelogram 829">
                  <a:extLst>
                    <a:ext uri="{FF2B5EF4-FFF2-40B4-BE49-F238E27FC236}">
                      <a16:creationId xmlns:a16="http://schemas.microsoft.com/office/drawing/2014/main" id="{C83A5570-D931-D2E0-9E28-69179DB5670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1" name="Straight Arrow Connector 830">
                  <a:extLst>
                    <a:ext uri="{FF2B5EF4-FFF2-40B4-BE49-F238E27FC236}">
                      <a16:creationId xmlns:a16="http://schemas.microsoft.com/office/drawing/2014/main" id="{95A49E4C-81C4-54C3-4C2F-3FBC95E0ED86}"/>
                    </a:ext>
                  </a:extLst>
                </p:cNvPr>
                <p:cNvCxnSpPr>
                  <a:cxnSpLocks/>
                  <a:stCxn id="833"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2" name="Straight Arrow Connector 831">
                  <a:extLst>
                    <a:ext uri="{FF2B5EF4-FFF2-40B4-BE49-F238E27FC236}">
                      <a16:creationId xmlns:a16="http://schemas.microsoft.com/office/drawing/2014/main" id="{53F24ADD-8D28-A481-839F-2A5ECFA3D94F}"/>
                    </a:ext>
                  </a:extLst>
                </p:cNvPr>
                <p:cNvCxnSpPr>
                  <a:cxnSpLocks/>
                  <a:stCxn id="833"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33" name="Oval 832">
                  <a:extLst>
                    <a:ext uri="{FF2B5EF4-FFF2-40B4-BE49-F238E27FC236}">
                      <a16:creationId xmlns:a16="http://schemas.microsoft.com/office/drawing/2014/main" id="{B248BA80-B8A0-EFE0-FDD0-E7FCCBB603A9}"/>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27" name="TextBox 826">
                    <a:extLst>
                      <a:ext uri="{FF2B5EF4-FFF2-40B4-BE49-F238E27FC236}">
                        <a16:creationId xmlns:a16="http://schemas.microsoft.com/office/drawing/2014/main" id="{2DAFFE58-3539-9399-F65A-CBDBF73F1389}"/>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827" name="TextBox 826">
                    <a:extLst>
                      <a:ext uri="{FF2B5EF4-FFF2-40B4-BE49-F238E27FC236}">
                        <a16:creationId xmlns:a16="http://schemas.microsoft.com/office/drawing/2014/main" id="{2DAFFE58-3539-9399-F65A-CBDBF73F1389}"/>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8" name="TextBox 827">
                    <a:extLst>
                      <a:ext uri="{FF2B5EF4-FFF2-40B4-BE49-F238E27FC236}">
                        <a16:creationId xmlns:a16="http://schemas.microsoft.com/office/drawing/2014/main" id="{37228480-85FA-7BC3-8C71-400A9BAD719E}"/>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828" name="TextBox 827">
                    <a:extLst>
                      <a:ext uri="{FF2B5EF4-FFF2-40B4-BE49-F238E27FC236}">
                        <a16:creationId xmlns:a16="http://schemas.microsoft.com/office/drawing/2014/main" id="{37228480-85FA-7BC3-8C71-400A9BAD719E}"/>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9" name="TextBox 828">
                    <a:extLst>
                      <a:ext uri="{FF2B5EF4-FFF2-40B4-BE49-F238E27FC236}">
                        <a16:creationId xmlns:a16="http://schemas.microsoft.com/office/drawing/2014/main" id="{4F10F9A0-2C13-CFBD-959A-2B76EFF0CCCA}"/>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829" name="TextBox 828">
                    <a:extLst>
                      <a:ext uri="{FF2B5EF4-FFF2-40B4-BE49-F238E27FC236}">
                        <a16:creationId xmlns:a16="http://schemas.microsoft.com/office/drawing/2014/main" id="{4F10F9A0-2C13-CFBD-959A-2B76EFF0CCCA}"/>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15"/>
                    <a:stretch>
                      <a:fillRect/>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8AAE5E11-8378-6056-A5D0-BEF9B0A7FECA}"/>
                </a:ext>
              </a:extLst>
            </p:cNvPr>
            <p:cNvGrpSpPr/>
            <p:nvPr/>
          </p:nvGrpSpPr>
          <p:grpSpPr>
            <a:xfrm>
              <a:off x="2071122" y="4966950"/>
              <a:ext cx="1549665" cy="1142685"/>
              <a:chOff x="1388147" y="4464510"/>
              <a:chExt cx="1549665" cy="1142685"/>
            </a:xfrm>
          </p:grpSpPr>
          <p:grpSp>
            <p:nvGrpSpPr>
              <p:cNvPr id="5" name="Group 4">
                <a:extLst>
                  <a:ext uri="{FF2B5EF4-FFF2-40B4-BE49-F238E27FC236}">
                    <a16:creationId xmlns:a16="http://schemas.microsoft.com/office/drawing/2014/main" id="{12E7964C-C84D-97C4-7F86-FF5403F9997A}"/>
                  </a:ext>
                </a:extLst>
              </p:cNvPr>
              <p:cNvGrpSpPr/>
              <p:nvPr/>
            </p:nvGrpSpPr>
            <p:grpSpPr>
              <a:xfrm>
                <a:off x="1388147" y="4585488"/>
                <a:ext cx="1274661" cy="791730"/>
                <a:chOff x="6830489" y="4081173"/>
                <a:chExt cx="1274661" cy="791730"/>
              </a:xfrm>
            </p:grpSpPr>
            <p:sp>
              <p:nvSpPr>
                <p:cNvPr id="9" name="Parallelogram 8">
                  <a:extLst>
                    <a:ext uri="{FF2B5EF4-FFF2-40B4-BE49-F238E27FC236}">
                      <a16:creationId xmlns:a16="http://schemas.microsoft.com/office/drawing/2014/main" id="{E9A93D7A-9357-F0C7-0EC4-8992641A9DA0}"/>
                    </a:ext>
                  </a:extLst>
                </p:cNvPr>
                <p:cNvSpPr/>
                <p:nvPr/>
              </p:nvSpPr>
              <p:spPr>
                <a:xfrm rot="20603129" flipH="1">
                  <a:off x="6830489" y="4210339"/>
                  <a:ext cx="1180942" cy="53368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007ADF6-E1DA-E040-B064-C9BB2478B5F6}"/>
                    </a:ext>
                  </a:extLst>
                </p:cNvPr>
                <p:cNvCxnSpPr>
                  <a:cxnSpLocks/>
                </p:cNvCxnSpPr>
                <p:nvPr/>
              </p:nvCxnSpPr>
              <p:spPr>
                <a:xfrm flipH="1" flipV="1">
                  <a:off x="7782425" y="4081173"/>
                  <a:ext cx="266474" cy="46966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728986-FDCC-EC47-7B1F-D09E5E342C16}"/>
                    </a:ext>
                  </a:extLst>
                </p:cNvPr>
                <p:cNvCxnSpPr>
                  <a:cxnSpLocks/>
                </p:cNvCxnSpPr>
                <p:nvPr/>
              </p:nvCxnSpPr>
              <p:spPr>
                <a:xfrm flipH="1">
                  <a:off x="7055117" y="4574845"/>
                  <a:ext cx="994974" cy="29805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9EFCBEA-2D76-96AB-2B4D-E751ED6F6E1C}"/>
                    </a:ext>
                  </a:extLst>
                </p:cNvPr>
                <p:cNvSpPr>
                  <a:spLocks noChangeAspect="1"/>
                </p:cNvSpPr>
                <p:nvPr/>
              </p:nvSpPr>
              <p:spPr>
                <a:xfrm>
                  <a:off x="8037387" y="4541876"/>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5B0DBD-3706-00DD-D0EA-33D936D2EDBF}"/>
                      </a:ext>
                    </a:extLst>
                  </p:cNvPr>
                  <p:cNvSpPr txBox="1"/>
                  <p:nvPr/>
                </p:nvSpPr>
                <p:spPr>
                  <a:xfrm rot="20176421">
                    <a:off x="2071130" y="5083975"/>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887" name="TextBox 886">
                    <a:extLst>
                      <a:ext uri="{FF2B5EF4-FFF2-40B4-BE49-F238E27FC236}">
                        <a16:creationId xmlns:a16="http://schemas.microsoft.com/office/drawing/2014/main" id="{6F5B0DBD-3706-00DD-D0EA-33D936D2EDBF}"/>
                      </a:ext>
                    </a:extLst>
                  </p:cNvPr>
                  <p:cNvSpPr txBox="1">
                    <a:spLocks noRot="1" noChangeAspect="1" noMove="1" noResize="1" noEditPoints="1" noAdjustHandles="1" noChangeArrowheads="1" noChangeShapeType="1" noTextEdit="1"/>
                  </p:cNvSpPr>
                  <p:nvPr/>
                </p:nvSpPr>
                <p:spPr>
                  <a:xfrm rot="20176421">
                    <a:off x="2071130" y="5083975"/>
                    <a:ext cx="472501"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614602E-7F81-51C7-5145-F62B252914AE}"/>
                      </a:ext>
                    </a:extLst>
                  </p:cNvPr>
                  <p:cNvSpPr txBox="1"/>
                  <p:nvPr/>
                </p:nvSpPr>
                <p:spPr>
                  <a:xfrm rot="19800302">
                    <a:off x="2396382" y="4464510"/>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𝑤</m:t>
                              </m:r>
                            </m:e>
                          </m:acc>
                        </m:oMath>
                      </m:oMathPara>
                    </a14:m>
                    <a:endParaRPr lang="en-US" sz="2800" dirty="0"/>
                  </a:p>
                </p:txBody>
              </p:sp>
            </mc:Choice>
            <mc:Fallback xmlns="">
              <p:sp>
                <p:nvSpPr>
                  <p:cNvPr id="888" name="TextBox 887">
                    <a:extLst>
                      <a:ext uri="{FF2B5EF4-FFF2-40B4-BE49-F238E27FC236}">
                        <a16:creationId xmlns:a16="http://schemas.microsoft.com/office/drawing/2014/main" id="{9614602E-7F81-51C7-5145-F62B252914AE}"/>
                      </a:ext>
                    </a:extLst>
                  </p:cNvPr>
                  <p:cNvSpPr txBox="1">
                    <a:spLocks noRot="1" noChangeAspect="1" noMove="1" noResize="1" noEditPoints="1" noAdjustHandles="1" noChangeArrowheads="1" noChangeShapeType="1" noTextEdit="1"/>
                  </p:cNvSpPr>
                  <p:nvPr/>
                </p:nvSpPr>
                <p:spPr>
                  <a:xfrm rot="19800302">
                    <a:off x="2396382" y="4464510"/>
                    <a:ext cx="541430"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C8AC4F-1705-0AB5-712F-5AC935D820D7}"/>
                      </a:ext>
                    </a:extLst>
                  </p:cNvPr>
                  <p:cNvSpPr txBox="1"/>
                  <p:nvPr/>
                </p:nvSpPr>
                <p:spPr>
                  <a:xfrm rot="20630744">
                    <a:off x="1447213" y="4781793"/>
                    <a:ext cx="1099275" cy="40312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𝜔</m:t>
                              </m:r>
                            </m:e>
                          </m:acc>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oMath>
                      </m:oMathPara>
                    </a14:m>
                    <a:endParaRPr lang="en-US" dirty="0"/>
                  </a:p>
                </p:txBody>
              </p:sp>
            </mc:Choice>
            <mc:Fallback xmlns="">
              <p:sp>
                <p:nvSpPr>
                  <p:cNvPr id="889" name="TextBox 888">
                    <a:extLst>
                      <a:ext uri="{FF2B5EF4-FFF2-40B4-BE49-F238E27FC236}">
                        <a16:creationId xmlns:a16="http://schemas.microsoft.com/office/drawing/2014/main" id="{71C8AC4F-1705-0AB5-712F-5AC935D820D7}"/>
                      </a:ext>
                    </a:extLst>
                  </p:cNvPr>
                  <p:cNvSpPr txBox="1">
                    <a:spLocks noRot="1" noChangeAspect="1" noMove="1" noResize="1" noEditPoints="1" noAdjustHandles="1" noChangeArrowheads="1" noChangeShapeType="1" noTextEdit="1"/>
                  </p:cNvSpPr>
                  <p:nvPr/>
                </p:nvSpPr>
                <p:spPr>
                  <a:xfrm rot="20630744">
                    <a:off x="1447213" y="4781793"/>
                    <a:ext cx="1099275" cy="403124"/>
                  </a:xfrm>
                  <a:prstGeom prst="rect">
                    <a:avLst/>
                  </a:prstGeom>
                  <a:blipFill>
                    <a:blip r:embed="rId18"/>
                    <a:stretch>
                      <a:fillRect t="-12174" r="-15625"/>
                    </a:stretch>
                  </a:blipFill>
                </p:spPr>
                <p:txBody>
                  <a:bodyPr/>
                  <a:lstStyle/>
                  <a:p>
                    <a:r>
                      <a:rPr lang="en-US">
                        <a:noFill/>
                      </a:rPr>
                      <a:t> </a:t>
                    </a:r>
                  </a:p>
                </p:txBody>
              </p:sp>
            </mc:Fallback>
          </mc:AlternateContent>
        </p:grpSp>
      </p:grpSp>
      <p:grpSp>
        <p:nvGrpSpPr>
          <p:cNvPr id="14" name="Group 13">
            <a:extLst>
              <a:ext uri="{FF2B5EF4-FFF2-40B4-BE49-F238E27FC236}">
                <a16:creationId xmlns:a16="http://schemas.microsoft.com/office/drawing/2014/main" id="{4F00F6BD-FEFE-063A-C200-3A6CDC805668}"/>
              </a:ext>
            </a:extLst>
          </p:cNvPr>
          <p:cNvGrpSpPr/>
          <p:nvPr/>
        </p:nvGrpSpPr>
        <p:grpSpPr>
          <a:xfrm>
            <a:off x="8639026" y="666509"/>
            <a:ext cx="3412500" cy="3439788"/>
            <a:chOff x="8639026" y="666509"/>
            <a:chExt cx="3412500" cy="3439788"/>
          </a:xfrm>
        </p:grpSpPr>
        <p:grpSp>
          <p:nvGrpSpPr>
            <p:cNvPr id="15" name="Group 14">
              <a:extLst>
                <a:ext uri="{FF2B5EF4-FFF2-40B4-BE49-F238E27FC236}">
                  <a16:creationId xmlns:a16="http://schemas.microsoft.com/office/drawing/2014/main" id="{97AB0119-EC51-5293-3C03-B93A8BAF72F5}"/>
                </a:ext>
              </a:extLst>
            </p:cNvPr>
            <p:cNvGrpSpPr/>
            <p:nvPr/>
          </p:nvGrpSpPr>
          <p:grpSpPr>
            <a:xfrm>
              <a:off x="8639026" y="666509"/>
              <a:ext cx="3412500" cy="3439788"/>
              <a:chOff x="8639026" y="666509"/>
              <a:chExt cx="3412500" cy="3439788"/>
            </a:xfrm>
          </p:grpSpPr>
          <p:grpSp>
            <p:nvGrpSpPr>
              <p:cNvPr id="34" name="Group 33">
                <a:extLst>
                  <a:ext uri="{FF2B5EF4-FFF2-40B4-BE49-F238E27FC236}">
                    <a16:creationId xmlns:a16="http://schemas.microsoft.com/office/drawing/2014/main" id="{E7728679-0EBE-F3AE-C96A-9F253D07F21F}"/>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942" name="TextBox 941">
                      <a:extLst>
                        <a:ext uri="{FF2B5EF4-FFF2-40B4-BE49-F238E27FC236}">
                          <a16:creationId xmlns:a16="http://schemas.microsoft.com/office/drawing/2014/main" id="{833227D9-C819-9E3D-2B19-B1461189112C}"/>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3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3" name="TextBox 942">
                      <a:extLst>
                        <a:ext uri="{FF2B5EF4-FFF2-40B4-BE49-F238E27FC236}">
                          <a16:creationId xmlns:a16="http://schemas.microsoft.com/office/drawing/2014/main" id="{B69C263D-BE2D-6051-7956-F4F89ABFFCF3}"/>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6"/>
                      <a:stretch>
                        <a:fillRect l="-29268" r="-24390" b="-52000"/>
                      </a:stretch>
                    </a:blipFill>
                  </p:spPr>
                  <p:txBody>
                    <a:bodyPr/>
                    <a:lstStyle/>
                    <a:p>
                      <a:r>
                        <a:rPr lang="en-US">
                          <a:noFill/>
                        </a:rPr>
                        <a:t> </a:t>
                      </a:r>
                    </a:p>
                  </p:txBody>
                </p:sp>
              </mc:Fallback>
            </mc:AlternateContent>
            <p:grpSp>
              <p:nvGrpSpPr>
                <p:cNvPr id="944" name="Group 943">
                  <a:extLst>
                    <a:ext uri="{FF2B5EF4-FFF2-40B4-BE49-F238E27FC236}">
                      <a16:creationId xmlns:a16="http://schemas.microsoft.com/office/drawing/2014/main" id="{7996F48A-D230-D071-DB88-21DB4D95167D}"/>
                    </a:ext>
                  </a:extLst>
                </p:cNvPr>
                <p:cNvGrpSpPr/>
                <p:nvPr/>
              </p:nvGrpSpPr>
              <p:grpSpPr>
                <a:xfrm>
                  <a:off x="565964" y="883621"/>
                  <a:ext cx="5486400" cy="5485835"/>
                  <a:chOff x="3878442" y="1338439"/>
                  <a:chExt cx="3840480" cy="3840480"/>
                </a:xfrm>
              </p:grpSpPr>
              <p:cxnSp>
                <p:nvCxnSpPr>
                  <p:cNvPr id="945" name="Straight Connector 944">
                    <a:extLst>
                      <a:ext uri="{FF2B5EF4-FFF2-40B4-BE49-F238E27FC236}">
                        <a16:creationId xmlns:a16="http://schemas.microsoft.com/office/drawing/2014/main" id="{B75444B5-A69A-C60C-3FAA-26E5F1942038}"/>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6" name="Straight Connector 945">
                    <a:extLst>
                      <a:ext uri="{FF2B5EF4-FFF2-40B4-BE49-F238E27FC236}">
                        <a16:creationId xmlns:a16="http://schemas.microsoft.com/office/drawing/2014/main" id="{7C78F48C-7589-6B32-E567-A65877FABD45}"/>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5" name="Group 34">
                <a:extLst>
                  <a:ext uri="{FF2B5EF4-FFF2-40B4-BE49-F238E27FC236}">
                    <a16:creationId xmlns:a16="http://schemas.microsoft.com/office/drawing/2014/main" id="{3769DAED-C607-F4D8-F4AD-E656AEEF8BF7}"/>
                  </a:ext>
                </a:extLst>
              </p:cNvPr>
              <p:cNvGrpSpPr/>
              <p:nvPr/>
            </p:nvGrpSpPr>
            <p:grpSpPr>
              <a:xfrm>
                <a:off x="9112046" y="1230957"/>
                <a:ext cx="2459289" cy="2393747"/>
                <a:chOff x="4248727" y="1912341"/>
                <a:chExt cx="3697388" cy="3598849"/>
              </a:xfrm>
            </p:grpSpPr>
            <p:grpSp>
              <p:nvGrpSpPr>
                <p:cNvPr id="36" name="Group 35">
                  <a:extLst>
                    <a:ext uri="{FF2B5EF4-FFF2-40B4-BE49-F238E27FC236}">
                      <a16:creationId xmlns:a16="http://schemas.microsoft.com/office/drawing/2014/main" id="{3E1E4388-24BE-87C2-B27A-CC7AB5AC8B95}"/>
                    </a:ext>
                  </a:extLst>
                </p:cNvPr>
                <p:cNvGrpSpPr/>
                <p:nvPr/>
              </p:nvGrpSpPr>
              <p:grpSpPr>
                <a:xfrm>
                  <a:off x="4481077" y="2121268"/>
                  <a:ext cx="3183077" cy="3179634"/>
                  <a:chOff x="4481077" y="2121268"/>
                  <a:chExt cx="3183077" cy="3179634"/>
                </a:xfrm>
              </p:grpSpPr>
              <p:cxnSp>
                <p:nvCxnSpPr>
                  <p:cNvPr id="45" name="Straight Arrow Connector 44">
                    <a:extLst>
                      <a:ext uri="{FF2B5EF4-FFF2-40B4-BE49-F238E27FC236}">
                        <a16:creationId xmlns:a16="http://schemas.microsoft.com/office/drawing/2014/main" id="{934BB0D8-BEC3-88E0-986C-6DC65594217F}"/>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B4F08CC-4BB4-5EB5-586A-C50C912CE646}"/>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C03373A-50DC-2415-AE66-0EC4124FCB1A}"/>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3" name="Straight Arrow Connector 902">
                    <a:extLst>
                      <a:ext uri="{FF2B5EF4-FFF2-40B4-BE49-F238E27FC236}">
                        <a16:creationId xmlns:a16="http://schemas.microsoft.com/office/drawing/2014/main" id="{DD7E8137-C132-381E-8B95-772F71F5DB43}"/>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4" name="Straight Arrow Connector 903">
                    <a:extLst>
                      <a:ext uri="{FF2B5EF4-FFF2-40B4-BE49-F238E27FC236}">
                        <a16:creationId xmlns:a16="http://schemas.microsoft.com/office/drawing/2014/main" id="{E2E65D13-6AF3-67A8-25F0-C5635132D3CB}"/>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5" name="Straight Arrow Connector 904">
                    <a:extLst>
                      <a:ext uri="{FF2B5EF4-FFF2-40B4-BE49-F238E27FC236}">
                        <a16:creationId xmlns:a16="http://schemas.microsoft.com/office/drawing/2014/main" id="{D8D9B64C-E8E4-03EC-8212-97E3CDB7B94E}"/>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6" name="Straight Arrow Connector 905">
                    <a:extLst>
                      <a:ext uri="{FF2B5EF4-FFF2-40B4-BE49-F238E27FC236}">
                        <a16:creationId xmlns:a16="http://schemas.microsoft.com/office/drawing/2014/main" id="{4F8119A8-920B-F690-2D99-39972D946B3A}"/>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7" name="Straight Arrow Connector 906">
                    <a:extLst>
                      <a:ext uri="{FF2B5EF4-FFF2-40B4-BE49-F238E27FC236}">
                        <a16:creationId xmlns:a16="http://schemas.microsoft.com/office/drawing/2014/main" id="{6C45A36D-7ADB-B3B1-4325-48F9E4CF92C1}"/>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6" name="Straight Arrow Connector 925">
                    <a:extLst>
                      <a:ext uri="{FF2B5EF4-FFF2-40B4-BE49-F238E27FC236}">
                        <a16:creationId xmlns:a16="http://schemas.microsoft.com/office/drawing/2014/main" id="{1CB2D616-552E-5330-688B-A3D9A0C2CDCC}"/>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7" name="Straight Arrow Connector 926">
                    <a:extLst>
                      <a:ext uri="{FF2B5EF4-FFF2-40B4-BE49-F238E27FC236}">
                        <a16:creationId xmlns:a16="http://schemas.microsoft.com/office/drawing/2014/main" id="{363D2D8C-9BF5-99FD-8DB4-55FC89BFA67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8" name="Straight Arrow Connector 927">
                    <a:extLst>
                      <a:ext uri="{FF2B5EF4-FFF2-40B4-BE49-F238E27FC236}">
                        <a16:creationId xmlns:a16="http://schemas.microsoft.com/office/drawing/2014/main" id="{66068006-BAD3-D83C-54AD-6A5CD5824C0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9" name="Straight Arrow Connector 928">
                    <a:extLst>
                      <a:ext uri="{FF2B5EF4-FFF2-40B4-BE49-F238E27FC236}">
                        <a16:creationId xmlns:a16="http://schemas.microsoft.com/office/drawing/2014/main" id="{F58CFC0A-D536-D15E-9ADB-88819E05D6B5}"/>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0" name="Straight Arrow Connector 929">
                    <a:extLst>
                      <a:ext uri="{FF2B5EF4-FFF2-40B4-BE49-F238E27FC236}">
                        <a16:creationId xmlns:a16="http://schemas.microsoft.com/office/drawing/2014/main" id="{C08C3224-A10B-7298-FDDC-82A192EB8CE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1" name="Straight Arrow Connector 930">
                    <a:extLst>
                      <a:ext uri="{FF2B5EF4-FFF2-40B4-BE49-F238E27FC236}">
                        <a16:creationId xmlns:a16="http://schemas.microsoft.com/office/drawing/2014/main" id="{CC3619C5-6BE7-E053-9F42-FD774D8C7637}"/>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2" name="Straight Arrow Connector 931">
                    <a:extLst>
                      <a:ext uri="{FF2B5EF4-FFF2-40B4-BE49-F238E27FC236}">
                        <a16:creationId xmlns:a16="http://schemas.microsoft.com/office/drawing/2014/main" id="{F337F946-1565-7844-30B4-1796DE196B5D}"/>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3" name="Straight Arrow Connector 932">
                    <a:extLst>
                      <a:ext uri="{FF2B5EF4-FFF2-40B4-BE49-F238E27FC236}">
                        <a16:creationId xmlns:a16="http://schemas.microsoft.com/office/drawing/2014/main" id="{8FA6D1E4-A63B-9D34-E55A-6865469DAF73}"/>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4" name="Straight Arrow Connector 933">
                    <a:extLst>
                      <a:ext uri="{FF2B5EF4-FFF2-40B4-BE49-F238E27FC236}">
                        <a16:creationId xmlns:a16="http://schemas.microsoft.com/office/drawing/2014/main" id="{B105DFE1-1761-D753-75D4-FDA2C521F1FC}"/>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5" name="Straight Arrow Connector 934">
                    <a:extLst>
                      <a:ext uri="{FF2B5EF4-FFF2-40B4-BE49-F238E27FC236}">
                        <a16:creationId xmlns:a16="http://schemas.microsoft.com/office/drawing/2014/main" id="{8DF81413-C4CA-E79B-77B4-94F27E77ECFB}"/>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6" name="Straight Arrow Connector 935">
                    <a:extLst>
                      <a:ext uri="{FF2B5EF4-FFF2-40B4-BE49-F238E27FC236}">
                        <a16:creationId xmlns:a16="http://schemas.microsoft.com/office/drawing/2014/main" id="{627256DB-0C41-64E0-360D-7F1EAB3F6F09}"/>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7" name="Straight Arrow Connector 936">
                    <a:extLst>
                      <a:ext uri="{FF2B5EF4-FFF2-40B4-BE49-F238E27FC236}">
                        <a16:creationId xmlns:a16="http://schemas.microsoft.com/office/drawing/2014/main" id="{F2E7D771-B47E-A41A-4E0E-809A32517A13}"/>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8" name="Straight Arrow Connector 937">
                    <a:extLst>
                      <a:ext uri="{FF2B5EF4-FFF2-40B4-BE49-F238E27FC236}">
                        <a16:creationId xmlns:a16="http://schemas.microsoft.com/office/drawing/2014/main" id="{BA79BDE5-2A47-4B81-B9F4-15D11C4451D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9" name="Straight Arrow Connector 938">
                    <a:extLst>
                      <a:ext uri="{FF2B5EF4-FFF2-40B4-BE49-F238E27FC236}">
                        <a16:creationId xmlns:a16="http://schemas.microsoft.com/office/drawing/2014/main" id="{B2E9C923-DC16-5CE0-4E10-4C331A0F9983}"/>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0" name="Straight Arrow Connector 939">
                    <a:extLst>
                      <a:ext uri="{FF2B5EF4-FFF2-40B4-BE49-F238E27FC236}">
                        <a16:creationId xmlns:a16="http://schemas.microsoft.com/office/drawing/2014/main" id="{8846DFE3-9825-FBB7-EB69-7BCCAEFE7328}"/>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1" name="Straight Arrow Connector 940">
                    <a:extLst>
                      <a:ext uri="{FF2B5EF4-FFF2-40B4-BE49-F238E27FC236}">
                        <a16:creationId xmlns:a16="http://schemas.microsoft.com/office/drawing/2014/main" id="{7CF8AECC-F8BD-3574-371F-A82061E77D63}"/>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a:extLst>
                    <a:ext uri="{FF2B5EF4-FFF2-40B4-BE49-F238E27FC236}">
                      <a16:creationId xmlns:a16="http://schemas.microsoft.com/office/drawing/2014/main" id="{D6BDD978-0D96-C716-56D4-A7A078440DD8}"/>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0BDA55E-3E14-B9D8-2105-4EBA57091D67}"/>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456B2DA-73E8-0FCC-2FE6-4F6D3F7620D0}"/>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F3EC9AD-DADA-4128-78F5-B89886BB3C6F}"/>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E783444-236B-6EA7-6EC7-E0F068F810B2}"/>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DD21DE1-B81D-9C27-F294-3B53CC5855B5}"/>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715A201-2A0F-6D9E-DED1-831DEBA3524A}"/>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7427768-69AF-3D16-6D98-F95B5279F6D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06A280C3-D732-ADFD-3390-3BA03740E993}"/>
                </a:ext>
              </a:extLst>
            </p:cNvPr>
            <p:cNvGrpSpPr/>
            <p:nvPr/>
          </p:nvGrpSpPr>
          <p:grpSpPr>
            <a:xfrm>
              <a:off x="10451055" y="1420446"/>
              <a:ext cx="1018661" cy="999420"/>
              <a:chOff x="10451055" y="1420446"/>
              <a:chExt cx="1018661" cy="999420"/>
            </a:xfrm>
          </p:grpSpPr>
          <p:grpSp>
            <p:nvGrpSpPr>
              <p:cNvPr id="26" name="Group 25">
                <a:extLst>
                  <a:ext uri="{FF2B5EF4-FFF2-40B4-BE49-F238E27FC236}">
                    <a16:creationId xmlns:a16="http://schemas.microsoft.com/office/drawing/2014/main" id="{E334AD06-35A9-2661-A8D9-72B8AD8AE097}"/>
                  </a:ext>
                </a:extLst>
              </p:cNvPr>
              <p:cNvGrpSpPr>
                <a:grpSpLocks noChangeAspect="1"/>
              </p:cNvGrpSpPr>
              <p:nvPr/>
            </p:nvGrpSpPr>
            <p:grpSpPr>
              <a:xfrm>
                <a:off x="10575092" y="1609282"/>
                <a:ext cx="852468" cy="614570"/>
                <a:chOff x="8500759" y="3280789"/>
                <a:chExt cx="747971" cy="539234"/>
              </a:xfrm>
            </p:grpSpPr>
            <p:sp>
              <p:nvSpPr>
                <p:cNvPr id="30" name="Parallelogram 29">
                  <a:extLst>
                    <a:ext uri="{FF2B5EF4-FFF2-40B4-BE49-F238E27FC236}">
                      <a16:creationId xmlns:a16="http://schemas.microsoft.com/office/drawing/2014/main" id="{E8BAFAF7-0CF4-B339-CD7E-F0E8849719C1}"/>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9A23E9B4-47E9-DB31-C005-339BEDCB81DF}"/>
                    </a:ext>
                  </a:extLst>
                </p:cNvPr>
                <p:cNvCxnSpPr>
                  <a:cxnSpLocks/>
                  <a:stCxn id="33"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01F1FC0-5D6B-0849-8D75-F448378FF6B9}"/>
                    </a:ext>
                  </a:extLst>
                </p:cNvPr>
                <p:cNvCxnSpPr>
                  <a:cxnSpLocks/>
                  <a:stCxn id="33"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69B6F350-2023-DB8F-A25B-7F4432881FCD}"/>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D745ED-834C-4560-F07D-787BB88F37B0}"/>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27" name="TextBox 26">
                    <a:extLst>
                      <a:ext uri="{FF2B5EF4-FFF2-40B4-BE49-F238E27FC236}">
                        <a16:creationId xmlns:a16="http://schemas.microsoft.com/office/drawing/2014/main" id="{8BD745ED-834C-4560-F07D-787BB88F37B0}"/>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CD32ED0-C1F2-D02D-F104-906C0FFCC299}"/>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43" name="TextBox 42">
                    <a:extLst>
                      <a:ext uri="{FF2B5EF4-FFF2-40B4-BE49-F238E27FC236}">
                        <a16:creationId xmlns:a16="http://schemas.microsoft.com/office/drawing/2014/main" id="{93ABC70A-0589-E27F-7A5A-7409542827D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07E012E-55E8-6B7E-891D-C236C95996B2}"/>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44" name="TextBox 43">
                    <a:extLst>
                      <a:ext uri="{FF2B5EF4-FFF2-40B4-BE49-F238E27FC236}">
                        <a16:creationId xmlns:a16="http://schemas.microsoft.com/office/drawing/2014/main" id="{FF6DC506-1EEF-EFEF-77B1-DE46F5CFCAE2}"/>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39"/>
                    <a:stretch>
                      <a:fillRect/>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1B79F9CA-A8B0-510C-8C71-EB3346249DA3}"/>
                </a:ext>
              </a:extLst>
            </p:cNvPr>
            <p:cNvGrpSpPr/>
            <p:nvPr/>
          </p:nvGrpSpPr>
          <p:grpSpPr>
            <a:xfrm rot="-5400000">
              <a:off x="9337850" y="2385065"/>
              <a:ext cx="1036533" cy="1135070"/>
              <a:chOff x="9401958" y="1446220"/>
              <a:chExt cx="1036533" cy="1135070"/>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7FC100-E90A-B10F-7113-EB46FAD0DD3C}"/>
                      </a:ext>
                    </a:extLst>
                  </p:cNvPr>
                  <p:cNvSpPr txBox="1"/>
                  <p:nvPr/>
                </p:nvSpPr>
                <p:spPr>
                  <a:xfrm rot="7272448">
                    <a:off x="9906166" y="1875314"/>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45" name="TextBox 44">
                    <a:extLst>
                      <a:ext uri="{FF2B5EF4-FFF2-40B4-BE49-F238E27FC236}">
                        <a16:creationId xmlns:a16="http://schemas.microsoft.com/office/drawing/2014/main" id="{8AC59321-55FC-C67C-D188-C744665B42AD}"/>
                      </a:ext>
                    </a:extLst>
                  </p:cNvPr>
                  <p:cNvSpPr txBox="1">
                    <a:spLocks noRot="1" noChangeAspect="1" noMove="1" noResize="1" noEditPoints="1" noAdjustHandles="1" noChangeArrowheads="1" noChangeShapeType="1" noTextEdit="1"/>
                  </p:cNvSpPr>
                  <p:nvPr/>
                </p:nvSpPr>
                <p:spPr>
                  <a:xfrm rot="7272448">
                    <a:off x="9906166" y="1875314"/>
                    <a:ext cx="541430" cy="523220"/>
                  </a:xfrm>
                  <a:prstGeom prst="rect">
                    <a:avLst/>
                  </a:prstGeom>
                  <a:blipFill>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CF59267-91CE-2ABD-6169-4F0258AA0817}"/>
                      </a:ext>
                    </a:extLst>
                  </p:cNvPr>
                  <p:cNvSpPr txBox="1"/>
                  <p:nvPr/>
                </p:nvSpPr>
                <p:spPr>
                  <a:xfrm rot="7335743">
                    <a:off x="9427317" y="2083430"/>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46" name="TextBox 45">
                    <a:extLst>
                      <a:ext uri="{FF2B5EF4-FFF2-40B4-BE49-F238E27FC236}">
                        <a16:creationId xmlns:a16="http://schemas.microsoft.com/office/drawing/2014/main" id="{CB0C0B3B-BB21-D4F7-BB75-E12A780CBAA7}"/>
                      </a:ext>
                    </a:extLst>
                  </p:cNvPr>
                  <p:cNvSpPr txBox="1">
                    <a:spLocks noRot="1" noChangeAspect="1" noMove="1" noResize="1" noEditPoints="1" noAdjustHandles="1" noChangeArrowheads="1" noChangeShapeType="1" noTextEdit="1"/>
                  </p:cNvSpPr>
                  <p:nvPr/>
                </p:nvSpPr>
                <p:spPr>
                  <a:xfrm rot="7335743">
                    <a:off x="9427317" y="2083430"/>
                    <a:ext cx="472501" cy="523220"/>
                  </a:xfrm>
                  <a:prstGeom prst="rect">
                    <a:avLst/>
                  </a:prstGeom>
                  <a:blipFill>
                    <a:blip r:embed="rId41"/>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AA761FA5-AF54-DDC0-13EB-892767600EF3}"/>
                  </a:ext>
                </a:extLst>
              </p:cNvPr>
              <p:cNvGrpSpPr>
                <a:grpSpLocks noChangeAspect="1"/>
              </p:cNvGrpSpPr>
              <p:nvPr/>
            </p:nvGrpSpPr>
            <p:grpSpPr>
              <a:xfrm rot="16200000">
                <a:off x="9491146" y="1593033"/>
                <a:ext cx="852468" cy="614570"/>
                <a:chOff x="8500759" y="3280789"/>
                <a:chExt cx="747971" cy="539234"/>
              </a:xfrm>
            </p:grpSpPr>
            <p:sp>
              <p:nvSpPr>
                <p:cNvPr id="22" name="Parallelogram 21">
                  <a:extLst>
                    <a:ext uri="{FF2B5EF4-FFF2-40B4-BE49-F238E27FC236}">
                      <a16:creationId xmlns:a16="http://schemas.microsoft.com/office/drawing/2014/main" id="{641C77B4-5349-8A03-CCB7-19CF28B7003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A7252BE7-984C-F2D3-D788-637E317CF5E5}"/>
                    </a:ext>
                  </a:extLst>
                </p:cNvPr>
                <p:cNvCxnSpPr>
                  <a:cxnSpLocks/>
                  <a:stCxn id="25"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CC6B09-C7AB-D431-608B-39CEC651866E}"/>
                    </a:ext>
                  </a:extLst>
                </p:cNvPr>
                <p:cNvCxnSpPr>
                  <a:cxnSpLocks/>
                  <a:stCxn id="25"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9400600-9E8A-C946-7E3B-47314583F4E2}"/>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52BF73-2B3F-4BDF-A0E4-98A953F5781D}"/>
                      </a:ext>
                    </a:extLst>
                  </p:cNvPr>
                  <p:cNvSpPr txBox="1"/>
                  <p:nvPr/>
                </p:nvSpPr>
                <p:spPr>
                  <a:xfrm rot="7251271">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47" name="TextBox 46">
                    <a:extLst>
                      <a:ext uri="{FF2B5EF4-FFF2-40B4-BE49-F238E27FC236}">
                        <a16:creationId xmlns:a16="http://schemas.microsoft.com/office/drawing/2014/main" id="{3DDA2E6B-B7B7-EF71-6094-DF5A10FD47A2}"/>
                      </a:ext>
                    </a:extLst>
                  </p:cNvPr>
                  <p:cNvSpPr txBox="1">
                    <a:spLocks noRot="1" noChangeAspect="1" noMove="1" noResize="1" noEditPoints="1" noAdjustHandles="1" noChangeArrowheads="1" noChangeShapeType="1" noTextEdit="1"/>
                  </p:cNvSpPr>
                  <p:nvPr/>
                </p:nvSpPr>
                <p:spPr>
                  <a:xfrm rot="7251271">
                    <a:off x="9509941" y="1699430"/>
                    <a:ext cx="814197" cy="307777"/>
                  </a:xfrm>
                  <a:prstGeom prst="rect">
                    <a:avLst/>
                  </a:prstGeom>
                  <a:blipFill>
                    <a:blip r:embed="rId42"/>
                    <a:stretch>
                      <a:fillRect r="-17021" b="-4425"/>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1540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21</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381747" y="245865"/>
            <a:ext cx="11172226" cy="523220"/>
          </a:xfrm>
          <a:prstGeom prst="rect">
            <a:avLst/>
          </a:prstGeom>
          <a:noFill/>
        </p:spPr>
        <p:txBody>
          <a:bodyPr wrap="none" rtlCol="0">
            <a:spAutoFit/>
          </a:bodyPr>
          <a:lstStyle/>
          <a:p>
            <a:pPr algn="ctr"/>
            <a:r>
              <a:rPr lang="en-US" sz="2800" dirty="0"/>
              <a:t>It is also useful to look more closely at the definition of the Poisson bracket: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2731197" y="987950"/>
                <a:ext cx="6552435" cy="105099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e>
                            </m:mr>
                          </m:m>
                        </m:e>
                      </m:d>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2731197" y="987950"/>
                <a:ext cx="6552435" cy="10509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399438"/>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399438"/>
                <a:ext cx="11137601" cy="530915"/>
              </a:xfrm>
              <a:prstGeom prst="rect">
                <a:avLst/>
              </a:prstGeom>
              <a:blipFill>
                <a:blip r:embed="rId3"/>
                <a:stretch>
                  <a:fillRect l="-602"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409830" y="3334038"/>
                <a:ext cx="9090054" cy="859210"/>
              </a:xfrm>
              <a:prstGeom prst="rect">
                <a:avLst/>
              </a:prstGeom>
              <a:noFill/>
            </p:spPr>
            <p:txBody>
              <a:bodyPr wrap="none" rtlCol="0">
                <a:spAutoFit/>
              </a:bodyPr>
              <a:lstStyle/>
              <a:p>
                <a:pPr algn="ctr"/>
                <a:r>
                  <a:rPr lang="en-US" sz="2800" dirty="0"/>
                  <a:t>Where</a:t>
                </a:r>
                <a14:m>
                  <m:oMath xmlns:m="http://schemas.openxmlformats.org/officeDocument/2006/math">
                    <m:r>
                      <m:rPr>
                        <m:nor/>
                      </m:rPr>
                      <a:rPr lang="en-US" sz="2800" dirty="0"/>
                      <m:t> </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𝑞𝑝</m:t>
                                  </m:r>
                                </m:sup>
                              </m:sSup>
                            </m:e>
                          </m:m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𝑝𝑝</m:t>
                                  </m:r>
                                </m:sup>
                              </m:sSup>
                            </m:e>
                          </m:mr>
                        </m:m>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e>
                            <m:e>
                              <m:r>
                                <a:rPr lang="en-US" sz="2800" i="1">
                                  <a:latin typeface="Cambria Math" panose="02040503050406030204" pitchFamily="18" charset="0"/>
                                </a:rPr>
                                <m:t>−1</m:t>
                              </m:r>
                            </m:e>
                          </m:mr>
                          <m:mr>
                            <m:e>
                              <m:r>
                                <a:rPr lang="en-US" sz="2800" i="1">
                                  <a:latin typeface="Cambria Math" panose="02040503050406030204" pitchFamily="18" charset="0"/>
                                </a:rPr>
                                <m:t>1</m:t>
                              </m:r>
                            </m:e>
                            <m:e>
                              <m:r>
                                <a:rPr lang="en-US" sz="2800" i="1">
                                  <a:latin typeface="Cambria Math" panose="02040503050406030204" pitchFamily="18" charset="0"/>
                                </a:rPr>
                                <m:t>0</m:t>
                              </m:r>
                            </m:e>
                          </m:mr>
                        </m:m>
                      </m:e>
                    </m:d>
                    <m:r>
                      <m:rPr>
                        <m:nor/>
                      </m:rPr>
                      <a:rPr lang="en-US" sz="2800" dirty="0" smtClean="0"/>
                      <m:t> </m:t>
                    </m:r>
                  </m:oMath>
                </a14:m>
                <a:r>
                  <a:rPr lang="en-US" sz="2800" dirty="0"/>
                  <a:t>is the inverse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𝑎𝑏</m:t>
                        </m:r>
                      </m:sub>
                    </m:sSub>
                  </m:oMath>
                </a14:m>
                <a:endParaRPr lang="en-US" sz="28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409830" y="3334038"/>
                <a:ext cx="9090054" cy="859210"/>
              </a:xfrm>
              <a:prstGeom prst="rect">
                <a:avLst/>
              </a:prstGeom>
              <a:blipFill>
                <a:blip r:embed="rId4"/>
                <a:stretch>
                  <a:fillRect l="-872" b="-70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1A436F9-E903-F701-FCDD-8094069F35DD}"/>
              </a:ext>
            </a:extLst>
          </p:cNvPr>
          <p:cNvSpPr txBox="1"/>
          <p:nvPr/>
        </p:nvSpPr>
        <p:spPr>
          <a:xfrm>
            <a:off x="973630" y="4454949"/>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6" name="TextBox 5">
            <a:extLst>
              <a:ext uri="{FF2B5EF4-FFF2-40B4-BE49-F238E27FC236}">
                <a16:creationId xmlns:a16="http://schemas.microsoft.com/office/drawing/2014/main" id="{A80FA4C3-7A3F-E108-A02C-46DFE1BD6F46}"/>
              </a:ext>
            </a:extLst>
          </p:cNvPr>
          <p:cNvSpPr txBox="1"/>
          <p:nvPr/>
        </p:nvSpPr>
        <p:spPr>
          <a:xfrm>
            <a:off x="1705720" y="5098575"/>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p:spTree>
    <p:extLst>
      <p:ext uri="{BB962C8B-B14F-4D97-AF65-F5344CB8AC3E}">
        <p14:creationId xmlns:p14="http://schemas.microsoft.com/office/powerpoint/2010/main" val="1060826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22</a:t>
            </a:fld>
            <a:endParaRPr lang="en-US"/>
          </a:p>
        </p:txBody>
      </p:sp>
      <p:sp>
        <p:nvSpPr>
          <p:cNvPr id="30" name="TextBox 29">
            <a:extLst>
              <a:ext uri="{FF2B5EF4-FFF2-40B4-BE49-F238E27FC236}">
                <a16:creationId xmlns:a16="http://schemas.microsoft.com/office/drawing/2014/main" id="{FA04F64B-2072-BD9D-F586-BDFC341F9A98}"/>
              </a:ext>
            </a:extLst>
          </p:cNvPr>
          <p:cNvSpPr txBox="1"/>
          <p:nvPr/>
        </p:nvSpPr>
        <p:spPr>
          <a:xfrm>
            <a:off x="112593" y="201231"/>
            <a:ext cx="8395312" cy="523220"/>
          </a:xfrm>
          <a:prstGeom prst="rect">
            <a:avLst/>
          </a:prstGeom>
          <a:noFill/>
        </p:spPr>
        <p:txBody>
          <a:bodyPr wrap="none" rtlCol="0">
            <a:spAutoFit/>
          </a:bodyPr>
          <a:lstStyle/>
          <a:p>
            <a:pPr algn="ctr"/>
            <a:r>
              <a:rPr lang="en-US" sz="2800" dirty="0"/>
              <a:t>We can express the flow through the displacement field:</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663932" y="993793"/>
                <a:ext cx="6749540"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i="1">
                                  <a:latin typeface="Cambria Math" panose="02040503050406030204" pitchFamily="18" charset="0"/>
                                </a:rPr>
                                <m:t>𝑎</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b="0" i="1" smtClean="0">
                              <a:latin typeface="Cambria Math" panose="02040503050406030204" pitchFamily="18" charset="0"/>
                            </a:rPr>
                            <m:t>)</m:t>
                          </m:r>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i="1" dirty="0">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663932" y="993793"/>
                <a:ext cx="6749540" cy="1545423"/>
              </a:xfrm>
              <a:prstGeom prst="rect">
                <a:avLst/>
              </a:prstGeom>
              <a:blipFill>
                <a:blip r:embed="rId2"/>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478D247-9F56-FA8B-971B-13F5A06E101D}"/>
              </a:ext>
            </a:extLst>
          </p:cNvPr>
          <p:cNvSpPr txBox="1"/>
          <p:nvPr/>
        </p:nvSpPr>
        <p:spPr>
          <a:xfrm>
            <a:off x="78855" y="3880593"/>
            <a:ext cx="9871677" cy="769441"/>
          </a:xfrm>
          <a:prstGeom prst="rect">
            <a:avLst/>
          </a:prstGeom>
          <a:noFill/>
        </p:spPr>
        <p:txBody>
          <a:bodyPr wrap="none" rtlCol="0">
            <a:spAutoFit/>
          </a:bodyPr>
          <a:lstStyle/>
          <a:p>
            <a:r>
              <a:rPr lang="en-US" sz="4400" dirty="0">
                <a:solidFill>
                  <a:schemeClr val="accent6">
                    <a:lumMod val="75000"/>
                  </a:schemeClr>
                </a:solidFill>
              </a:rPr>
              <a:t>The rotated displacement field is curl free: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FF4507-1C03-FFC2-CB5D-B58051F14673}"/>
                  </a:ext>
                </a:extLst>
              </p:cNvPr>
              <p:cNvSpPr txBox="1"/>
              <p:nvPr/>
            </p:nvSpPr>
            <p:spPr>
              <a:xfrm>
                <a:off x="1371585" y="4715665"/>
                <a:ext cx="6511334" cy="769441"/>
              </a:xfrm>
              <a:prstGeom prst="rect">
                <a:avLst/>
              </a:prstGeom>
              <a:noFill/>
            </p:spPr>
            <p:txBody>
              <a:bodyPr wrap="none" rtlCol="0">
                <a:spAutoFit/>
              </a:bodyPr>
              <a:lstStyle/>
              <a:p>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6" name="TextBox 5">
                <a:extLst>
                  <a:ext uri="{FF2B5EF4-FFF2-40B4-BE49-F238E27FC236}">
                    <a16:creationId xmlns:a16="http://schemas.microsoft.com/office/drawing/2014/main" id="{9DFF4507-1C03-FFC2-CB5D-B58051F14673}"/>
                  </a:ext>
                </a:extLst>
              </p:cNvPr>
              <p:cNvSpPr txBox="1">
                <a:spLocks noRot="1" noChangeAspect="1" noMove="1" noResize="1" noEditPoints="1" noAdjustHandles="1" noChangeArrowheads="1" noChangeShapeType="1" noTextEdit="1"/>
              </p:cNvSpPr>
              <p:nvPr/>
            </p:nvSpPr>
            <p:spPr>
              <a:xfrm>
                <a:off x="1371585" y="4715665"/>
                <a:ext cx="6511334" cy="769441"/>
              </a:xfrm>
              <a:prstGeom prst="rect">
                <a:avLst/>
              </a:prstGeom>
              <a:blipFill>
                <a:blip r:embed="rId3"/>
                <a:stretch>
                  <a:fillRect t="-16667" r="-2903" b="-37302"/>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D5682286-B4A4-52D4-0CC2-B7AC7A53049A}"/>
              </a:ext>
            </a:extLst>
          </p:cNvPr>
          <p:cNvGrpSpPr/>
          <p:nvPr/>
        </p:nvGrpSpPr>
        <p:grpSpPr>
          <a:xfrm>
            <a:off x="8004524" y="-14440"/>
            <a:ext cx="4181154" cy="4238039"/>
            <a:chOff x="7872883" y="56503"/>
            <a:chExt cx="4181154" cy="4238039"/>
          </a:xfrm>
        </p:grpSpPr>
        <p:grpSp>
          <p:nvGrpSpPr>
            <p:cNvPr id="5" name="Group 4">
              <a:extLst>
                <a:ext uri="{FF2B5EF4-FFF2-40B4-BE49-F238E27FC236}">
                  <a16:creationId xmlns:a16="http://schemas.microsoft.com/office/drawing/2014/main" id="{7ABD594B-7456-A9AF-B4A7-86D15332187C}"/>
                </a:ext>
              </a:extLst>
            </p:cNvPr>
            <p:cNvGrpSpPr/>
            <p:nvPr/>
          </p:nvGrpSpPr>
          <p:grpSpPr>
            <a:xfrm>
              <a:off x="7872883" y="56503"/>
              <a:ext cx="4181154" cy="4238039"/>
              <a:chOff x="565964" y="764184"/>
              <a:chExt cx="5530036" cy="5605272"/>
            </a:xfrm>
          </p:grpSpPr>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AE2C504C-C3B7-279D-FE83-A39C99EB5302}"/>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89955996-7B36-4126-CECF-9146AA0B8B44}"/>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8"/>
                    <a:stretch>
                      <a:fillRect l="-29268" r="-24390" b="-52000"/>
                    </a:stretch>
                  </a:blipFill>
                </p:spPr>
                <p:txBody>
                  <a:bodyPr/>
                  <a:lstStyle/>
                  <a:p>
                    <a:r>
                      <a:rPr lang="en-US">
                        <a:noFill/>
                      </a:rPr>
                      <a:t> </a:t>
                    </a:r>
                  </a:p>
                </p:txBody>
              </p:sp>
            </mc:Fallback>
          </mc:AlternateContent>
          <p:grpSp>
            <p:nvGrpSpPr>
              <p:cNvPr id="90" name="Group 89">
                <a:extLst>
                  <a:ext uri="{FF2B5EF4-FFF2-40B4-BE49-F238E27FC236}">
                    <a16:creationId xmlns:a16="http://schemas.microsoft.com/office/drawing/2014/main" id="{19B5C1FE-E1C4-92D1-59E7-C44FF13D70B5}"/>
                  </a:ext>
                </a:extLst>
              </p:cNvPr>
              <p:cNvGrpSpPr/>
              <p:nvPr/>
            </p:nvGrpSpPr>
            <p:grpSpPr>
              <a:xfrm>
                <a:off x="565964" y="883621"/>
                <a:ext cx="5486400" cy="5485835"/>
                <a:chOff x="3878442" y="1338439"/>
                <a:chExt cx="3840480" cy="3840480"/>
              </a:xfrm>
            </p:grpSpPr>
            <p:cxnSp>
              <p:nvCxnSpPr>
                <p:cNvPr id="91" name="Straight Connector 90">
                  <a:extLst>
                    <a:ext uri="{FF2B5EF4-FFF2-40B4-BE49-F238E27FC236}">
                      <a16:creationId xmlns:a16="http://schemas.microsoft.com/office/drawing/2014/main" id="{D007DB84-F246-0D62-A17A-5DEE5B61D8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B18477-2820-4F7E-1B06-79606687020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0E4E9382-058F-14A6-B951-D3D7EE27F24A}"/>
                </a:ext>
              </a:extLst>
            </p:cNvPr>
            <p:cNvGrpSpPr/>
            <p:nvPr/>
          </p:nvGrpSpPr>
          <p:grpSpPr>
            <a:xfrm>
              <a:off x="8562594" y="863111"/>
              <a:ext cx="2796576" cy="2722045"/>
              <a:chOff x="4248727" y="1912341"/>
              <a:chExt cx="3697388" cy="3598849"/>
            </a:xfrm>
          </p:grpSpPr>
          <p:grpSp>
            <p:nvGrpSpPr>
              <p:cNvPr id="10" name="Group 9">
                <a:extLst>
                  <a:ext uri="{FF2B5EF4-FFF2-40B4-BE49-F238E27FC236}">
                    <a16:creationId xmlns:a16="http://schemas.microsoft.com/office/drawing/2014/main" id="{0A05EF09-698E-CA2A-EE47-4D6AD1284941}"/>
                  </a:ext>
                </a:extLst>
              </p:cNvPr>
              <p:cNvGrpSpPr/>
              <p:nvPr/>
            </p:nvGrpSpPr>
            <p:grpSpPr>
              <a:xfrm>
                <a:off x="4481077" y="2121268"/>
                <a:ext cx="3183077" cy="3179634"/>
                <a:chOff x="4481077" y="2121268"/>
                <a:chExt cx="3183077" cy="3179634"/>
              </a:xfrm>
            </p:grpSpPr>
            <p:cxnSp>
              <p:nvCxnSpPr>
                <p:cNvPr id="19" name="Straight Arrow Connector 18">
                  <a:extLst>
                    <a:ext uri="{FF2B5EF4-FFF2-40B4-BE49-F238E27FC236}">
                      <a16:creationId xmlns:a16="http://schemas.microsoft.com/office/drawing/2014/main" id="{A7117613-752E-B1D8-762F-9817EA3ACA76}"/>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CDA810C-1214-DB10-4339-D28E7F1715FF}"/>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758DC80-929A-AC05-E8AC-3535F70BDCE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4562E1-D236-E2C0-267C-11148F54F023}"/>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CE108E-8B9D-01B4-4C41-3B72A7F42015}"/>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3FFA505-7CB4-5C3B-5671-45DCE438D0F7}"/>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9B2F9C5-7E3D-74A7-930C-A21E2DEE0CE8}"/>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820C95A-6308-8CB4-9DD5-6C28AB83FA06}"/>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7056B7-2782-0BEA-255E-71A8CF25F4D6}"/>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10EBDBA-459B-9990-4060-FB9AAB80273B}"/>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561FBD-6162-7D78-EDB5-0045E6049D1A}"/>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53D8350-C2B7-88AC-DD73-E987346A7E4A}"/>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859E14F-EA0C-AAF6-5C3F-EC23BD122E2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20F047F-1318-4E95-8486-0727CED963A8}"/>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053C75D-51B1-FC09-66A1-206C4DC1DAE7}"/>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1C67CAC-2B83-5917-173A-03E0E3E56B27}"/>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3592C7E-8913-5F2B-A658-D28D644F133D}"/>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199C4E3-82B3-C8C6-8358-C7B624FBAAAD}"/>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CFFC939-992B-CF98-372D-79D067305841}"/>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C271E39-4CA1-2505-80FB-852014D96C6D}"/>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CA6ACEC-E3D5-2E03-D07A-17F763AD921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8246C12D-FBF9-F549-5AE0-D29020299FAE}"/>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77A5F9D-F3F5-6A08-57E0-6C3796EB75FE}"/>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D0385CD-945B-F490-29F7-1E7550EDFC6A}"/>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A712DE21-6FF0-D640-B8D6-315BC465D9FD}"/>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6FDDAFA-0232-C40D-1009-F7BD107ABA1C}"/>
                  </a:ext>
                </a:extLst>
              </p:cNvPr>
              <p:cNvCxnSpPr>
                <a:cxnSpLocks noChangeAspect="1"/>
              </p:cNvCxnSpPr>
              <p:nvPr/>
            </p:nvCxnSpPr>
            <p:spPr>
              <a:xfrm rot="9540000" flipV="1">
                <a:off x="7946115" y="293079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A9FE4C-051D-D410-B500-3F7016C5AC98}"/>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0927E6-2960-897C-18E9-1AFFD6F4A733}"/>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1139BDC-9D70-F9E8-A69E-56890504E41B}"/>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335BE9-7E0F-94BB-8C70-746A2E844EB7}"/>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057E7F-870E-F2AB-8464-5962E323B6A3}"/>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D994909-DE31-944B-75CB-47C93CE97157}"/>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8" name="Freeform 76">
              <a:extLst>
                <a:ext uri="{FF2B5EF4-FFF2-40B4-BE49-F238E27FC236}">
                  <a16:creationId xmlns:a16="http://schemas.microsoft.com/office/drawing/2014/main" id="{B357B8F7-7072-604B-ED3B-4FEE341C7ECF}"/>
                </a:ext>
              </a:extLst>
            </p:cNvPr>
            <p:cNvSpPr>
              <a:spLocks noChangeAspect="1"/>
            </p:cNvSpPr>
            <p:nvPr/>
          </p:nvSpPr>
          <p:spPr>
            <a:xfrm>
              <a:off x="10051774" y="1042097"/>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9" name="Freeform 76">
              <a:extLst>
                <a:ext uri="{FF2B5EF4-FFF2-40B4-BE49-F238E27FC236}">
                  <a16:creationId xmlns:a16="http://schemas.microsoft.com/office/drawing/2014/main" id="{15FB747B-1BB3-DFD0-4C61-8CC8AE48872C}"/>
                </a:ext>
              </a:extLst>
            </p:cNvPr>
            <p:cNvSpPr>
              <a:spLocks noChangeAspect="1"/>
            </p:cNvSpPr>
            <p:nvPr/>
          </p:nvSpPr>
          <p:spPr>
            <a:xfrm rot="5400000">
              <a:off x="10078470" y="239453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cxnSp>
        <p:nvCxnSpPr>
          <p:cNvPr id="35" name="Straight Arrow Connector 34">
            <a:extLst>
              <a:ext uri="{FF2B5EF4-FFF2-40B4-BE49-F238E27FC236}">
                <a16:creationId xmlns:a16="http://schemas.microsoft.com/office/drawing/2014/main" id="{22A26E0F-B5BB-2F6F-FD5C-E83249332898}"/>
              </a:ext>
            </a:extLst>
          </p:cNvPr>
          <p:cNvCxnSpPr>
            <a:cxnSpLocks noChangeAspect="1"/>
          </p:cNvCxnSpPr>
          <p:nvPr/>
        </p:nvCxnSpPr>
        <p:spPr>
          <a:xfrm rot="4140000" flipV="1">
            <a:off x="9642363" y="768503"/>
            <a:ext cx="0" cy="49401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E5266ED-0CA4-6BBB-8E63-2936606F0AE9}"/>
                  </a:ext>
                </a:extLst>
              </p:cNvPr>
              <p:cNvSpPr txBox="1"/>
              <p:nvPr/>
            </p:nvSpPr>
            <p:spPr>
              <a:xfrm>
                <a:off x="3972915" y="2283215"/>
                <a:ext cx="2422586"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dirty="0"/>
              </a:p>
            </p:txBody>
          </p:sp>
        </mc:Choice>
        <mc:Fallback xmlns="">
          <p:sp>
            <p:nvSpPr>
              <p:cNvPr id="36" name="TextBox 35">
                <a:extLst>
                  <a:ext uri="{FF2B5EF4-FFF2-40B4-BE49-F238E27FC236}">
                    <a16:creationId xmlns:a16="http://schemas.microsoft.com/office/drawing/2014/main" id="{7E5266ED-0CA4-6BBB-8E63-2936606F0AE9}"/>
                  </a:ext>
                </a:extLst>
              </p:cNvPr>
              <p:cNvSpPr txBox="1">
                <a:spLocks noRot="1" noChangeAspect="1" noMove="1" noResize="1" noEditPoints="1" noAdjustHandles="1" noChangeArrowheads="1" noChangeShapeType="1" noTextEdit="1"/>
              </p:cNvSpPr>
              <p:nvPr/>
            </p:nvSpPr>
            <p:spPr>
              <a:xfrm>
                <a:off x="3972915" y="2283215"/>
                <a:ext cx="2422586" cy="1545423"/>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621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23</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24</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36963" y="626407"/>
            <a:ext cx="9051260" cy="523220"/>
          </a:xfrm>
          <a:prstGeom prst="rect">
            <a:avLst/>
          </a:prstGeom>
          <a:noFill/>
        </p:spPr>
        <p:txBody>
          <a:bodyPr wrap="none" rtlCol="0">
            <a:spAutoFit/>
          </a:bodyPr>
          <a:lstStyle/>
          <a:p>
            <a:pPr algn="ctr"/>
            <a:r>
              <a:rPr lang="en-US" sz="2800" dirty="0"/>
              <a:t>What we have shown so far is that the defining characteristic</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219823" y="3808823"/>
                <a:ext cx="9610260" cy="2123658"/>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more aptly</a:t>
                </a:r>
              </a:p>
              <a:p>
                <a:r>
                  <a:rPr lang="en-US" sz="4400" dirty="0">
                    <a:solidFill>
                      <a:schemeClr val="accent6">
                        <a:lumMod val="75000"/>
                      </a:schemeClr>
                    </a:solidFill>
                  </a:rPr>
                  <a:t>conceived as infinitesimal regions </a:t>
                </a:r>
              </a:p>
              <a:p>
                <a:r>
                  <a:rPr lang="en-US" sz="4400" dirty="0">
                    <a:solidFill>
                      <a:schemeClr val="accent6">
                        <a:lumMod val="75000"/>
                      </a:schemeClr>
                    </a:solidFill>
                  </a:rPr>
                  <a:t>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219823" y="3808823"/>
                <a:ext cx="9610260" cy="2123658"/>
              </a:xfrm>
              <a:prstGeom prst="rect">
                <a:avLst/>
              </a:prstGeom>
              <a:blipFill>
                <a:blip r:embed="rId3"/>
                <a:stretch>
                  <a:fillRect l="-2536" t="-6034" r="-1649" b="-1293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D14EC47-6F34-B146-11C4-189E5DD35435}"/>
              </a:ext>
            </a:extLst>
          </p:cNvPr>
          <p:cNvSpPr txBox="1"/>
          <p:nvPr/>
        </p:nvSpPr>
        <p:spPr>
          <a:xfrm>
            <a:off x="36963" y="2002491"/>
            <a:ext cx="8411470" cy="523220"/>
          </a:xfrm>
          <a:prstGeom prst="rect">
            <a:avLst/>
          </a:prstGeom>
          <a:noFill/>
        </p:spPr>
        <p:txBody>
          <a:bodyPr wrap="none" rtlCol="0">
            <a:spAutoFit/>
          </a:bodyPr>
          <a:lstStyle/>
          <a:p>
            <a:pPr algn="ctr"/>
            <a:r>
              <a:rPr lang="en-US" sz="2800" dirty="0"/>
              <a:t>of Hamiltonian mechanics is not the transport of points, </a:t>
            </a:r>
          </a:p>
        </p:txBody>
      </p:sp>
      <p:sp>
        <p:nvSpPr>
          <p:cNvPr id="68" name="TextBox 67">
            <a:extLst>
              <a:ext uri="{FF2B5EF4-FFF2-40B4-BE49-F238E27FC236}">
                <a16:creationId xmlns:a16="http://schemas.microsoft.com/office/drawing/2014/main" id="{3A89F2DC-60FA-CD20-3642-D3B4EB5DF392}"/>
              </a:ext>
            </a:extLst>
          </p:cNvPr>
          <p:cNvSpPr txBox="1"/>
          <p:nvPr/>
        </p:nvSpPr>
        <p:spPr>
          <a:xfrm>
            <a:off x="36963" y="1314449"/>
            <a:ext cx="9114098" cy="523220"/>
          </a:xfrm>
          <a:prstGeom prst="rect">
            <a:avLst/>
          </a:prstGeom>
          <a:noFill/>
        </p:spPr>
        <p:txBody>
          <a:bodyPr wrap="none" rtlCol="0">
            <a:spAutoFit/>
          </a:bodyPr>
          <a:lstStyle/>
          <a:p>
            <a:pPr algn="ctr"/>
            <a:r>
              <a:rPr lang="en-US" sz="2800" dirty="0"/>
              <a:t>but the transport of areas and densities mechanics is not the </a:t>
            </a:r>
          </a:p>
        </p:txBody>
      </p:sp>
      <p:sp>
        <p:nvSpPr>
          <p:cNvPr id="69" name="TextBox 68">
            <a:extLst>
              <a:ext uri="{FF2B5EF4-FFF2-40B4-BE49-F238E27FC236}">
                <a16:creationId xmlns:a16="http://schemas.microsoft.com/office/drawing/2014/main" id="{8CA9C7AF-6900-8A0E-61E0-67A05E13C323}"/>
              </a:ext>
            </a:extLst>
          </p:cNvPr>
          <p:cNvSpPr txBox="1"/>
          <p:nvPr/>
        </p:nvSpPr>
        <p:spPr>
          <a:xfrm>
            <a:off x="36963" y="2690532"/>
            <a:ext cx="8858131" cy="523220"/>
          </a:xfrm>
          <a:prstGeom prst="rect">
            <a:avLst/>
          </a:prstGeom>
          <a:noFill/>
        </p:spPr>
        <p:txBody>
          <a:bodyPr wrap="none" rtlCol="0">
            <a:spAutoFit/>
          </a:bodyPr>
          <a:lstStyle/>
          <a:p>
            <a:pPr algn="ctr"/>
            <a:r>
              <a:rPr lang="en-US" sz="2800" dirty="0"/>
              <a:t>transport of points, but the transport of areas and densities</a:t>
            </a:r>
          </a:p>
        </p:txBody>
      </p:sp>
      <p:grpSp>
        <p:nvGrpSpPr>
          <p:cNvPr id="169" name="Group 168">
            <a:extLst>
              <a:ext uri="{FF2B5EF4-FFF2-40B4-BE49-F238E27FC236}">
                <a16:creationId xmlns:a16="http://schemas.microsoft.com/office/drawing/2014/main" id="{14BBC338-F3E1-206D-6664-B026F9552261}"/>
              </a:ext>
            </a:extLst>
          </p:cNvPr>
          <p:cNvGrpSpPr/>
          <p:nvPr/>
        </p:nvGrpSpPr>
        <p:grpSpPr>
          <a:xfrm>
            <a:off x="8639026" y="666509"/>
            <a:ext cx="3412500" cy="3439788"/>
            <a:chOff x="8639026" y="666509"/>
            <a:chExt cx="3412500" cy="3439788"/>
          </a:xfrm>
        </p:grpSpPr>
        <p:grpSp>
          <p:nvGrpSpPr>
            <p:cNvPr id="170" name="Group 169">
              <a:extLst>
                <a:ext uri="{FF2B5EF4-FFF2-40B4-BE49-F238E27FC236}">
                  <a16:creationId xmlns:a16="http://schemas.microsoft.com/office/drawing/2014/main" id="{7F65521D-22E3-D91F-6358-2CE901F35626}"/>
                </a:ext>
              </a:extLst>
            </p:cNvPr>
            <p:cNvGrpSpPr/>
            <p:nvPr/>
          </p:nvGrpSpPr>
          <p:grpSpPr>
            <a:xfrm>
              <a:off x="8639026" y="666509"/>
              <a:ext cx="3412500" cy="3439788"/>
              <a:chOff x="8639026" y="666509"/>
              <a:chExt cx="3412500" cy="3439788"/>
            </a:xfrm>
          </p:grpSpPr>
          <p:grpSp>
            <p:nvGrpSpPr>
              <p:cNvPr id="189" name="Group 188">
                <a:extLst>
                  <a:ext uri="{FF2B5EF4-FFF2-40B4-BE49-F238E27FC236}">
                    <a16:creationId xmlns:a16="http://schemas.microsoft.com/office/drawing/2014/main" id="{A8C01DAB-DD4F-6D5C-96F4-AED1A61D556F}"/>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B0BB8BCC-6B48-210F-C698-D250FCF4129D}"/>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C7352387-36C6-FB7F-8DBF-AECABFBEC95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26" name="Group 225">
                  <a:extLst>
                    <a:ext uri="{FF2B5EF4-FFF2-40B4-BE49-F238E27FC236}">
                      <a16:creationId xmlns:a16="http://schemas.microsoft.com/office/drawing/2014/main" id="{9D360DAF-E927-1E45-732B-445568E39645}"/>
                    </a:ext>
                  </a:extLst>
                </p:cNvPr>
                <p:cNvGrpSpPr/>
                <p:nvPr/>
              </p:nvGrpSpPr>
              <p:grpSpPr>
                <a:xfrm>
                  <a:off x="565964" y="883621"/>
                  <a:ext cx="5486400" cy="5485835"/>
                  <a:chOff x="3878442" y="1338439"/>
                  <a:chExt cx="3840480" cy="3840480"/>
                </a:xfrm>
              </p:grpSpPr>
              <p:cxnSp>
                <p:nvCxnSpPr>
                  <p:cNvPr id="227" name="Straight Connector 226">
                    <a:extLst>
                      <a:ext uri="{FF2B5EF4-FFF2-40B4-BE49-F238E27FC236}">
                        <a16:creationId xmlns:a16="http://schemas.microsoft.com/office/drawing/2014/main" id="{D384ABC4-9DD0-5BC4-0AD5-6EBBEC12DCAA}"/>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EF4B79-D032-0093-B094-3B17F97023A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0" name="Group 189">
                <a:extLst>
                  <a:ext uri="{FF2B5EF4-FFF2-40B4-BE49-F238E27FC236}">
                    <a16:creationId xmlns:a16="http://schemas.microsoft.com/office/drawing/2014/main" id="{962054EE-714C-D65E-380F-392AE2BEAB47}"/>
                  </a:ext>
                </a:extLst>
              </p:cNvPr>
              <p:cNvGrpSpPr/>
              <p:nvPr/>
            </p:nvGrpSpPr>
            <p:grpSpPr>
              <a:xfrm>
                <a:off x="9112046" y="1230957"/>
                <a:ext cx="2459289" cy="2393747"/>
                <a:chOff x="4248727" y="1912341"/>
                <a:chExt cx="3697388" cy="3598849"/>
              </a:xfrm>
            </p:grpSpPr>
            <p:grpSp>
              <p:nvGrpSpPr>
                <p:cNvPr id="191" name="Group 190">
                  <a:extLst>
                    <a:ext uri="{FF2B5EF4-FFF2-40B4-BE49-F238E27FC236}">
                      <a16:creationId xmlns:a16="http://schemas.microsoft.com/office/drawing/2014/main" id="{78DBE790-8392-461E-6313-C1A76E9E000A}"/>
                    </a:ext>
                  </a:extLst>
                </p:cNvPr>
                <p:cNvGrpSpPr/>
                <p:nvPr/>
              </p:nvGrpSpPr>
              <p:grpSpPr>
                <a:xfrm>
                  <a:off x="4481077" y="2121268"/>
                  <a:ext cx="3183077" cy="3179634"/>
                  <a:chOff x="4481077" y="2121268"/>
                  <a:chExt cx="3183077" cy="3179634"/>
                </a:xfrm>
              </p:grpSpPr>
              <p:cxnSp>
                <p:nvCxnSpPr>
                  <p:cNvPr id="200" name="Straight Arrow Connector 199">
                    <a:extLst>
                      <a:ext uri="{FF2B5EF4-FFF2-40B4-BE49-F238E27FC236}">
                        <a16:creationId xmlns:a16="http://schemas.microsoft.com/office/drawing/2014/main" id="{5888D99B-CE3B-666B-8B59-5E89A8B9409F}"/>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04516CCE-1A1B-52AE-4A9A-95C701B51914}"/>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F9B74E1-2829-B848-BA33-46ACD8A33D2C}"/>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4FC36D76-8BE9-2679-B4E6-25067FC714D5}"/>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CB4881A-166F-2F04-EB2E-83996A8AA930}"/>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CE4BBCC8-4A2D-32CC-C3D7-68C230351808}"/>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75EC59D-0889-50FF-090D-126ED3969716}"/>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A89A6DE7-9A8A-D750-0719-DECA5CECDB03}"/>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A1B3CB7-080B-0093-5005-EF1B4CFBCC5F}"/>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05220C8A-0EFD-228E-B64E-EBD05CDAB1D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3BF89C03-F398-ABB0-E344-CD4069052AE4}"/>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ADCD87ED-17B3-73CD-8A8C-763E9AFA4562}"/>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6D2E466D-49D8-ECBF-ABDC-EB7E89995D2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2111EDF-AD1E-5775-8A93-191531E35DB5}"/>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2EFF4890-5D99-9F59-AF1F-B503865041C3}"/>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F0C60CD7-F779-73AF-2CCC-712B4F389317}"/>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B2EB34D4-9ACF-48D8-4A35-F18AA73F0CC0}"/>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B6E7B687-CF87-C16A-9EFA-0A6E3A4D4F26}"/>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FB7EE732-EFF8-407C-384F-28F9F5A8B167}"/>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6A2C11A2-C627-CD8D-97A8-A72ACCF133A8}"/>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5B5E1DAB-FAE8-B1AA-5E09-2A81592CE91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E042648-D82C-7ACD-F687-C0BEE586B6A6}"/>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B2113504-04A4-EAAF-FAFA-CD3BBAF5FAE4}"/>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285A6A42-3A5C-7B43-0D60-8C96D61BE1B2}"/>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2" name="Straight Arrow Connector 191">
                  <a:extLst>
                    <a:ext uri="{FF2B5EF4-FFF2-40B4-BE49-F238E27FC236}">
                      <a16:creationId xmlns:a16="http://schemas.microsoft.com/office/drawing/2014/main" id="{3C49E237-4BFA-4DA5-07A7-AD45D3134FA0}"/>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F1D0B2A7-FACE-F88D-EFCB-2B85C8861A41}"/>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96813F6-78FF-6DA9-120F-172A573C39F8}"/>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EDE9744A-2D14-456E-65B3-0DBF84AF342D}"/>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60B9ECD-7B8C-6017-2F77-9316C991CA84}"/>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77423704-6CF6-A2EB-59C2-96910BB4C255}"/>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D2113717-416B-E52D-8D4C-E35910390411}"/>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291CECE8-E479-4332-DE44-D0A3BE45D7FB}"/>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171" name="Group 170">
              <a:extLst>
                <a:ext uri="{FF2B5EF4-FFF2-40B4-BE49-F238E27FC236}">
                  <a16:creationId xmlns:a16="http://schemas.microsoft.com/office/drawing/2014/main" id="{55020278-61A8-421A-C270-2B04CE1F6403}"/>
                </a:ext>
              </a:extLst>
            </p:cNvPr>
            <p:cNvGrpSpPr/>
            <p:nvPr/>
          </p:nvGrpSpPr>
          <p:grpSpPr>
            <a:xfrm>
              <a:off x="10451055" y="1420446"/>
              <a:ext cx="1018661" cy="999420"/>
              <a:chOff x="10451055" y="1420446"/>
              <a:chExt cx="1018661" cy="999420"/>
            </a:xfrm>
          </p:grpSpPr>
          <p:grpSp>
            <p:nvGrpSpPr>
              <p:cNvPr id="181" name="Group 180">
                <a:extLst>
                  <a:ext uri="{FF2B5EF4-FFF2-40B4-BE49-F238E27FC236}">
                    <a16:creationId xmlns:a16="http://schemas.microsoft.com/office/drawing/2014/main" id="{2EDDE65D-D140-EF0F-6824-EF2D913F663C}"/>
                  </a:ext>
                </a:extLst>
              </p:cNvPr>
              <p:cNvGrpSpPr>
                <a:grpSpLocks noChangeAspect="1"/>
              </p:cNvGrpSpPr>
              <p:nvPr/>
            </p:nvGrpSpPr>
            <p:grpSpPr>
              <a:xfrm>
                <a:off x="10575092" y="1609282"/>
                <a:ext cx="852468" cy="614570"/>
                <a:chOff x="8500759" y="3280789"/>
                <a:chExt cx="747971" cy="539234"/>
              </a:xfrm>
            </p:grpSpPr>
            <p:sp>
              <p:nvSpPr>
                <p:cNvPr id="185" name="Parallelogram 184">
                  <a:extLst>
                    <a:ext uri="{FF2B5EF4-FFF2-40B4-BE49-F238E27FC236}">
                      <a16:creationId xmlns:a16="http://schemas.microsoft.com/office/drawing/2014/main" id="{795D2542-6050-54AC-0812-4A1FCBE49703}"/>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Arrow Connector 185">
                  <a:extLst>
                    <a:ext uri="{FF2B5EF4-FFF2-40B4-BE49-F238E27FC236}">
                      <a16:creationId xmlns:a16="http://schemas.microsoft.com/office/drawing/2014/main" id="{4F13144D-A4C3-B2E2-46A4-5AFB07C55ED0}"/>
                    </a:ext>
                  </a:extLst>
                </p:cNvPr>
                <p:cNvCxnSpPr>
                  <a:cxnSpLocks/>
                  <a:stCxn id="188"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1C46665D-DC88-16AE-68F1-D877B25BA4FE}"/>
                    </a:ext>
                  </a:extLst>
                </p:cNvPr>
                <p:cNvCxnSpPr>
                  <a:cxnSpLocks/>
                  <a:stCxn id="188"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8" name="Oval 187">
                  <a:extLst>
                    <a:ext uri="{FF2B5EF4-FFF2-40B4-BE49-F238E27FC236}">
                      <a16:creationId xmlns:a16="http://schemas.microsoft.com/office/drawing/2014/main" id="{96A81316-0F8C-2BA0-0674-AD0789323558}"/>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82" name="TextBox 181">
                    <a:extLst>
                      <a:ext uri="{FF2B5EF4-FFF2-40B4-BE49-F238E27FC236}">
                        <a16:creationId xmlns:a16="http://schemas.microsoft.com/office/drawing/2014/main" id="{F703C781-DDE1-D6DD-3E35-0F711849B48B}"/>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182" name="TextBox 181">
                    <a:extLst>
                      <a:ext uri="{FF2B5EF4-FFF2-40B4-BE49-F238E27FC236}">
                        <a16:creationId xmlns:a16="http://schemas.microsoft.com/office/drawing/2014/main" id="{F703C781-DDE1-D6DD-3E35-0F711849B48B}"/>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25352AE3-B7A7-239C-D851-7003D3B939C7}"/>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43" name="TextBox 42">
                    <a:extLst>
                      <a:ext uri="{FF2B5EF4-FFF2-40B4-BE49-F238E27FC236}">
                        <a16:creationId xmlns:a16="http://schemas.microsoft.com/office/drawing/2014/main" id="{93ABC70A-0589-E27F-7A5A-7409542827D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D4B22A04-E26B-DD6B-D143-AB7E082A145C}"/>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44" name="TextBox 43">
                    <a:extLst>
                      <a:ext uri="{FF2B5EF4-FFF2-40B4-BE49-F238E27FC236}">
                        <a16:creationId xmlns:a16="http://schemas.microsoft.com/office/drawing/2014/main" id="{FF6DC506-1EEF-EFEF-77B1-DE46F5CFCAE2}"/>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18"/>
                    <a:stretch>
                      <a:fillRect/>
                    </a:stretch>
                  </a:blipFill>
                </p:spPr>
                <p:txBody>
                  <a:bodyPr/>
                  <a:lstStyle/>
                  <a:p>
                    <a:r>
                      <a:rPr lang="en-US">
                        <a:noFill/>
                      </a:rPr>
                      <a:t> </a:t>
                    </a:r>
                  </a:p>
                </p:txBody>
              </p:sp>
            </mc:Fallback>
          </mc:AlternateContent>
        </p:grpSp>
        <p:grpSp>
          <p:nvGrpSpPr>
            <p:cNvPr id="172" name="Group 171">
              <a:extLst>
                <a:ext uri="{FF2B5EF4-FFF2-40B4-BE49-F238E27FC236}">
                  <a16:creationId xmlns:a16="http://schemas.microsoft.com/office/drawing/2014/main" id="{4F4C2597-98A3-D15E-702F-B30A6756BED2}"/>
                </a:ext>
              </a:extLst>
            </p:cNvPr>
            <p:cNvGrpSpPr/>
            <p:nvPr/>
          </p:nvGrpSpPr>
          <p:grpSpPr>
            <a:xfrm rot="16200000">
              <a:off x="9337850" y="2385065"/>
              <a:ext cx="1036533" cy="1135070"/>
              <a:chOff x="9401958" y="1446220"/>
              <a:chExt cx="1036533" cy="1135070"/>
            </a:xfrm>
          </p:grpSpPr>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313FF4AF-DB66-2B7A-E83C-7EEC023D48F3}"/>
                      </a:ext>
                    </a:extLst>
                  </p:cNvPr>
                  <p:cNvSpPr txBox="1"/>
                  <p:nvPr/>
                </p:nvSpPr>
                <p:spPr>
                  <a:xfrm rot="7272448">
                    <a:off x="9906166" y="1875314"/>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45" name="TextBox 44">
                    <a:extLst>
                      <a:ext uri="{FF2B5EF4-FFF2-40B4-BE49-F238E27FC236}">
                        <a16:creationId xmlns:a16="http://schemas.microsoft.com/office/drawing/2014/main" id="{8AC59321-55FC-C67C-D188-C744665B42AD}"/>
                      </a:ext>
                    </a:extLst>
                  </p:cNvPr>
                  <p:cNvSpPr txBox="1">
                    <a:spLocks noRot="1" noChangeAspect="1" noMove="1" noResize="1" noEditPoints="1" noAdjustHandles="1" noChangeArrowheads="1" noChangeShapeType="1" noTextEdit="1"/>
                  </p:cNvSpPr>
                  <p:nvPr/>
                </p:nvSpPr>
                <p:spPr>
                  <a:xfrm rot="7272448">
                    <a:off x="9906166" y="1875314"/>
                    <a:ext cx="5414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C151FB8F-7F12-9628-B2D7-A696981732FD}"/>
                      </a:ext>
                    </a:extLst>
                  </p:cNvPr>
                  <p:cNvSpPr txBox="1"/>
                  <p:nvPr/>
                </p:nvSpPr>
                <p:spPr>
                  <a:xfrm rot="7335743">
                    <a:off x="9427317" y="2083430"/>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46" name="TextBox 45">
                    <a:extLst>
                      <a:ext uri="{FF2B5EF4-FFF2-40B4-BE49-F238E27FC236}">
                        <a16:creationId xmlns:a16="http://schemas.microsoft.com/office/drawing/2014/main" id="{CB0C0B3B-BB21-D4F7-BB75-E12A780CBAA7}"/>
                      </a:ext>
                    </a:extLst>
                  </p:cNvPr>
                  <p:cNvSpPr txBox="1">
                    <a:spLocks noRot="1" noChangeAspect="1" noMove="1" noResize="1" noEditPoints="1" noAdjustHandles="1" noChangeArrowheads="1" noChangeShapeType="1" noTextEdit="1"/>
                  </p:cNvSpPr>
                  <p:nvPr/>
                </p:nvSpPr>
                <p:spPr>
                  <a:xfrm rot="7335743">
                    <a:off x="9427317" y="2083430"/>
                    <a:ext cx="472501" cy="523220"/>
                  </a:xfrm>
                  <a:prstGeom prst="rect">
                    <a:avLst/>
                  </a:prstGeom>
                  <a:blipFill>
                    <a:blip r:embed="rId20"/>
                    <a:stretch>
                      <a:fillRect/>
                    </a:stretch>
                  </a:blipFill>
                </p:spPr>
                <p:txBody>
                  <a:bodyPr/>
                  <a:lstStyle/>
                  <a:p>
                    <a:r>
                      <a:rPr lang="en-US">
                        <a:noFill/>
                      </a:rPr>
                      <a:t> </a:t>
                    </a:r>
                  </a:p>
                </p:txBody>
              </p:sp>
            </mc:Fallback>
          </mc:AlternateContent>
          <p:grpSp>
            <p:nvGrpSpPr>
              <p:cNvPr id="175" name="Group 174">
                <a:extLst>
                  <a:ext uri="{FF2B5EF4-FFF2-40B4-BE49-F238E27FC236}">
                    <a16:creationId xmlns:a16="http://schemas.microsoft.com/office/drawing/2014/main" id="{C34A9D8D-7267-DFC3-3285-360D937A883F}"/>
                  </a:ext>
                </a:extLst>
              </p:cNvPr>
              <p:cNvGrpSpPr>
                <a:grpSpLocks noChangeAspect="1"/>
              </p:cNvGrpSpPr>
              <p:nvPr/>
            </p:nvGrpSpPr>
            <p:grpSpPr>
              <a:xfrm rot="16200000">
                <a:off x="9491146" y="1593033"/>
                <a:ext cx="852468" cy="614570"/>
                <a:chOff x="8500759" y="3280789"/>
                <a:chExt cx="747971" cy="539234"/>
              </a:xfrm>
            </p:grpSpPr>
            <p:sp>
              <p:nvSpPr>
                <p:cNvPr id="177" name="Parallelogram 176">
                  <a:extLst>
                    <a:ext uri="{FF2B5EF4-FFF2-40B4-BE49-F238E27FC236}">
                      <a16:creationId xmlns:a16="http://schemas.microsoft.com/office/drawing/2014/main" id="{6E6643FD-EE16-79E6-E4A1-71FF54CCBDC4}"/>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CFD198D3-4626-7711-4883-543EDEACB2B0}"/>
                    </a:ext>
                  </a:extLst>
                </p:cNvPr>
                <p:cNvCxnSpPr>
                  <a:cxnSpLocks/>
                  <a:stCxn id="18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EBAE9501-BA4D-182C-05B4-41721CAF29EE}"/>
                    </a:ext>
                  </a:extLst>
                </p:cNvPr>
                <p:cNvCxnSpPr>
                  <a:cxnSpLocks/>
                  <a:stCxn id="18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654FE794-58FE-9112-FDFA-8D0B38D925B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6025B7FF-2968-C417-EC67-E636BABBA6A6}"/>
                      </a:ext>
                    </a:extLst>
                  </p:cNvPr>
                  <p:cNvSpPr txBox="1"/>
                  <p:nvPr/>
                </p:nvSpPr>
                <p:spPr>
                  <a:xfrm rot="7251271">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47" name="TextBox 46">
                    <a:extLst>
                      <a:ext uri="{FF2B5EF4-FFF2-40B4-BE49-F238E27FC236}">
                        <a16:creationId xmlns:a16="http://schemas.microsoft.com/office/drawing/2014/main" id="{3DDA2E6B-B7B7-EF71-6094-DF5A10FD47A2}"/>
                      </a:ext>
                    </a:extLst>
                  </p:cNvPr>
                  <p:cNvSpPr txBox="1">
                    <a:spLocks noRot="1" noChangeAspect="1" noMove="1" noResize="1" noEditPoints="1" noAdjustHandles="1" noChangeArrowheads="1" noChangeShapeType="1" noTextEdit="1"/>
                  </p:cNvSpPr>
                  <p:nvPr/>
                </p:nvSpPr>
                <p:spPr>
                  <a:xfrm rot="7251271">
                    <a:off x="9509941" y="1699430"/>
                    <a:ext cx="814197" cy="307777"/>
                  </a:xfrm>
                  <a:prstGeom prst="rect">
                    <a:avLst/>
                  </a:prstGeom>
                  <a:blipFill>
                    <a:blip r:embed="rId21"/>
                    <a:stretch>
                      <a:fillRect r="-17021" b="-4425"/>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580835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25</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157806" y="254587"/>
            <a:ext cx="7813998" cy="584775"/>
          </a:xfrm>
          <a:prstGeom prst="rect">
            <a:avLst/>
          </a:prstGeom>
          <a:noFill/>
        </p:spPr>
        <p:txBody>
          <a:bodyPr wrap="none" rtlCol="0">
            <a:spAutoFit/>
          </a:bodyPr>
          <a:lstStyle/>
          <a:p>
            <a:pPr algn="ctr"/>
            <a:r>
              <a:rPr lang="en-US" sz="3200" dirty="0"/>
              <a:t>This matches how classical mechanics is used:</a:t>
            </a:r>
          </a:p>
        </p:txBody>
      </p:sp>
      <p:sp>
        <p:nvSpPr>
          <p:cNvPr id="4" name="TextBox 3">
            <a:extLst>
              <a:ext uri="{FF2B5EF4-FFF2-40B4-BE49-F238E27FC236}">
                <a16:creationId xmlns:a16="http://schemas.microsoft.com/office/drawing/2014/main" id="{68656457-9A7F-27AB-CC62-A88653A8B75F}"/>
              </a:ext>
            </a:extLst>
          </p:cNvPr>
          <p:cNvSpPr txBox="1"/>
          <p:nvPr/>
        </p:nvSpPr>
        <p:spPr>
          <a:xfrm>
            <a:off x="157806" y="1036895"/>
            <a:ext cx="7164847" cy="1200329"/>
          </a:xfrm>
          <a:prstGeom prst="rect">
            <a:avLst/>
          </a:prstGeom>
          <a:noFill/>
        </p:spPr>
        <p:txBody>
          <a:bodyPr wrap="none" rtlCol="0">
            <a:spAutoFit/>
          </a:bodyPr>
          <a:lstStyle/>
          <a:p>
            <a:r>
              <a:rPr lang="en-US" sz="2400" dirty="0"/>
              <a:t>the objects we study are not point-like and can only be </a:t>
            </a:r>
          </a:p>
          <a:p>
            <a:r>
              <a:rPr lang="en-US" sz="2400" dirty="0"/>
              <a:t>considered point-like if their size is negligible compared </a:t>
            </a:r>
          </a:p>
          <a:p>
            <a:r>
              <a:rPr lang="en-US" sz="2400" dirty="0"/>
              <a:t>to the scale of the problem</a:t>
            </a:r>
          </a:p>
        </p:txBody>
      </p:sp>
      <p:sp>
        <p:nvSpPr>
          <p:cNvPr id="5" name="TextBox 4">
            <a:extLst>
              <a:ext uri="{FF2B5EF4-FFF2-40B4-BE49-F238E27FC236}">
                <a16:creationId xmlns:a16="http://schemas.microsoft.com/office/drawing/2014/main" id="{02EDCDAC-60A1-AE6A-DC54-8DD7438633A6}"/>
              </a:ext>
            </a:extLst>
          </p:cNvPr>
          <p:cNvSpPr txBox="1"/>
          <p:nvPr/>
        </p:nvSpPr>
        <p:spPr>
          <a:xfrm>
            <a:off x="157806" y="2401441"/>
            <a:ext cx="6725751" cy="1077218"/>
          </a:xfrm>
          <a:prstGeom prst="rect">
            <a:avLst/>
          </a:prstGeom>
          <a:noFill/>
        </p:spPr>
        <p:txBody>
          <a:bodyPr wrap="none" rtlCol="0">
            <a:spAutoFit/>
          </a:bodyPr>
          <a:lstStyle/>
          <a:p>
            <a:pPr algn="ctr"/>
            <a:r>
              <a:rPr lang="en-US" sz="3200" dirty="0"/>
              <a:t>This also matches how fluid mechanics </a:t>
            </a:r>
          </a:p>
          <a:p>
            <a:r>
              <a:rPr lang="en-US" sz="3200" dirty="0"/>
              <a:t>and continuum mechanics:</a:t>
            </a:r>
          </a:p>
        </p:txBody>
      </p:sp>
      <p:sp>
        <p:nvSpPr>
          <p:cNvPr id="7" name="TextBox 6">
            <a:extLst>
              <a:ext uri="{FF2B5EF4-FFF2-40B4-BE49-F238E27FC236}">
                <a16:creationId xmlns:a16="http://schemas.microsoft.com/office/drawing/2014/main" id="{E226828A-2FCE-B35E-677F-111701BC2331}"/>
              </a:ext>
            </a:extLst>
          </p:cNvPr>
          <p:cNvSpPr txBox="1"/>
          <p:nvPr/>
        </p:nvSpPr>
        <p:spPr>
          <a:xfrm>
            <a:off x="119730" y="3642876"/>
            <a:ext cx="7700441" cy="461665"/>
          </a:xfrm>
          <a:prstGeom prst="rect">
            <a:avLst/>
          </a:prstGeom>
          <a:noFill/>
        </p:spPr>
        <p:txBody>
          <a:bodyPr wrap="none" rtlCol="0">
            <a:spAutoFit/>
          </a:bodyPr>
          <a:lstStyle/>
          <a:p>
            <a:pPr algn="ctr"/>
            <a:r>
              <a:rPr lang="en-US" sz="2400" dirty="0"/>
              <a:t>where we study the motion of infinitesimal parts of material</a:t>
            </a:r>
          </a:p>
        </p:txBody>
      </p:sp>
      <p:sp>
        <p:nvSpPr>
          <p:cNvPr id="6" name="TextBox 5">
            <a:extLst>
              <a:ext uri="{FF2B5EF4-FFF2-40B4-BE49-F238E27FC236}">
                <a16:creationId xmlns:a16="http://schemas.microsoft.com/office/drawing/2014/main" id="{2BEC5AC6-FCBF-B84B-6D80-C7FD36DF3A80}"/>
              </a:ext>
            </a:extLst>
          </p:cNvPr>
          <p:cNvSpPr txBox="1"/>
          <p:nvPr/>
        </p:nvSpPr>
        <p:spPr>
          <a:xfrm>
            <a:off x="9204917" y="3478659"/>
            <a:ext cx="2613215" cy="523220"/>
          </a:xfrm>
          <a:prstGeom prst="rect">
            <a:avLst/>
          </a:prstGeom>
          <a:noFill/>
        </p:spPr>
        <p:txBody>
          <a:bodyPr wrap="none" rtlCol="0">
            <a:spAutoFit/>
          </a:bodyPr>
          <a:lstStyle/>
          <a:p>
            <a:pPr algn="ctr"/>
            <a:r>
              <a:rPr lang="en-US" sz="1400" b="0" i="0" u="none" strike="noStrike" dirty="0">
                <a:effectLst/>
                <a:latin typeface="Arial" panose="020B0604020202020204" pitchFamily="34" charset="0"/>
              </a:rPr>
              <a:t>Wendt, J. F. (Ed.). (2008). </a:t>
            </a:r>
          </a:p>
          <a:p>
            <a:pPr algn="ctr"/>
            <a:r>
              <a:rPr lang="en-US" sz="1400" b="0" i="1" u="none" strike="noStrike" dirty="0">
                <a:effectLst/>
                <a:latin typeface="Arial" panose="020B0604020202020204" pitchFamily="34" charset="0"/>
              </a:rPr>
              <a:t>Computational Fluid Dynamics</a:t>
            </a:r>
            <a:endParaRPr lang="en-US" sz="1100" dirty="0"/>
          </a:p>
        </p:txBody>
      </p:sp>
      <p:sp>
        <p:nvSpPr>
          <p:cNvPr id="9" name="TextBox 8">
            <a:extLst>
              <a:ext uri="{FF2B5EF4-FFF2-40B4-BE49-F238E27FC236}">
                <a16:creationId xmlns:a16="http://schemas.microsoft.com/office/drawing/2014/main" id="{6CA98CD5-3DB7-ED02-E147-39C5D8F17F8F}"/>
              </a:ext>
            </a:extLst>
          </p:cNvPr>
          <p:cNvSpPr txBox="1"/>
          <p:nvPr/>
        </p:nvSpPr>
        <p:spPr>
          <a:xfrm>
            <a:off x="9632373" y="239197"/>
            <a:ext cx="2020040" cy="307777"/>
          </a:xfrm>
          <a:prstGeom prst="rect">
            <a:avLst/>
          </a:prstGeom>
          <a:noFill/>
        </p:spPr>
        <p:txBody>
          <a:bodyPr wrap="none" rtlCol="0">
            <a:spAutoFit/>
          </a:bodyPr>
          <a:lstStyle/>
          <a:p>
            <a:pPr algn="ctr"/>
            <a:r>
              <a:rPr lang="en-US" sz="1400" dirty="0"/>
              <a:t>Fluid Mechanics Example</a:t>
            </a:r>
            <a:endParaRPr lang="en-US" sz="1400" b="0" i="0" u="none" strike="noStrike" dirty="0">
              <a:effectLst/>
            </a:endParaRPr>
          </a:p>
        </p:txBody>
      </p:sp>
      <p:pic>
        <p:nvPicPr>
          <p:cNvPr id="18" name="Picture 17">
            <a:extLst>
              <a:ext uri="{FF2B5EF4-FFF2-40B4-BE49-F238E27FC236}">
                <a16:creationId xmlns:a16="http://schemas.microsoft.com/office/drawing/2014/main" id="{4A30D5C1-8A64-AD7B-B6EA-98379188F8B4}"/>
              </a:ext>
            </a:extLst>
          </p:cNvPr>
          <p:cNvPicPr>
            <a:picLocks noChangeAspect="1"/>
          </p:cNvPicPr>
          <p:nvPr/>
        </p:nvPicPr>
        <p:blipFill>
          <a:blip r:embed="rId3"/>
          <a:stretch>
            <a:fillRect/>
          </a:stretch>
        </p:blipFill>
        <p:spPr>
          <a:xfrm>
            <a:off x="3444127" y="4267669"/>
            <a:ext cx="3092079" cy="2134732"/>
          </a:xfrm>
          <a:prstGeom prst="rect">
            <a:avLst/>
          </a:prstGeom>
        </p:spPr>
      </p:pic>
      <p:sp>
        <p:nvSpPr>
          <p:cNvPr id="10" name="TextBox 9">
            <a:extLst>
              <a:ext uri="{FF2B5EF4-FFF2-40B4-BE49-F238E27FC236}">
                <a16:creationId xmlns:a16="http://schemas.microsoft.com/office/drawing/2014/main" id="{9458F193-FF33-4937-3134-6E2D5477EB0B}"/>
              </a:ext>
            </a:extLst>
          </p:cNvPr>
          <p:cNvSpPr txBox="1"/>
          <p:nvPr/>
        </p:nvSpPr>
        <p:spPr>
          <a:xfrm>
            <a:off x="906900" y="4439275"/>
            <a:ext cx="2366995" cy="307777"/>
          </a:xfrm>
          <a:prstGeom prst="rect">
            <a:avLst/>
          </a:prstGeom>
          <a:noFill/>
        </p:spPr>
        <p:txBody>
          <a:bodyPr wrap="none" rtlCol="0">
            <a:spAutoFit/>
          </a:bodyPr>
          <a:lstStyle/>
          <a:p>
            <a:pPr algn="ctr"/>
            <a:r>
              <a:rPr lang="en-US" sz="1400" dirty="0"/>
              <a:t>Statistical Mechanics Example</a:t>
            </a:r>
            <a:endParaRPr lang="en-US" sz="1400" b="0" i="0" u="none" strike="noStrike" dirty="0">
              <a:effectLst/>
            </a:endParaRPr>
          </a:p>
        </p:txBody>
      </p:sp>
      <p:sp>
        <p:nvSpPr>
          <p:cNvPr id="12" name="TextBox 11">
            <a:extLst>
              <a:ext uri="{FF2B5EF4-FFF2-40B4-BE49-F238E27FC236}">
                <a16:creationId xmlns:a16="http://schemas.microsoft.com/office/drawing/2014/main" id="{E18CB0D5-B47D-6294-DBA3-4D14120BCCF7}"/>
              </a:ext>
            </a:extLst>
          </p:cNvPr>
          <p:cNvSpPr txBox="1"/>
          <p:nvPr/>
        </p:nvSpPr>
        <p:spPr>
          <a:xfrm>
            <a:off x="1355364" y="5559495"/>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dirty="0"/>
              <a:t> Statistical Mechanics</a:t>
            </a:r>
            <a:endParaRPr lang="en-US" sz="1400" b="0" i="0" u="none" strike="noStrike" dirty="0">
              <a:effectLst/>
            </a:endParaRPr>
          </a:p>
        </p:txBody>
      </p:sp>
      <p:pic>
        <p:nvPicPr>
          <p:cNvPr id="15" name="Picture 14">
            <a:extLst>
              <a:ext uri="{FF2B5EF4-FFF2-40B4-BE49-F238E27FC236}">
                <a16:creationId xmlns:a16="http://schemas.microsoft.com/office/drawing/2014/main" id="{66C9ED97-C5C4-340C-67E8-45E2AFEC74A6}"/>
              </a:ext>
            </a:extLst>
          </p:cNvPr>
          <p:cNvPicPr>
            <a:picLocks noChangeAspect="1"/>
          </p:cNvPicPr>
          <p:nvPr/>
        </p:nvPicPr>
        <p:blipFill>
          <a:blip r:embed="rId4"/>
          <a:stretch>
            <a:fillRect/>
          </a:stretch>
        </p:blipFill>
        <p:spPr>
          <a:xfrm>
            <a:off x="8976974" y="646362"/>
            <a:ext cx="3069099" cy="2471621"/>
          </a:xfrm>
          <a:prstGeom prst="rect">
            <a:avLst/>
          </a:prstGeom>
        </p:spPr>
      </p:pic>
    </p:spTree>
    <p:extLst>
      <p:ext uri="{BB962C8B-B14F-4D97-AF65-F5344CB8AC3E}">
        <p14:creationId xmlns:p14="http://schemas.microsoft.com/office/powerpoint/2010/main" val="328950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10" name="TextBox 9">
            <a:extLst>
              <a:ext uri="{FF2B5EF4-FFF2-40B4-BE49-F238E27FC236}">
                <a16:creationId xmlns:a16="http://schemas.microsoft.com/office/drawing/2014/main" id="{095CC42D-2C39-3D3B-A2F3-20791AD925F3}"/>
              </a:ext>
            </a:extLst>
          </p:cNvPr>
          <p:cNvSpPr txBox="1"/>
          <p:nvPr/>
        </p:nvSpPr>
        <p:spPr>
          <a:xfrm>
            <a:off x="286914" y="4956437"/>
            <a:ext cx="3884846" cy="307777"/>
          </a:xfrm>
          <a:prstGeom prst="rect">
            <a:avLst/>
          </a:prstGeom>
          <a:noFill/>
        </p:spPr>
        <p:txBody>
          <a:bodyPr wrap="none" rtlCol="0">
            <a:spAutoFit/>
          </a:bodyPr>
          <a:lstStyle/>
          <a:p>
            <a:pPr algn="ctr"/>
            <a:r>
              <a:rPr lang="en-US" sz="1400" b="0" i="0" u="none" strike="noStrike" dirty="0" err="1">
                <a:effectLst/>
              </a:rPr>
              <a:t>Peliti</a:t>
            </a:r>
            <a:r>
              <a:rPr lang="en-US" sz="1400" b="0" i="0" u="none" strike="noStrike" dirty="0">
                <a:effectLst/>
              </a:rPr>
              <a:t>, L. (2011). </a:t>
            </a:r>
            <a:r>
              <a:rPr lang="en-US" sz="1400" b="0" i="1" u="none" strike="noStrike" dirty="0">
                <a:effectLst/>
              </a:rPr>
              <a:t>Statistical Mechanics in a Nutshell</a:t>
            </a:r>
            <a:r>
              <a:rPr lang="en-US" sz="1400" b="0" i="0" u="none" strike="noStrike" dirty="0">
                <a:effectLst/>
              </a:rPr>
              <a:t>.</a:t>
            </a:r>
            <a:endParaRPr lang="en-US" sz="1400" dirty="0"/>
          </a:p>
        </p:txBody>
      </p:sp>
      <p:pic>
        <p:nvPicPr>
          <p:cNvPr id="16" name="Picture 15">
            <a:extLst>
              <a:ext uri="{FF2B5EF4-FFF2-40B4-BE49-F238E27FC236}">
                <a16:creationId xmlns:a16="http://schemas.microsoft.com/office/drawing/2014/main" id="{3952CA5A-ACF7-6FAC-9EFC-536E53916D16}"/>
              </a:ext>
            </a:extLst>
          </p:cNvPr>
          <p:cNvPicPr>
            <a:picLocks noChangeAspect="1"/>
          </p:cNvPicPr>
          <p:nvPr/>
        </p:nvPicPr>
        <p:blipFill>
          <a:blip r:embed="rId3"/>
          <a:stretch>
            <a:fillRect/>
          </a:stretch>
        </p:blipFill>
        <p:spPr>
          <a:xfrm>
            <a:off x="286914" y="5392866"/>
            <a:ext cx="5162815" cy="825542"/>
          </a:xfrm>
          <a:prstGeom prst="rect">
            <a:avLst/>
          </a:prstGeom>
        </p:spPr>
      </p:pic>
      <p:cxnSp>
        <p:nvCxnSpPr>
          <p:cNvPr id="22" name="Straight Connector 21">
            <a:extLst>
              <a:ext uri="{FF2B5EF4-FFF2-40B4-BE49-F238E27FC236}">
                <a16:creationId xmlns:a16="http://schemas.microsoft.com/office/drawing/2014/main" id="{974D212F-EDB6-532E-8693-B30E1F1BD39D}"/>
              </a:ext>
            </a:extLst>
          </p:cNvPr>
          <p:cNvCxnSpPr>
            <a:cxnSpLocks/>
          </p:cNvCxnSpPr>
          <p:nvPr/>
        </p:nvCxnSpPr>
        <p:spPr>
          <a:xfrm>
            <a:off x="3702215" y="5264214"/>
            <a:ext cx="169259" cy="2609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ACD56BE6-509B-B1CD-B465-BAB71458D04D}"/>
              </a:ext>
            </a:extLst>
          </p:cNvPr>
          <p:cNvPicPr>
            <a:picLocks noChangeAspect="1"/>
          </p:cNvPicPr>
          <p:nvPr/>
        </p:nvPicPr>
        <p:blipFill>
          <a:blip r:embed="rId4"/>
          <a:stretch>
            <a:fillRect/>
          </a:stretch>
        </p:blipFill>
        <p:spPr>
          <a:xfrm>
            <a:off x="8162925" y="688383"/>
            <a:ext cx="3816546" cy="3073558"/>
          </a:xfrm>
          <a:prstGeom prst="rect">
            <a:avLst/>
          </a:prstGeom>
        </p:spPr>
      </p:pic>
      <p:pic>
        <p:nvPicPr>
          <p:cNvPr id="21" name="Picture 20">
            <a:extLst>
              <a:ext uri="{FF2B5EF4-FFF2-40B4-BE49-F238E27FC236}">
                <a16:creationId xmlns:a16="http://schemas.microsoft.com/office/drawing/2014/main" id="{65A450D4-23FA-AC8D-7F47-616C76B78FF2}"/>
              </a:ext>
            </a:extLst>
          </p:cNvPr>
          <p:cNvPicPr>
            <a:picLocks noChangeAspect="1"/>
          </p:cNvPicPr>
          <p:nvPr/>
        </p:nvPicPr>
        <p:blipFill rotWithShape="1">
          <a:blip r:embed="rId5"/>
          <a:srcRect l="34819" t="5069"/>
          <a:stretch/>
        </p:blipFill>
        <p:spPr>
          <a:xfrm>
            <a:off x="2070848" y="759346"/>
            <a:ext cx="2856075" cy="1904969"/>
          </a:xfrm>
          <a:prstGeom prst="rect">
            <a:avLst/>
          </a:prstGeom>
        </p:spPr>
      </p:pic>
      <p:sp>
        <p:nvSpPr>
          <p:cNvPr id="23" name="TextBox 22">
            <a:extLst>
              <a:ext uri="{FF2B5EF4-FFF2-40B4-BE49-F238E27FC236}">
                <a16:creationId xmlns:a16="http://schemas.microsoft.com/office/drawing/2014/main" id="{EF2D8BF9-93DB-B6E9-1E75-1B501524B98C}"/>
              </a:ext>
            </a:extLst>
          </p:cNvPr>
          <p:cNvSpPr txBox="1"/>
          <p:nvPr/>
        </p:nvSpPr>
        <p:spPr>
          <a:xfrm>
            <a:off x="491139" y="261362"/>
            <a:ext cx="6015494" cy="369332"/>
          </a:xfrm>
          <a:prstGeom prst="rect">
            <a:avLst/>
          </a:prstGeom>
          <a:noFill/>
        </p:spPr>
        <p:txBody>
          <a:bodyPr wrap="none" rtlCol="0">
            <a:spAutoFit/>
          </a:bodyPr>
          <a:lstStyle/>
          <a:p>
            <a:pPr algn="ctr"/>
            <a:r>
              <a:rPr lang="en-US" sz="1800" b="0" i="0" u="none" strike="noStrike" dirty="0">
                <a:effectLst/>
                <a:latin typeface="Arial" panose="020B0604020202020204" pitchFamily="34" charset="0"/>
              </a:rPr>
              <a:t>Wendt, J. F. (Ed.). (2008). </a:t>
            </a:r>
            <a:r>
              <a:rPr lang="en-US" sz="1800" b="0" i="1" u="none" strike="noStrike" dirty="0">
                <a:effectLst/>
                <a:latin typeface="Arial" panose="020B0604020202020204" pitchFamily="34" charset="0"/>
              </a:rPr>
              <a:t>Computational Fluid Dynamics</a:t>
            </a:r>
            <a:endParaRPr lang="en-US" sz="1400" dirty="0"/>
          </a:p>
        </p:txBody>
      </p:sp>
      <p:pic>
        <p:nvPicPr>
          <p:cNvPr id="8" name="Picture 7">
            <a:extLst>
              <a:ext uri="{FF2B5EF4-FFF2-40B4-BE49-F238E27FC236}">
                <a16:creationId xmlns:a16="http://schemas.microsoft.com/office/drawing/2014/main" id="{4DEAFF2F-A8E7-4024-70E9-794300631A1A}"/>
              </a:ext>
            </a:extLst>
          </p:cNvPr>
          <p:cNvPicPr>
            <a:picLocks noChangeAspect="1"/>
          </p:cNvPicPr>
          <p:nvPr/>
        </p:nvPicPr>
        <p:blipFill>
          <a:blip r:embed="rId6"/>
          <a:stretch>
            <a:fillRect/>
          </a:stretch>
        </p:blipFill>
        <p:spPr>
          <a:xfrm>
            <a:off x="128133" y="3795540"/>
            <a:ext cx="6630332" cy="671339"/>
          </a:xfrm>
          <a:prstGeom prst="rect">
            <a:avLst/>
          </a:prstGeom>
        </p:spPr>
      </p:pic>
      <p:sp>
        <p:nvSpPr>
          <p:cNvPr id="5" name="TextBox 4">
            <a:extLst>
              <a:ext uri="{FF2B5EF4-FFF2-40B4-BE49-F238E27FC236}">
                <a16:creationId xmlns:a16="http://schemas.microsoft.com/office/drawing/2014/main" id="{E55E63ED-7611-A777-6E7F-DA3693E5AEC1}"/>
              </a:ext>
            </a:extLst>
          </p:cNvPr>
          <p:cNvSpPr txBox="1"/>
          <p:nvPr/>
        </p:nvSpPr>
        <p:spPr>
          <a:xfrm>
            <a:off x="1943961" y="3102278"/>
            <a:ext cx="2613215" cy="523220"/>
          </a:xfrm>
          <a:prstGeom prst="rect">
            <a:avLst/>
          </a:prstGeom>
          <a:noFill/>
        </p:spPr>
        <p:txBody>
          <a:bodyPr wrap="none" rtlCol="0">
            <a:spAutoFit/>
          </a:bodyPr>
          <a:lstStyle/>
          <a:p>
            <a:pPr algn="ctr"/>
            <a:r>
              <a:rPr lang="en-US" sz="1400" b="0" i="0" u="none" strike="noStrike" dirty="0">
                <a:effectLst/>
                <a:latin typeface="Arial" panose="020B0604020202020204" pitchFamily="34" charset="0"/>
              </a:rPr>
              <a:t>Wendt, J. F. (Ed.). (2008). </a:t>
            </a:r>
          </a:p>
          <a:p>
            <a:pPr algn="ctr"/>
            <a:r>
              <a:rPr lang="en-US" sz="1400" b="0" i="1" u="none" strike="noStrike" dirty="0">
                <a:effectLst/>
                <a:latin typeface="Arial" panose="020B0604020202020204" pitchFamily="34" charset="0"/>
              </a:rPr>
              <a:t>Computational Fluid Dynamics</a:t>
            </a:r>
            <a:endParaRPr lang="en-US" sz="1100" dirty="0"/>
          </a:p>
        </p:txBody>
      </p:sp>
      <p:pic>
        <p:nvPicPr>
          <p:cNvPr id="7" name="Picture 6">
            <a:extLst>
              <a:ext uri="{FF2B5EF4-FFF2-40B4-BE49-F238E27FC236}">
                <a16:creationId xmlns:a16="http://schemas.microsoft.com/office/drawing/2014/main" id="{13CA66D9-6E76-03D1-96FA-FDEE303FA26B}"/>
              </a:ext>
            </a:extLst>
          </p:cNvPr>
          <p:cNvPicPr>
            <a:picLocks noChangeAspect="1"/>
          </p:cNvPicPr>
          <p:nvPr/>
        </p:nvPicPr>
        <p:blipFill>
          <a:blip r:embed="rId7"/>
          <a:stretch>
            <a:fillRect/>
          </a:stretch>
        </p:blipFill>
        <p:spPr>
          <a:xfrm>
            <a:off x="4809953" y="4505564"/>
            <a:ext cx="7169518" cy="901746"/>
          </a:xfrm>
          <a:prstGeom prst="rect">
            <a:avLst/>
          </a:prstGeom>
        </p:spPr>
      </p:pic>
      <p:cxnSp>
        <p:nvCxnSpPr>
          <p:cNvPr id="9" name="Straight Connector 8">
            <a:extLst>
              <a:ext uri="{FF2B5EF4-FFF2-40B4-BE49-F238E27FC236}">
                <a16:creationId xmlns:a16="http://schemas.microsoft.com/office/drawing/2014/main" id="{53BEAF7C-27B9-3C2C-EF87-43D64D921841}"/>
              </a:ext>
            </a:extLst>
          </p:cNvPr>
          <p:cNvCxnSpPr>
            <a:cxnSpLocks/>
          </p:cNvCxnSpPr>
          <p:nvPr/>
        </p:nvCxnSpPr>
        <p:spPr>
          <a:xfrm flipV="1">
            <a:off x="4134608" y="4985306"/>
            <a:ext cx="871345" cy="998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88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6" name="TextBox 5">
            <a:extLst>
              <a:ext uri="{FF2B5EF4-FFF2-40B4-BE49-F238E27FC236}">
                <a16:creationId xmlns:a16="http://schemas.microsoft.com/office/drawing/2014/main" id="{5FE8170B-91FE-51F9-1F86-3B7F2E54264C}"/>
              </a:ext>
            </a:extLst>
          </p:cNvPr>
          <p:cNvSpPr txBox="1"/>
          <p:nvPr/>
        </p:nvSpPr>
        <p:spPr>
          <a:xfrm>
            <a:off x="215115" y="2460518"/>
            <a:ext cx="11938140" cy="523220"/>
          </a:xfrm>
          <a:prstGeom prst="rect">
            <a:avLst/>
          </a:prstGeom>
          <a:noFill/>
        </p:spPr>
        <p:txBody>
          <a:bodyPr wrap="none" rtlCol="0">
            <a:spAutoFit/>
          </a:bodyPr>
          <a:lstStyle/>
          <a:p>
            <a:r>
              <a:rPr lang="en-US" sz="2800" dirty="0"/>
              <a:t>Hamiltonian mechanics, then, map regions while preserving the number of states</a:t>
            </a:r>
          </a:p>
        </p:txBody>
      </p:sp>
      <p:sp>
        <p:nvSpPr>
          <p:cNvPr id="9" name="TextBox 8">
            <a:extLst>
              <a:ext uri="{FF2B5EF4-FFF2-40B4-BE49-F238E27FC236}">
                <a16:creationId xmlns:a16="http://schemas.microsoft.com/office/drawing/2014/main" id="{2A7EA6FA-8750-F5E2-BF9D-C47CE89BE1D0}"/>
              </a:ext>
            </a:extLst>
          </p:cNvPr>
          <p:cNvSpPr txBox="1"/>
          <p:nvPr/>
        </p:nvSpPr>
        <p:spPr>
          <a:xfrm>
            <a:off x="215115" y="3411518"/>
            <a:ext cx="10573407" cy="523220"/>
          </a:xfrm>
          <a:prstGeom prst="rect">
            <a:avLst/>
          </a:prstGeom>
          <a:noFill/>
        </p:spPr>
        <p:txBody>
          <a:bodyPr wrap="none" rtlCol="0">
            <a:spAutoFit/>
          </a:bodyPr>
          <a:lstStyle/>
          <a:p>
            <a:pPr algn="ctr"/>
            <a:r>
              <a:rPr lang="en-US" sz="2800" dirty="0"/>
              <a:t>Meaning that for each initial state, there is one and only one final state </a:t>
            </a:r>
          </a:p>
        </p:txBody>
      </p:sp>
      <p:sp>
        <p:nvSpPr>
          <p:cNvPr id="10" name="TextBox 9">
            <a:extLst>
              <a:ext uri="{FF2B5EF4-FFF2-40B4-BE49-F238E27FC236}">
                <a16:creationId xmlns:a16="http://schemas.microsoft.com/office/drawing/2014/main" id="{A0B572DD-BD48-372C-9089-0C25554C6283}"/>
              </a:ext>
            </a:extLst>
          </p:cNvPr>
          <p:cNvSpPr txBox="1"/>
          <p:nvPr/>
        </p:nvSpPr>
        <p:spPr>
          <a:xfrm>
            <a:off x="57737" y="4263359"/>
            <a:ext cx="9355766" cy="1569660"/>
          </a:xfrm>
          <a:prstGeom prst="rect">
            <a:avLst/>
          </a:prstGeom>
          <a:noFill/>
        </p:spPr>
        <p:txBody>
          <a:bodyPr wrap="none" rtlCol="0">
            <a:spAutoFit/>
          </a:bodyPr>
          <a:lstStyle/>
          <a:p>
            <a:pPr algn="ctr"/>
            <a:r>
              <a:rPr lang="en-US" sz="4800" dirty="0">
                <a:solidFill>
                  <a:schemeClr val="accent6">
                    <a:lumMod val="75000"/>
                  </a:schemeClr>
                </a:solidFill>
              </a:rPr>
              <a:t>The Hamiltonian evolution is </a:t>
            </a:r>
          </a:p>
          <a:p>
            <a:pPr algn="ctr"/>
            <a:r>
              <a:rPr lang="en-US" sz="4800" dirty="0">
                <a:solidFill>
                  <a:schemeClr val="accent6">
                    <a:lumMod val="75000"/>
                  </a:schemeClr>
                </a:solidFill>
              </a:rPr>
              <a:t>deterministic and reversable (DR-EV)</a:t>
            </a:r>
          </a:p>
        </p:txBody>
      </p:sp>
      <p:sp>
        <p:nvSpPr>
          <p:cNvPr id="7" name="TextBox 6">
            <a:extLst>
              <a:ext uri="{FF2B5EF4-FFF2-40B4-BE49-F238E27FC236}">
                <a16:creationId xmlns:a16="http://schemas.microsoft.com/office/drawing/2014/main" id="{F3653E2C-656A-5BF2-29A9-6F3D173263E2}"/>
              </a:ext>
            </a:extLst>
          </p:cNvPr>
          <p:cNvSpPr txBox="1"/>
          <p:nvPr/>
        </p:nvSpPr>
        <p:spPr>
          <a:xfrm>
            <a:off x="3402955" y="376927"/>
            <a:ext cx="5386090" cy="400110"/>
          </a:xfrm>
          <a:prstGeom prst="rect">
            <a:avLst/>
          </a:prstGeom>
          <a:noFill/>
        </p:spPr>
        <p:txBody>
          <a:bodyPr wrap="none" rtlCol="0">
            <a:spAutoFit/>
          </a:bodyPr>
          <a:lstStyle/>
          <a:p>
            <a:pPr algn="ctr"/>
            <a:r>
              <a:rPr lang="en-US" sz="2000" b="0" i="0" u="none" strike="noStrike">
                <a:effectLst/>
              </a:rPr>
              <a:t>Peliti, L. (2011). </a:t>
            </a:r>
            <a:r>
              <a:rPr lang="en-US" sz="2000" b="0" i="1" u="none" strike="noStrike">
                <a:effectLst/>
              </a:rPr>
              <a:t>Statistical Mechanics in a Nutshell</a:t>
            </a:r>
            <a:endParaRPr lang="en-US" sz="1400" dirty="0"/>
          </a:p>
        </p:txBody>
      </p:sp>
      <p:pic>
        <p:nvPicPr>
          <p:cNvPr id="12" name="Picture 11">
            <a:extLst>
              <a:ext uri="{FF2B5EF4-FFF2-40B4-BE49-F238E27FC236}">
                <a16:creationId xmlns:a16="http://schemas.microsoft.com/office/drawing/2014/main" id="{F4551F9B-FF93-22F1-B732-291783C51646}"/>
              </a:ext>
            </a:extLst>
          </p:cNvPr>
          <p:cNvPicPr>
            <a:picLocks noChangeAspect="1"/>
          </p:cNvPicPr>
          <p:nvPr/>
        </p:nvPicPr>
        <p:blipFill>
          <a:blip r:embed="rId3"/>
          <a:stretch>
            <a:fillRect/>
          </a:stretch>
        </p:blipFill>
        <p:spPr>
          <a:xfrm>
            <a:off x="2511241" y="1058674"/>
            <a:ext cx="7169518" cy="901746"/>
          </a:xfrm>
          <a:prstGeom prst="rect">
            <a:avLst/>
          </a:prstGeom>
        </p:spPr>
      </p:pic>
    </p:spTree>
    <p:extLst>
      <p:ext uri="{BB962C8B-B14F-4D97-AF65-F5344CB8AC3E}">
        <p14:creationId xmlns:p14="http://schemas.microsoft.com/office/powerpoint/2010/main" val="711055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255065"/>
            <a:ext cx="7228646" cy="1077218"/>
          </a:xfrm>
          <a:prstGeom prst="rect">
            <a:avLst/>
          </a:prstGeom>
          <a:noFill/>
        </p:spPr>
        <p:txBody>
          <a:bodyPr wrap="none" rtlCol="0">
            <a:spAutoFit/>
          </a:bodyPr>
          <a:lstStyle/>
          <a:p>
            <a:r>
              <a:rPr lang="en-US" sz="3200" dirty="0"/>
              <a:t>This explains why we are unable to model </a:t>
            </a:r>
          </a:p>
          <a:p>
            <a:r>
              <a:rPr lang="en-US" sz="3200" dirty="0"/>
              <a:t>systems that are dissipative </a:t>
            </a:r>
          </a:p>
        </p:txBody>
      </p:sp>
      <p:sp>
        <p:nvSpPr>
          <p:cNvPr id="4" name="TextBox 3">
            <a:extLst>
              <a:ext uri="{FF2B5EF4-FFF2-40B4-BE49-F238E27FC236}">
                <a16:creationId xmlns:a16="http://schemas.microsoft.com/office/drawing/2014/main" id="{E1A1F6D8-E622-CE8B-98E6-357986E58008}"/>
              </a:ext>
            </a:extLst>
          </p:cNvPr>
          <p:cNvSpPr txBox="1"/>
          <p:nvPr/>
        </p:nvSpPr>
        <p:spPr>
          <a:xfrm>
            <a:off x="331449" y="2942578"/>
            <a:ext cx="7063537" cy="1077218"/>
          </a:xfrm>
          <a:prstGeom prst="rect">
            <a:avLst/>
          </a:prstGeom>
          <a:noFill/>
        </p:spPr>
        <p:txBody>
          <a:bodyPr wrap="none" rtlCol="0">
            <a:spAutoFit/>
          </a:bodyPr>
          <a:lstStyle/>
          <a:p>
            <a:r>
              <a:rPr lang="en-US" sz="3200" dirty="0"/>
              <a:t>given enough time which will cause the </a:t>
            </a:r>
          </a:p>
          <a:p>
            <a:r>
              <a:rPr lang="en-US" sz="3200" dirty="0"/>
              <a:t>density to concentrate over the attractor </a:t>
            </a:r>
          </a:p>
        </p:txBody>
      </p:sp>
      <p:sp>
        <p:nvSpPr>
          <p:cNvPr id="5" name="TextBox 4">
            <a:extLst>
              <a:ext uri="{FF2B5EF4-FFF2-40B4-BE49-F238E27FC236}">
                <a16:creationId xmlns:a16="http://schemas.microsoft.com/office/drawing/2014/main" id="{10AA1843-BC79-833D-60AA-6F923C70563B}"/>
              </a:ext>
            </a:extLst>
          </p:cNvPr>
          <p:cNvSpPr txBox="1"/>
          <p:nvPr/>
        </p:nvSpPr>
        <p:spPr>
          <a:xfrm>
            <a:off x="515255" y="1501601"/>
            <a:ext cx="7337200" cy="1077218"/>
          </a:xfrm>
          <a:prstGeom prst="rect">
            <a:avLst/>
          </a:prstGeom>
          <a:noFill/>
        </p:spPr>
        <p:txBody>
          <a:bodyPr wrap="none" rtlCol="0">
            <a:spAutoFit/>
          </a:bodyPr>
          <a:lstStyle/>
          <a:p>
            <a:r>
              <a:rPr lang="en-US" sz="3200" dirty="0"/>
              <a:t>A dissipative system will have an attractor: </a:t>
            </a:r>
          </a:p>
          <a:p>
            <a:r>
              <a:rPr lang="en-US" sz="3200" dirty="0"/>
              <a:t>a point or a region to which </a:t>
            </a:r>
          </a:p>
        </p:txBody>
      </p:sp>
      <p:sp>
        <p:nvSpPr>
          <p:cNvPr id="11" name="TextBox 10">
            <a:extLst>
              <a:ext uri="{FF2B5EF4-FFF2-40B4-BE49-F238E27FC236}">
                <a16:creationId xmlns:a16="http://schemas.microsoft.com/office/drawing/2014/main" id="{56C424BD-94D1-456B-2D08-D16B0D3899EF}"/>
              </a:ext>
            </a:extLst>
          </p:cNvPr>
          <p:cNvSpPr txBox="1"/>
          <p:nvPr/>
        </p:nvSpPr>
        <p:spPr>
          <a:xfrm>
            <a:off x="297397" y="4494666"/>
            <a:ext cx="9374105" cy="1569660"/>
          </a:xfrm>
          <a:prstGeom prst="rect">
            <a:avLst/>
          </a:prstGeom>
          <a:noFill/>
        </p:spPr>
        <p:txBody>
          <a:bodyPr wrap="none" rtlCol="0">
            <a:spAutoFit/>
          </a:bodyPr>
          <a:lstStyle/>
          <a:p>
            <a:r>
              <a:rPr lang="en-US" sz="3200" dirty="0"/>
              <a:t>Hamiltonian evolutions also can’t have unstable points </a:t>
            </a:r>
          </a:p>
          <a:p>
            <a:r>
              <a:rPr lang="en-US" sz="3200" dirty="0"/>
              <a:t>or regions from which the system always goes away </a:t>
            </a:r>
          </a:p>
          <a:p>
            <a:r>
              <a:rPr lang="en-US" sz="3200" dirty="0"/>
              <a:t>for the same reason</a:t>
            </a:r>
          </a:p>
        </p:txBody>
      </p:sp>
      <p:sp>
        <p:nvSpPr>
          <p:cNvPr id="9" name="TextBox 20">
            <a:extLst>
              <a:ext uri="{FF2B5EF4-FFF2-40B4-BE49-F238E27FC236}">
                <a16:creationId xmlns:a16="http://schemas.microsoft.com/office/drawing/2014/main" id="{DF8A454A-336C-EF3F-66EA-2C2C84BB3C54}"/>
              </a:ext>
            </a:extLst>
          </p:cNvPr>
          <p:cNvSpPr txBox="1"/>
          <p:nvPr/>
        </p:nvSpPr>
        <p:spPr>
          <a:xfrm>
            <a:off x="8190195" y="161856"/>
            <a:ext cx="37523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evolutions transport of a </a:t>
            </a:r>
          </a:p>
          <a:p>
            <a:pPr algn="ctr"/>
            <a:r>
              <a:rPr lang="en-US" dirty="0"/>
              <a:t>probability distribution</a:t>
            </a:r>
          </a:p>
        </p:txBody>
      </p:sp>
      <p:grpSp>
        <p:nvGrpSpPr>
          <p:cNvPr id="29" name="Group 28">
            <a:extLst>
              <a:ext uri="{FF2B5EF4-FFF2-40B4-BE49-F238E27FC236}">
                <a16:creationId xmlns:a16="http://schemas.microsoft.com/office/drawing/2014/main" id="{EA0A6E81-9CF0-F4EA-05D1-98F1AE6FDF4C}"/>
              </a:ext>
            </a:extLst>
          </p:cNvPr>
          <p:cNvGrpSpPr>
            <a:grpSpLocks noChangeAspect="1"/>
          </p:cNvGrpSpPr>
          <p:nvPr/>
        </p:nvGrpSpPr>
        <p:grpSpPr>
          <a:xfrm>
            <a:off x="7766813" y="793674"/>
            <a:ext cx="4176292" cy="2548966"/>
            <a:chOff x="4888481" y="1672407"/>
            <a:chExt cx="3699756" cy="2258116"/>
          </a:xfrm>
        </p:grpSpPr>
        <p:cxnSp>
          <p:nvCxnSpPr>
            <p:cNvPr id="30" name="Straight Arrow Connector 29">
              <a:extLst>
                <a:ext uri="{FF2B5EF4-FFF2-40B4-BE49-F238E27FC236}">
                  <a16:creationId xmlns:a16="http://schemas.microsoft.com/office/drawing/2014/main" id="{CDCC0BA9-F631-21B9-13CA-40F108EFBB7A}"/>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2FB25-1C4F-0886-5222-3083A7EAB024}"/>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5EFF4-0F19-51C1-D59D-7F3D1EEFA2E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84">
              <a:extLst>
                <a:ext uri="{FF2B5EF4-FFF2-40B4-BE49-F238E27FC236}">
                  <a16:creationId xmlns:a16="http://schemas.microsoft.com/office/drawing/2014/main" id="{9FD00B10-96F9-ECF1-067C-DB2149033084}"/>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85">
              <a:extLst>
                <a:ext uri="{FF2B5EF4-FFF2-40B4-BE49-F238E27FC236}">
                  <a16:creationId xmlns:a16="http://schemas.microsoft.com/office/drawing/2014/main" id="{2E5AEDCF-B5E6-0F2E-54A6-1E2BAFED957F}"/>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86">
              <a:extLst>
                <a:ext uri="{FF2B5EF4-FFF2-40B4-BE49-F238E27FC236}">
                  <a16:creationId xmlns:a16="http://schemas.microsoft.com/office/drawing/2014/main" id="{F4F30782-C809-F2A4-4F49-3F30F4A8531F}"/>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87">
              <a:extLst>
                <a:ext uri="{FF2B5EF4-FFF2-40B4-BE49-F238E27FC236}">
                  <a16:creationId xmlns:a16="http://schemas.microsoft.com/office/drawing/2014/main" id="{234CCC76-253C-9D14-6787-7E4E36957C1D}"/>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 name="Straight Arrow Connector 36">
              <a:extLst>
                <a:ext uri="{FF2B5EF4-FFF2-40B4-BE49-F238E27FC236}">
                  <a16:creationId xmlns:a16="http://schemas.microsoft.com/office/drawing/2014/main" id="{6657FAF4-A60C-4CCE-C502-517CC1A34908}"/>
                </a:ext>
              </a:extLst>
            </p:cNvPr>
            <p:cNvCxnSpPr>
              <a:cxnSpLocks/>
              <a:stCxn id="34" idx="2"/>
              <a:endCxn id="36"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9205E2-4BAA-B600-B029-C4EEED5A884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6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0" y="109459"/>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61837" y="601085"/>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61837" y="601085"/>
                <a:ext cx="5254195" cy="954107"/>
              </a:xfrm>
              <a:prstGeom prst="rect">
                <a:avLst/>
              </a:prstGeom>
              <a:blipFill>
                <a:blip r:embed="rId3"/>
                <a:stretch>
                  <a:fillRect l="-2439" t="-6410" r="-15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61837"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61837" y="1530670"/>
                <a:ext cx="5156925" cy="954107"/>
              </a:xfrm>
              <a:prstGeom prst="rect">
                <a:avLst/>
              </a:prstGeom>
              <a:blipFill>
                <a:blip r:embed="rId4"/>
                <a:stretch>
                  <a:fillRect l="-2482" t="-5732" r="-1418"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61837"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61837" y="2348813"/>
                <a:ext cx="3689600" cy="523220"/>
              </a:xfrm>
              <a:prstGeom prst="rect">
                <a:avLst/>
              </a:prstGeom>
              <a:blipFill>
                <a:blip r:embed="rId5"/>
                <a:stretch>
                  <a:fillRect t="-10465" r="-214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4486"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4486" y="2830376"/>
                <a:ext cx="4769126" cy="523220"/>
              </a:xfrm>
              <a:prstGeom prst="rect">
                <a:avLst/>
              </a:prstGeom>
              <a:blipFill>
                <a:blip r:embed="rId6"/>
                <a:stretch>
                  <a:fillRect t="-10465" r="-1533"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3992075" y="2214960"/>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6811040" y="31968"/>
            <a:ext cx="5369719" cy="2515198"/>
            <a:chOff x="1775401" y="1758024"/>
            <a:chExt cx="6663052" cy="3121001"/>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2363457" y="3284156"/>
              <a:ext cx="2069218" cy="878385"/>
            </a:xfrm>
            <a:prstGeom prst="rect">
              <a:avLst/>
            </a:prstGeom>
            <a:noFill/>
          </p:spPr>
          <p:txBody>
            <a:bodyPr wrap="none" rtlCol="0">
              <a:spAutoFit/>
            </a:bodyPr>
            <a:lstStyle/>
            <a:p>
              <a:r>
                <a:rPr lang="en-US" sz="4000" dirty="0"/>
                <a:t>System</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665654"/>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333021"/>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431275"/>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220602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0"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4" name="Group 3">
            <a:extLst>
              <a:ext uri="{FF2B5EF4-FFF2-40B4-BE49-F238E27FC236}">
                <a16:creationId xmlns:a16="http://schemas.microsoft.com/office/drawing/2014/main" id="{5CDB8D28-2DB2-2976-1B33-74F21A18C39E}"/>
              </a:ext>
            </a:extLst>
          </p:cNvPr>
          <p:cNvGrpSpPr/>
          <p:nvPr/>
        </p:nvGrpSpPr>
        <p:grpSpPr>
          <a:xfrm>
            <a:off x="6811040" y="31968"/>
            <a:ext cx="5369719" cy="2515198"/>
            <a:chOff x="1775401" y="1758024"/>
            <a:chExt cx="6663052" cy="3121001"/>
          </a:xfrm>
        </p:grpSpPr>
        <p:sp>
          <p:nvSpPr>
            <p:cNvPr id="11" name="Oval 10">
              <a:extLst>
                <a:ext uri="{FF2B5EF4-FFF2-40B4-BE49-F238E27FC236}">
                  <a16:creationId xmlns:a16="http://schemas.microsoft.com/office/drawing/2014/main" id="{7C4621EB-BA3F-D265-AC23-B635B0AA7F31}"/>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3" name="TextBox 12">
              <a:extLst>
                <a:ext uri="{FF2B5EF4-FFF2-40B4-BE49-F238E27FC236}">
                  <a16:creationId xmlns:a16="http://schemas.microsoft.com/office/drawing/2014/main" id="{86ABA61A-FE13-91F0-7C93-4E2DDE6A6FB4}"/>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5" name="TextBox 14">
              <a:extLst>
                <a:ext uri="{FF2B5EF4-FFF2-40B4-BE49-F238E27FC236}">
                  <a16:creationId xmlns:a16="http://schemas.microsoft.com/office/drawing/2014/main" id="{C8C13A5B-0C73-B198-FFFA-DEC570813BD4}"/>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6" name="Freeform: Shape 15">
              <a:extLst>
                <a:ext uri="{FF2B5EF4-FFF2-40B4-BE49-F238E27FC236}">
                  <a16:creationId xmlns:a16="http://schemas.microsoft.com/office/drawing/2014/main" id="{0421D2BA-3B53-A22E-DC3F-63EFE065AC0A}"/>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8268201" y="705811"/>
            <a:ext cx="1805463" cy="548677"/>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242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900049" y="116491"/>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061886" y="608117"/>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061886" y="608117"/>
                <a:ext cx="5254195" cy="954107"/>
              </a:xfrm>
              <a:prstGeom prst="rect">
                <a:avLst/>
              </a:prstGeom>
              <a:blipFill>
                <a:blip r:embed="rId3"/>
                <a:stretch>
                  <a:fillRect l="-2320" t="-6410" r="-1508"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061886"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061886" y="1530670"/>
                <a:ext cx="5156925" cy="954107"/>
              </a:xfrm>
              <a:prstGeom prst="rect">
                <a:avLst/>
              </a:prstGeom>
              <a:blipFill>
                <a:blip r:embed="rId4"/>
                <a:stretch>
                  <a:fillRect l="-2364" t="-5732" r="-1537"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061886"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061886" y="2348813"/>
                <a:ext cx="3689600" cy="523220"/>
              </a:xfrm>
              <a:prstGeom prst="rect">
                <a:avLst/>
              </a:prstGeom>
              <a:blipFill>
                <a:blip r:embed="rId5"/>
                <a:stretch>
                  <a:fillRect t="-10465" r="-231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94535"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94535" y="2830376"/>
                <a:ext cx="4769126" cy="523220"/>
              </a:xfrm>
              <a:prstGeom prst="rect">
                <a:avLst/>
              </a:prstGeom>
              <a:blipFill>
                <a:blip r:embed="rId6"/>
                <a:stretch>
                  <a:fillRect t="-10465" r="-1662"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4944331" y="2287064"/>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8184892" y="130842"/>
            <a:ext cx="3298029" cy="2437707"/>
            <a:chOff x="1775401" y="1854179"/>
            <a:chExt cx="4092382" cy="3024846"/>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18" name="TextBox 17">
              <a:extLst>
                <a:ext uri="{FF2B5EF4-FFF2-40B4-BE49-F238E27FC236}">
                  <a16:creationId xmlns:a16="http://schemas.microsoft.com/office/drawing/2014/main" id="{E0401BD1-C9A3-0BD0-0993-6DE62F834E6F}"/>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750035"/>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417402"/>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515656"/>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3804073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32</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1495159" y="433787"/>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0"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19" name="Group 18">
            <a:extLst>
              <a:ext uri="{FF2B5EF4-FFF2-40B4-BE49-F238E27FC236}">
                <a16:creationId xmlns:a16="http://schemas.microsoft.com/office/drawing/2014/main" id="{DDB06F89-8E60-4866-D75A-70730F9204AB}"/>
              </a:ext>
            </a:extLst>
          </p:cNvPr>
          <p:cNvGrpSpPr/>
          <p:nvPr/>
        </p:nvGrpSpPr>
        <p:grpSpPr>
          <a:xfrm>
            <a:off x="8184892" y="130842"/>
            <a:ext cx="3298029" cy="2437707"/>
            <a:chOff x="1775401" y="1854179"/>
            <a:chExt cx="4092382" cy="3024846"/>
          </a:xfrm>
        </p:grpSpPr>
        <p:sp>
          <p:nvSpPr>
            <p:cNvPr id="20" name="Oval 19">
              <a:extLst>
                <a:ext uri="{FF2B5EF4-FFF2-40B4-BE49-F238E27FC236}">
                  <a16:creationId xmlns:a16="http://schemas.microsoft.com/office/drawing/2014/main" id="{6990ADC8-64B9-608A-7470-78386EE24099}"/>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21" name="TextBox 20">
              <a:extLst>
                <a:ext uri="{FF2B5EF4-FFF2-40B4-BE49-F238E27FC236}">
                  <a16:creationId xmlns:a16="http://schemas.microsoft.com/office/drawing/2014/main" id="{F7637A5F-22BC-4CDD-A295-8FA3082CD2BF}"/>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22" name="TextBox 21">
              <a:extLst>
                <a:ext uri="{FF2B5EF4-FFF2-40B4-BE49-F238E27FC236}">
                  <a16:creationId xmlns:a16="http://schemas.microsoft.com/office/drawing/2014/main" id="{C82AD4FC-F55A-474E-6B4A-83BD53D86E0E}"/>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23" name="Freeform: Shape 22">
              <a:extLst>
                <a:ext uri="{FF2B5EF4-FFF2-40B4-BE49-F238E27FC236}">
                  <a16:creationId xmlns:a16="http://schemas.microsoft.com/office/drawing/2014/main" id="{A20E6D8F-8A19-CEF0-14F4-62ABE757F528}"/>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10017594" y="791285"/>
            <a:ext cx="1211644" cy="762745"/>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6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33</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2689455" y="388630"/>
                <a:ext cx="6796284" cy="584775"/>
              </a:xfrm>
              <a:prstGeom prst="rect">
                <a:avLst/>
              </a:prstGeom>
              <a:noFill/>
            </p:spPr>
            <p:txBody>
              <a:bodyPr wrap="none" rtlCol="0">
                <a:spAutoFit/>
              </a:bodyPr>
              <a:lstStyle/>
              <a:p>
                <a:pPr algn="ctr"/>
                <a:r>
                  <a:rPr lang="en-US" sz="3200" dirty="0"/>
                  <a:t>Thermodynamic Entropy: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𝐵</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𝑊</m:t>
                        </m:r>
                      </m:e>
                    </m:func>
                  </m:oMath>
                </a14:m>
                <a:endParaRPr lang="en-US" sz="32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2689455" y="388630"/>
                <a:ext cx="6796284" cy="584775"/>
              </a:xfrm>
              <a:prstGeom prst="rect">
                <a:avLst/>
              </a:prstGeom>
              <a:blipFill>
                <a:blip r:embed="rId2"/>
                <a:stretch>
                  <a:fillRect l="-1794" t="-12500" b="-3437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6B89D25-1580-7F0B-E2DC-5CE2AF95CAE7}"/>
              </a:ext>
            </a:extLst>
          </p:cNvPr>
          <p:cNvSpPr txBox="1"/>
          <p:nvPr/>
        </p:nvSpPr>
        <p:spPr>
          <a:xfrm>
            <a:off x="549004" y="2460371"/>
            <a:ext cx="11340733" cy="1077218"/>
          </a:xfrm>
          <a:prstGeom prst="rect">
            <a:avLst/>
          </a:prstGeom>
          <a:noFill/>
        </p:spPr>
        <p:txBody>
          <a:bodyPr wrap="none" rtlCol="0">
            <a:spAutoFit/>
          </a:bodyPr>
          <a:lstStyle/>
          <a:p>
            <a:r>
              <a:rPr lang="en-US" sz="3200" dirty="0"/>
              <a:t>Since the logarithm is a bijective function, conservation of areas of </a:t>
            </a:r>
          </a:p>
          <a:p>
            <a:r>
              <a:rPr lang="en-US" sz="3200" dirty="0"/>
              <a:t>phase space is equivalent to the conservation of entropy.</a:t>
            </a:r>
          </a:p>
        </p:txBody>
      </p:sp>
      <p:sp>
        <p:nvSpPr>
          <p:cNvPr id="8" name="TextBox 7">
            <a:extLst>
              <a:ext uri="{FF2B5EF4-FFF2-40B4-BE49-F238E27FC236}">
                <a16:creationId xmlns:a16="http://schemas.microsoft.com/office/drawing/2014/main" id="{7202176E-AD5E-4EF3-48E0-89E9840E5D6E}"/>
              </a:ext>
            </a:extLst>
          </p:cNvPr>
          <p:cNvSpPr txBox="1"/>
          <p:nvPr/>
        </p:nvSpPr>
        <p:spPr>
          <a:xfrm>
            <a:off x="302263" y="1392729"/>
            <a:ext cx="4774384" cy="523220"/>
          </a:xfrm>
          <a:prstGeom prst="rect">
            <a:avLst/>
          </a:prstGeom>
          <a:noFill/>
        </p:spPr>
        <p:txBody>
          <a:bodyPr wrap="none" rtlCol="0">
            <a:spAutoFit/>
          </a:bodyPr>
          <a:lstStyle/>
          <a:p>
            <a:pPr algn="ctr"/>
            <a:r>
              <a:rPr lang="en-US" sz="2800" dirty="0"/>
              <a:t>logarithm of the count of states</a:t>
            </a:r>
          </a:p>
        </p:txBody>
      </p:sp>
      <p:sp>
        <p:nvSpPr>
          <p:cNvPr id="10" name="TextBox 9">
            <a:extLst>
              <a:ext uri="{FF2B5EF4-FFF2-40B4-BE49-F238E27FC236}">
                <a16:creationId xmlns:a16="http://schemas.microsoft.com/office/drawing/2014/main" id="{5BC6551B-DBBF-5CCB-BBC5-4D59CB30A1AA}"/>
              </a:ext>
            </a:extLst>
          </p:cNvPr>
          <p:cNvSpPr txBox="1"/>
          <p:nvPr/>
        </p:nvSpPr>
        <p:spPr>
          <a:xfrm>
            <a:off x="5538447" y="1392729"/>
            <a:ext cx="6351290" cy="523220"/>
          </a:xfrm>
          <a:prstGeom prst="rect">
            <a:avLst/>
          </a:prstGeom>
          <a:noFill/>
        </p:spPr>
        <p:txBody>
          <a:bodyPr wrap="none" rtlCol="0">
            <a:spAutoFit/>
          </a:bodyPr>
          <a:lstStyle/>
          <a:p>
            <a:pPr algn="ctr"/>
            <a:r>
              <a:rPr lang="en-US" sz="2800"/>
              <a:t>corresponds to the volume of phase space</a:t>
            </a:r>
            <a:endParaRPr lang="en-US" sz="2800" dirty="0"/>
          </a:p>
        </p:txBody>
      </p:sp>
      <p:sp>
        <p:nvSpPr>
          <p:cNvPr id="11" name="TextBox 10">
            <a:extLst>
              <a:ext uri="{FF2B5EF4-FFF2-40B4-BE49-F238E27FC236}">
                <a16:creationId xmlns:a16="http://schemas.microsoft.com/office/drawing/2014/main" id="{65489261-8296-6E86-DF27-67E71F379262}"/>
              </a:ext>
            </a:extLst>
          </p:cNvPr>
          <p:cNvSpPr txBox="1"/>
          <p:nvPr/>
        </p:nvSpPr>
        <p:spPr>
          <a:xfrm>
            <a:off x="302263" y="3880223"/>
            <a:ext cx="8878456" cy="2123658"/>
          </a:xfrm>
          <a:prstGeom prst="rect">
            <a:avLst/>
          </a:prstGeom>
          <a:noFill/>
        </p:spPr>
        <p:txBody>
          <a:bodyPr wrap="none" rtlCol="0">
            <a:spAutoFit/>
          </a:bodyPr>
          <a:lstStyle/>
          <a:p>
            <a:r>
              <a:rPr lang="en-US" sz="4400" dirty="0">
                <a:solidFill>
                  <a:schemeClr val="accent6">
                    <a:lumMod val="75000"/>
                  </a:schemeClr>
                </a:solidFill>
              </a:rPr>
              <a:t>The Hamiltonian evolution is </a:t>
            </a:r>
          </a:p>
          <a:p>
            <a:r>
              <a:rPr lang="en-US" sz="4400" dirty="0">
                <a:solidFill>
                  <a:schemeClr val="accent6">
                    <a:lumMod val="75000"/>
                  </a:schemeClr>
                </a:solidFill>
              </a:rPr>
              <a:t>deterministic and thermodynamically </a:t>
            </a:r>
          </a:p>
          <a:p>
            <a:r>
              <a:rPr lang="en-US" sz="4400" dirty="0">
                <a:solidFill>
                  <a:schemeClr val="accent6">
                    <a:lumMod val="75000"/>
                  </a:schemeClr>
                </a:solidFill>
              </a:rPr>
              <a:t>Reversible (DR-THER)</a:t>
            </a:r>
          </a:p>
        </p:txBody>
      </p:sp>
    </p:spTree>
    <p:extLst>
      <p:ext uri="{BB962C8B-B14F-4D97-AF65-F5344CB8AC3E}">
        <p14:creationId xmlns:p14="http://schemas.microsoft.com/office/powerpoint/2010/main" val="1248410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34</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3011" y="4098766"/>
                <a:ext cx="991207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3011" y="4098766"/>
                <a:ext cx="9912072"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6969" y="2206486"/>
                <a:ext cx="1238948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6969" y="2206486"/>
                <a:ext cx="1238948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3011" y="3257435"/>
                <a:ext cx="6537046"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3011" y="3257435"/>
                <a:ext cx="6537046"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4" name="TextBox 3">
            <a:extLst>
              <a:ext uri="{FF2B5EF4-FFF2-40B4-BE49-F238E27FC236}">
                <a16:creationId xmlns:a16="http://schemas.microsoft.com/office/drawing/2014/main" id="{C906E049-146D-F806-8B8D-69CC4A13F9E6}"/>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p:grpSp>
        <p:nvGrpSpPr>
          <p:cNvPr id="7" name="Group 6">
            <a:extLst>
              <a:ext uri="{FF2B5EF4-FFF2-40B4-BE49-F238E27FC236}">
                <a16:creationId xmlns:a16="http://schemas.microsoft.com/office/drawing/2014/main" id="{9EC1D2C3-7B90-C5F3-A14E-A578833886D3}"/>
              </a:ext>
            </a:extLst>
          </p:cNvPr>
          <p:cNvGrpSpPr/>
          <p:nvPr/>
        </p:nvGrpSpPr>
        <p:grpSpPr>
          <a:xfrm>
            <a:off x="220642" y="1132958"/>
            <a:ext cx="7348188" cy="5375676"/>
            <a:chOff x="198120" y="430266"/>
            <a:chExt cx="7348188" cy="5375676"/>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12289" y="2041081"/>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12289" y="2041081"/>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07992" y="5036501"/>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07992" y="5036501"/>
                  <a:ext cx="638316" cy="769441"/>
                </a:xfrm>
                <a:prstGeom prst="rect">
                  <a:avLst/>
                </a:prstGeom>
                <a:blipFill>
                  <a:blip r:embed="rId4"/>
                  <a:stretch>
                    <a:fillRect/>
                  </a:stretch>
                </a:blipFill>
              </p:spPr>
              <p:txBody>
                <a:bodyPr/>
                <a:lstStyle/>
                <a:p>
                  <a:r>
                    <a:rPr lang="en-US">
                      <a:noFill/>
                    </a:rPr>
                    <a:t> </a:t>
                  </a:r>
                </a:p>
              </p:txBody>
            </p:sp>
          </mc:Fallback>
        </mc:AlternateContent>
        <p:sp>
          <p:nvSpPr>
            <p:cNvPr id="19" name="Freeform: Shape 18">
              <a:extLst>
                <a:ext uri="{FF2B5EF4-FFF2-40B4-BE49-F238E27FC236}">
                  <a16:creationId xmlns:a16="http://schemas.microsoft.com/office/drawing/2014/main" id="{FB29C77C-43D3-7496-22A2-E17137859A3E}"/>
                </a:ext>
              </a:extLst>
            </p:cNvPr>
            <p:cNvSpPr/>
            <p:nvPr/>
          </p:nvSpPr>
          <p:spPr>
            <a:xfrm>
              <a:off x="199171" y="3596118"/>
              <a:ext cx="6618691" cy="1769815"/>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18691" h="1769815">
                  <a:moveTo>
                    <a:pt x="0" y="1763170"/>
                  </a:moveTo>
                  <a:cubicBezTo>
                    <a:pt x="90593" y="1796190"/>
                    <a:pt x="256886" y="1700458"/>
                    <a:pt x="424417" y="1601861"/>
                  </a:cubicBezTo>
                  <a:cubicBezTo>
                    <a:pt x="591949" y="1503264"/>
                    <a:pt x="881993" y="1338269"/>
                    <a:pt x="1005189" y="1171588"/>
                  </a:cubicBezTo>
                  <a:cubicBezTo>
                    <a:pt x="1128385" y="1004907"/>
                    <a:pt x="1097588" y="746394"/>
                    <a:pt x="1163595" y="601777"/>
                  </a:cubicBezTo>
                  <a:cubicBezTo>
                    <a:pt x="1229602" y="457160"/>
                    <a:pt x="1248587" y="336233"/>
                    <a:pt x="1401229" y="303884"/>
                  </a:cubicBezTo>
                  <a:cubicBezTo>
                    <a:pt x="1553871" y="271536"/>
                    <a:pt x="1725790" y="372768"/>
                    <a:pt x="2079447" y="407686"/>
                  </a:cubicBezTo>
                  <a:cubicBezTo>
                    <a:pt x="2433104" y="442604"/>
                    <a:pt x="3105757" y="530965"/>
                    <a:pt x="3523168" y="513389"/>
                  </a:cubicBezTo>
                  <a:cubicBezTo>
                    <a:pt x="3940579" y="495813"/>
                    <a:pt x="4309375" y="387249"/>
                    <a:pt x="4583912" y="302232"/>
                  </a:cubicBezTo>
                  <a:cubicBezTo>
                    <a:pt x="4858449" y="217215"/>
                    <a:pt x="5003216" y="26019"/>
                    <a:pt x="5170389" y="3288"/>
                  </a:cubicBezTo>
                  <a:cubicBezTo>
                    <a:pt x="5337562" y="-19443"/>
                    <a:pt x="5491272" y="80139"/>
                    <a:pt x="5586949" y="165848"/>
                  </a:cubicBezTo>
                  <a:cubicBezTo>
                    <a:pt x="5682626" y="251558"/>
                    <a:pt x="5668028" y="396117"/>
                    <a:pt x="5744453" y="517545"/>
                  </a:cubicBezTo>
                  <a:cubicBezTo>
                    <a:pt x="5820878" y="638973"/>
                    <a:pt x="6003626" y="702994"/>
                    <a:pt x="6045501" y="894415"/>
                  </a:cubicBezTo>
                  <a:cubicBezTo>
                    <a:pt x="6087376" y="1085836"/>
                    <a:pt x="6291167" y="1400688"/>
                    <a:pt x="6347047" y="1476888"/>
                  </a:cubicBezTo>
                  <a:cubicBezTo>
                    <a:pt x="6387024" y="1547475"/>
                    <a:pt x="6615589" y="1685695"/>
                    <a:pt x="6618691" y="1687302"/>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23699C4-8EA1-6C17-C83E-225FE53A921C}"/>
                </a:ext>
              </a:extLst>
            </p:cNvPr>
            <p:cNvSpPr/>
            <p:nvPr/>
          </p:nvSpPr>
          <p:spPr>
            <a:xfrm>
              <a:off x="198120" y="430266"/>
              <a:ext cx="6618691" cy="1947930"/>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1947930">
                  <a:moveTo>
                    <a:pt x="0" y="1934584"/>
                  </a:moveTo>
                  <a:cubicBezTo>
                    <a:pt x="90593" y="1967604"/>
                    <a:pt x="368877" y="1937680"/>
                    <a:pt x="521399" y="1863329"/>
                  </a:cubicBezTo>
                  <a:cubicBezTo>
                    <a:pt x="673921" y="1788978"/>
                    <a:pt x="794247" y="1604356"/>
                    <a:pt x="915134" y="1488475"/>
                  </a:cubicBezTo>
                  <a:cubicBezTo>
                    <a:pt x="1036021" y="1372595"/>
                    <a:pt x="1126451" y="1229536"/>
                    <a:pt x="1246721" y="1168046"/>
                  </a:cubicBezTo>
                  <a:cubicBezTo>
                    <a:pt x="1366991" y="1106556"/>
                    <a:pt x="1434469" y="1151884"/>
                    <a:pt x="1636757" y="1119535"/>
                  </a:cubicBezTo>
                  <a:cubicBezTo>
                    <a:pt x="1839045" y="1087186"/>
                    <a:pt x="2214018" y="1035421"/>
                    <a:pt x="2460447" y="973954"/>
                  </a:cubicBezTo>
                  <a:cubicBezTo>
                    <a:pt x="2706876" y="912487"/>
                    <a:pt x="2881881" y="912808"/>
                    <a:pt x="3115329" y="750736"/>
                  </a:cubicBezTo>
                  <a:cubicBezTo>
                    <a:pt x="3348777" y="588664"/>
                    <a:pt x="3613142" y="31177"/>
                    <a:pt x="3861133" y="1519"/>
                  </a:cubicBezTo>
                  <a:cubicBezTo>
                    <a:pt x="4109124" y="-28139"/>
                    <a:pt x="4381225" y="383859"/>
                    <a:pt x="4603277" y="572789"/>
                  </a:cubicBezTo>
                  <a:cubicBezTo>
                    <a:pt x="4825329" y="761719"/>
                    <a:pt x="5005572" y="951231"/>
                    <a:pt x="5193446" y="1135101"/>
                  </a:cubicBezTo>
                  <a:cubicBezTo>
                    <a:pt x="5381320" y="1318971"/>
                    <a:pt x="5492978" y="1638535"/>
                    <a:pt x="5730519" y="1676011"/>
                  </a:cubicBezTo>
                  <a:cubicBezTo>
                    <a:pt x="5968060" y="1713487"/>
                    <a:pt x="6615589" y="1857109"/>
                    <a:pt x="6618691" y="1858716"/>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p:nvPr/>
          </p:nvCxnSpPr>
          <p:spPr>
            <a:xfrm>
              <a:off x="660400" y="2421497"/>
              <a:ext cx="741680" cy="2999725"/>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1950420" y="2421497"/>
              <a:ext cx="686241" cy="301115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918041" y="2410068"/>
              <a:ext cx="690880" cy="3022582"/>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p:nvPr/>
          </p:nvCxnSpPr>
          <p:spPr>
            <a:xfrm>
              <a:off x="4032008" y="2421497"/>
              <a:ext cx="741680" cy="2999725"/>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198120" y="5421222"/>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198120" y="2421497"/>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64265" y="2427212"/>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64265" y="2427212"/>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33879" y="2427212"/>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33879" y="2427212"/>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42519" y="2427212"/>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42519" y="2427212"/>
                  <a:ext cx="1783630" cy="707886"/>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6117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E118C3-0F89-3BF9-77AE-75F20784180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C830DD1-4372-0373-AF26-2046E6A28CEE}"/>
              </a:ext>
            </a:extLst>
          </p:cNvPr>
          <p:cNvSpPr>
            <a:spLocks noGrp="1"/>
          </p:cNvSpPr>
          <p:nvPr>
            <p:ph type="sldNum" sz="quarter" idx="12"/>
          </p:nvPr>
        </p:nvSpPr>
        <p:spPr/>
        <p:txBody>
          <a:bodyPr/>
          <a:lstStyle/>
          <a:p>
            <a:fld id="{F47845EA-7733-40EE-B074-20032348B727}" type="slidenum">
              <a:rPr lang="en-US" smtClean="0"/>
              <a:t>36</a:t>
            </a:fld>
            <a:endParaRPr lang="en-US"/>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4041336"/>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8080BA1D-7387-E337-3E3B-43F548498360}"/>
                  </a:ext>
                </a:extLst>
              </p:cNvPr>
              <p:cNvSpPr txBox="1"/>
              <p:nvPr/>
            </p:nvSpPr>
            <p:spPr>
              <a:xfrm>
                <a:off x="3585899" y="2798954"/>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8080BA1D-7387-E337-3E3B-43F548498360}"/>
                  </a:ext>
                </a:extLst>
              </p:cNvPr>
              <p:cNvSpPr txBox="1">
                <a:spLocks noRot="1" noChangeAspect="1" noMove="1" noResize="1" noEditPoints="1" noAdjustHandles="1" noChangeArrowheads="1" noChangeShapeType="1" noTextEdit="1"/>
              </p:cNvSpPr>
              <p:nvPr/>
            </p:nvSpPr>
            <p:spPr>
              <a:xfrm>
                <a:off x="3585899" y="2798954"/>
                <a:ext cx="3146118" cy="923330"/>
              </a:xfrm>
              <a:prstGeom prst="rect">
                <a:avLst/>
              </a:prstGeom>
              <a:blipFill>
                <a:blip r:embed="rId3"/>
                <a:stretch>
                  <a:fillRect l="-10271" t="-17763"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FE8053-EDC3-0B0E-B4CF-D5CCF25B9D12}"/>
                  </a:ext>
                </a:extLst>
              </p:cNvPr>
              <p:cNvSpPr txBox="1"/>
              <p:nvPr/>
            </p:nvSpPr>
            <p:spPr>
              <a:xfrm>
                <a:off x="15333" y="1689492"/>
                <a:ext cx="1217666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a:t>
                </a:r>
                <a14:m>
                  <m:oMath xmlns:m="http://schemas.openxmlformats.org/officeDocument/2006/math">
                    <m:r>
                      <a:rPr lang="en-US" sz="4000" i="1" dirty="0"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4000" dirty="0">
                    <a:solidFill>
                      <a:schemeClr val="accent6">
                        <a:lumMod val="75000"/>
                      </a:schemeClr>
                    </a:solidFill>
                  </a:rPr>
                  <a:t>   </a:t>
                </a:r>
                <a14:m>
                  <m:oMath xmlns:m="http://schemas.openxmlformats.org/officeDocument/2006/math">
                    <m:func>
                      <m:funcPr>
                        <m:ctrlPr>
                          <a:rPr lang="en-US" sz="4000" b="0" i="1" smtClean="0">
                            <a:solidFill>
                              <a:schemeClr val="accent6">
                                <a:lumMod val="75000"/>
                              </a:schemeClr>
                            </a:solidFill>
                            <a:latin typeface="Cambria Math" panose="02040503050406030204" pitchFamily="18" charset="0"/>
                          </a:rPr>
                        </m:ctrlPr>
                      </m:funcPr>
                      <m:fName>
                        <m:r>
                          <m:rPr>
                            <m:sty m:val="p"/>
                          </m:rPr>
                          <a:rPr lang="en-US" sz="4000" b="0" i="0" smtClean="0">
                            <a:solidFill>
                              <a:schemeClr val="accent6">
                                <a:lumMod val="75000"/>
                              </a:schemeClr>
                            </a:solidFill>
                            <a:latin typeface="Cambria Math" panose="02040503050406030204" pitchFamily="18" charset="0"/>
                          </a:rPr>
                          <m:t>log</m:t>
                        </m:r>
                      </m:fName>
                      <m:e>
                        <m:d>
                          <m:dPr>
                            <m:begChr m:val="|"/>
                            <m:endChr m:val="|"/>
                            <m:ctrlPr>
                              <a:rPr lang="en-US" sz="4000" i="1">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e>
                    </m:func>
                    <m:r>
                      <a:rPr lang="en-US" sz="4000" b="0" i="0" smtClean="0">
                        <a:solidFill>
                          <a:schemeClr val="accent6">
                            <a:lumMod val="75000"/>
                          </a:schemeClr>
                        </a:solidFill>
                        <a:latin typeface="Cambria Math" panose="02040503050406030204" pitchFamily="18" charset="0"/>
                      </a:rPr>
                      <m:t>=0</m:t>
                    </m:r>
                    <m:r>
                      <a:rPr lang="en-US" sz="4000" i="1" dirty="0">
                        <a:solidFill>
                          <a:schemeClr val="accent6">
                            <a:lumMod val="75000"/>
                          </a:schemeClr>
                        </a:solidFill>
                        <a:latin typeface="Cambria Math" panose="02040503050406030204" pitchFamily="18" charset="0"/>
                        <a:ea typeface="Cambria Math" panose="02040503050406030204" pitchFamily="18" charset="0"/>
                      </a:rPr>
                      <m:t>⟺</m:t>
                    </m:r>
                    <m:r>
                      <a:rPr lang="en-US" sz="4000" i="1" smtClean="0">
                        <a:solidFill>
                          <a:schemeClr val="accent6">
                            <a:lumMod val="75000"/>
                          </a:schemeClr>
                        </a:solidFill>
                        <a:latin typeface="Cambria Math" panose="02040503050406030204" pitchFamily="18" charset="0"/>
                      </a:rPr>
                      <m:t>𝐼</m:t>
                    </m:r>
                    <m:d>
                      <m:dPr>
                        <m:begChr m:val="["/>
                        <m:end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dPr>
                      <m:e>
                        <m:r>
                          <a:rPr lang="en-US" sz="40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000" i="1">
                                <a:solidFill>
                                  <a:schemeClr val="accent6">
                                    <a:lumMod val="75000"/>
                                  </a:schemeClr>
                                </a:solidFill>
                                <a:latin typeface="Cambria Math" panose="02040503050406030204" pitchFamily="18" charset="0"/>
                                <a:ea typeface="Cambria Math" panose="02040503050406030204" pitchFamily="18" charset="0"/>
                              </a:rPr>
                            </m:ctrlPr>
                          </m:dPr>
                          <m:e>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e>
                    </m:d>
                    <m:r>
                      <a:rPr lang="en-US" sz="4000" i="1">
                        <a:solidFill>
                          <a:schemeClr val="accent6">
                            <a:lumMod val="75000"/>
                          </a:schemeClr>
                        </a:solidFill>
                        <a:latin typeface="Cambria Math" panose="02040503050406030204" pitchFamily="18" charset="0"/>
                        <a:ea typeface="Cambria Math" panose="02040503050406030204" pitchFamily="18" charset="0"/>
                      </a:rPr>
                      <m:t> </m:t>
                    </m:r>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𝐼</m:t>
                    </m:r>
                    <m:d>
                      <m:dPr>
                        <m:begChr m:val="["/>
                        <m:endChr m:val="]"/>
                        <m:ctrlPr>
                          <a:rPr lang="en-US" sz="4000" i="1">
                            <a:solidFill>
                              <a:schemeClr val="accent6">
                                <a:lumMod val="75000"/>
                              </a:schemeClr>
                            </a:solidFill>
                            <a:latin typeface="Cambria Math" panose="02040503050406030204" pitchFamily="18" charset="0"/>
                          </a:rPr>
                        </m:ctrlPr>
                      </m:d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rPr>
                              <m:t>𝜌</m:t>
                            </m:r>
                          </m:e>
                        </m:acc>
                        <m:d>
                          <m:dPr>
                            <m:ctrlPr>
                              <a:rPr lang="en-US" sz="4000" i="1">
                                <a:solidFill>
                                  <a:schemeClr val="accent6">
                                    <a:lumMod val="75000"/>
                                  </a:schemeClr>
                                </a:solidFill>
                                <a:latin typeface="Cambria Math" panose="02040503050406030204" pitchFamily="18" charset="0"/>
                              </a:rPr>
                            </m:ctrlPr>
                          </m:dPr>
                          <m:e>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𝑏</m:t>
                                </m:r>
                              </m:sup>
                            </m:sSup>
                          </m:e>
                        </m:d>
                      </m:e>
                    </m:d>
                  </m:oMath>
                </a14:m>
                <a:endParaRPr lang="en-US" sz="4000" dirty="0">
                  <a:solidFill>
                    <a:schemeClr val="accent6">
                      <a:lumMod val="75000"/>
                    </a:schemeClr>
                  </a:solidFill>
                </a:endParaRPr>
              </a:p>
            </p:txBody>
          </p:sp>
        </mc:Choice>
        <mc:Fallback xmlns="">
          <p:sp>
            <p:nvSpPr>
              <p:cNvPr id="20" name="TextBox 19">
                <a:extLst>
                  <a:ext uri="{FF2B5EF4-FFF2-40B4-BE49-F238E27FC236}">
                    <a16:creationId xmlns:a16="http://schemas.microsoft.com/office/drawing/2014/main" id="{C0FE8053-EDC3-0B0E-B4CF-D5CCF25B9D12}"/>
                  </a:ext>
                </a:extLst>
              </p:cNvPr>
              <p:cNvSpPr txBox="1">
                <a:spLocks noRot="1" noChangeAspect="1" noMove="1" noResize="1" noEditPoints="1" noAdjustHandles="1" noChangeArrowheads="1" noChangeShapeType="1" noTextEdit="1"/>
              </p:cNvSpPr>
              <p:nvPr/>
            </p:nvSpPr>
            <p:spPr>
              <a:xfrm>
                <a:off x="15333" y="1689492"/>
                <a:ext cx="12176667" cy="790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86E74-E739-4980-0612-CE358971B296}"/>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5" name="TextBox 4">
                <a:extLst>
                  <a:ext uri="{FF2B5EF4-FFF2-40B4-BE49-F238E27FC236}">
                    <a16:creationId xmlns:a16="http://schemas.microsoft.com/office/drawing/2014/main" id="{6E286E74-E739-4980-0612-CE358971B296}"/>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7521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4" name="Group 3">
            <a:extLst>
              <a:ext uri="{FF2B5EF4-FFF2-40B4-BE49-F238E27FC236}">
                <a16:creationId xmlns:a16="http://schemas.microsoft.com/office/drawing/2014/main" id="{5B30AD5B-07D2-4025-F59F-922773EB2F39}"/>
              </a:ext>
            </a:extLst>
          </p:cNvPr>
          <p:cNvGrpSpPr/>
          <p:nvPr/>
        </p:nvGrpSpPr>
        <p:grpSpPr>
          <a:xfrm>
            <a:off x="9030947" y="479986"/>
            <a:ext cx="3036403" cy="3220908"/>
            <a:chOff x="5692818" y="29290"/>
            <a:chExt cx="3036403" cy="3220908"/>
          </a:xfrm>
        </p:grpSpPr>
        <p:grpSp>
          <p:nvGrpSpPr>
            <p:cNvPr id="6" name="Group 5">
              <a:extLst>
                <a:ext uri="{FF2B5EF4-FFF2-40B4-BE49-F238E27FC236}">
                  <a16:creationId xmlns:a16="http://schemas.microsoft.com/office/drawing/2014/main" id="{63104CDF-2072-C162-2F7C-D58FF161E284}"/>
                </a:ext>
              </a:extLst>
            </p:cNvPr>
            <p:cNvGrpSpPr/>
            <p:nvPr/>
          </p:nvGrpSpPr>
          <p:grpSpPr>
            <a:xfrm>
              <a:off x="5692818" y="29290"/>
              <a:ext cx="3036403" cy="3220908"/>
              <a:chOff x="5692818" y="29290"/>
              <a:chExt cx="3036403" cy="3220908"/>
            </a:xfrm>
          </p:grpSpPr>
          <p:grpSp>
            <p:nvGrpSpPr>
              <p:cNvPr id="12" name="Group 11">
                <a:extLst>
                  <a:ext uri="{FF2B5EF4-FFF2-40B4-BE49-F238E27FC236}">
                    <a16:creationId xmlns:a16="http://schemas.microsoft.com/office/drawing/2014/main" id="{B0F2FAC9-3B0E-7B78-1C42-2A488439A7DA}"/>
                  </a:ext>
                </a:extLst>
              </p:cNvPr>
              <p:cNvGrpSpPr/>
              <p:nvPr/>
            </p:nvGrpSpPr>
            <p:grpSpPr>
              <a:xfrm>
                <a:off x="5692818" y="29290"/>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79" name="TextBox 478">
                      <a:extLst>
                        <a:ext uri="{FF2B5EF4-FFF2-40B4-BE49-F238E27FC236}">
                          <a16:creationId xmlns:a16="http://schemas.microsoft.com/office/drawing/2014/main" id="{2F01FA7F-82CB-9709-B9A3-DD32252F4013}"/>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80" name="TextBox 479">
                      <a:extLst>
                        <a:ext uri="{FF2B5EF4-FFF2-40B4-BE49-F238E27FC236}">
                          <a16:creationId xmlns:a16="http://schemas.microsoft.com/office/drawing/2014/main" id="{2D475B4C-44EE-8D80-5BC5-3FB8BF90C485}"/>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72000" r="-80000"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804AF3B8-BCFE-17BE-6FB8-1A91EAB17B24}"/>
                  </a:ext>
                </a:extLst>
              </p:cNvPr>
              <p:cNvGrpSpPr/>
              <p:nvPr/>
            </p:nvGrpSpPr>
            <p:grpSpPr>
              <a:xfrm>
                <a:off x="5951925" y="490569"/>
                <a:ext cx="2459289" cy="2393747"/>
                <a:chOff x="4248727" y="1912341"/>
                <a:chExt cx="3697388" cy="3598849"/>
              </a:xfrm>
            </p:grpSpPr>
            <p:grpSp>
              <p:nvGrpSpPr>
                <p:cNvPr id="14" name="Group 13">
                  <a:extLst>
                    <a:ext uri="{FF2B5EF4-FFF2-40B4-BE49-F238E27FC236}">
                      <a16:creationId xmlns:a16="http://schemas.microsoft.com/office/drawing/2014/main" id="{B5526BB3-02C7-5850-4A30-ADF024DF62E4}"/>
                    </a:ext>
                  </a:extLst>
                </p:cNvPr>
                <p:cNvGrpSpPr/>
                <p:nvPr/>
              </p:nvGrpSpPr>
              <p:grpSpPr>
                <a:xfrm>
                  <a:off x="4481077" y="2121268"/>
                  <a:ext cx="3183077" cy="3179634"/>
                  <a:chOff x="4481077" y="2121268"/>
                  <a:chExt cx="3183077" cy="3179634"/>
                </a:xfrm>
              </p:grpSpPr>
              <p:cxnSp>
                <p:nvCxnSpPr>
                  <p:cNvPr id="23" name="Straight Arrow Connector 22">
                    <a:extLst>
                      <a:ext uri="{FF2B5EF4-FFF2-40B4-BE49-F238E27FC236}">
                        <a16:creationId xmlns:a16="http://schemas.microsoft.com/office/drawing/2014/main" id="{6AA91D65-A569-1B23-5719-D5D3A3F4D096}"/>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2126704-1B72-FD60-70D4-A9E57DEE9288}"/>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25FBA70-C731-733B-A2F5-DD989832A450}"/>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F0F8B4-8465-86FB-915D-EEDEC1B6F6D8}"/>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CF0C6C7-E9E9-3760-FB2E-78A64E4FBB06}"/>
                      </a:ext>
                    </a:extLst>
                  </p:cNvPr>
                  <p:cNvCxnSpPr>
                    <a:cxnSpLocks noChangeAspect="1"/>
                  </p:cNvCxnSpPr>
                  <p:nvPr/>
                </p:nvCxnSpPr>
                <p:spPr>
                  <a:xfrm rot="5400000">
                    <a:off x="6519193" y="41627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047B57D-2863-1BE4-B698-41F186739C5D}"/>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96DCCA-57CA-3BD9-1C3F-12C117797845}"/>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F47E999-AE21-FC9B-34C3-0C2CEEC0BC35}"/>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72EDF6B-2599-EEC8-BDA1-9750FC1F27F4}"/>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1A5FE77-AABF-BAB6-B138-541097ED0314}"/>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5DC702B-FFE3-82D4-97BD-872AE605370F}"/>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19886AD-9DE9-3E6C-D45C-89E02950360D}"/>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7DDDF78-F606-8BC8-9158-ADFB507C38D3}"/>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C56217-4805-CBA6-EC58-E4CEC67B2B9E}"/>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48C6171-2AE6-9364-04C1-AF8E8D440645}"/>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D464AFC-76A3-53A0-AD7C-3A4BE2C6C3AD}"/>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0336245-1AEE-C5D1-3114-66C291EEED65}"/>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942F8FD-3D96-1464-EB93-DD425AEEAC6F}"/>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CB58606-4283-4F72-2F4D-B56E30492997}"/>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E41817-FC1F-7276-DE0A-A12A3F3C1AA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A4EE769-8CFB-23FB-354E-6AAE776BEE7A}"/>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8534B09-13D3-BF55-13CD-C28BA67321BF}"/>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0ACE229-F8D2-96A5-4993-B525A8B6B1EE}"/>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A16308E-2160-BA0E-0E17-36D4CF520507}"/>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37320F4F-821C-5014-6BF7-80EB3C7C94BF}"/>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1D6FDB1-09EB-CC77-7D92-C7CAA58F7E5B}"/>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AA8318C-CEB7-AB7C-5107-B9C7FF8519EA}"/>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7DF451-F161-070D-A873-CBD909969B09}"/>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F3C253-73B2-278D-43B5-69C3DB2F5755}"/>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55BA0A9-0293-7E1E-8BA5-BDCD6BB2756C}"/>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5A48655-6B40-B133-5B51-C0F0D924655F}"/>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8C64A5-5288-B0D1-34ED-B3E86A79F6D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10" name="Oval 9">
              <a:extLst>
                <a:ext uri="{FF2B5EF4-FFF2-40B4-BE49-F238E27FC236}">
                  <a16:creationId xmlns:a16="http://schemas.microsoft.com/office/drawing/2014/main" id="{056A12C9-2D1E-5D8E-610D-2210C7633985}"/>
                </a:ext>
              </a:extLst>
            </p:cNvPr>
            <p:cNvSpPr/>
            <p:nvPr/>
          </p:nvSpPr>
          <p:spPr>
            <a:xfrm rot="2700000">
              <a:off x="6541489" y="1413122"/>
              <a:ext cx="1280160" cy="54864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1DCCABA-6F75-9FE0-8AD9-B05C92812C37}"/>
                </a:ext>
              </a:extLst>
            </p:cNvPr>
            <p:cNvSpPr/>
            <p:nvPr/>
          </p:nvSpPr>
          <p:spPr>
            <a:xfrm rot="8100000">
              <a:off x="6541489" y="1413122"/>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7560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38</a:t>
            </a:fld>
            <a:endParaRPr lang="en-US"/>
          </a:p>
        </p:txBody>
      </p:sp>
      <p:sp>
        <p:nvSpPr>
          <p:cNvPr id="4" name="TextBox 3">
            <a:extLst>
              <a:ext uri="{FF2B5EF4-FFF2-40B4-BE49-F238E27FC236}">
                <a16:creationId xmlns:a16="http://schemas.microsoft.com/office/drawing/2014/main" id="{53317E69-872F-26D8-4C2C-3B10D4CD5DC9}"/>
              </a:ext>
            </a:extLst>
          </p:cNvPr>
          <p:cNvSpPr txBox="1"/>
          <p:nvPr/>
        </p:nvSpPr>
        <p:spPr>
          <a:xfrm>
            <a:off x="4882581" y="42525"/>
            <a:ext cx="1461490" cy="523220"/>
          </a:xfrm>
          <a:prstGeom prst="rect">
            <a:avLst/>
          </a:prstGeom>
          <a:noFill/>
        </p:spPr>
        <p:txBody>
          <a:bodyPr wrap="none" rtlCol="0">
            <a:spAutoFit/>
          </a:bodyPr>
          <a:lstStyle/>
          <a:p>
            <a:pPr algn="ctr"/>
            <a:r>
              <a:rPr lang="en-US" sz="2800" dirty="0"/>
              <a:t>Possible:</a:t>
            </a:r>
          </a:p>
        </p:txBody>
      </p:sp>
      <p:sp>
        <p:nvSpPr>
          <p:cNvPr id="38" name="TextBox 37">
            <a:extLst>
              <a:ext uri="{FF2B5EF4-FFF2-40B4-BE49-F238E27FC236}">
                <a16:creationId xmlns:a16="http://schemas.microsoft.com/office/drawing/2014/main" id="{2075C950-D014-A37C-1F27-75D815C42C81}"/>
              </a:ext>
            </a:extLst>
          </p:cNvPr>
          <p:cNvSpPr txBox="1"/>
          <p:nvPr/>
        </p:nvSpPr>
        <p:spPr>
          <a:xfrm>
            <a:off x="122128" y="42525"/>
            <a:ext cx="2085058" cy="523220"/>
          </a:xfrm>
          <a:prstGeom prst="rect">
            <a:avLst/>
          </a:prstGeom>
          <a:noFill/>
        </p:spPr>
        <p:txBody>
          <a:bodyPr wrap="none" rtlCol="0">
            <a:spAutoFit/>
          </a:bodyPr>
          <a:lstStyle/>
          <a:p>
            <a:pPr algn="ctr"/>
            <a:r>
              <a:rPr lang="en-US" sz="2800" dirty="0"/>
              <a:t>Not Possible:</a:t>
            </a:r>
          </a:p>
        </p:txBody>
      </p:sp>
      <p:grpSp>
        <p:nvGrpSpPr>
          <p:cNvPr id="769" name="Group 768">
            <a:extLst>
              <a:ext uri="{FF2B5EF4-FFF2-40B4-BE49-F238E27FC236}">
                <a16:creationId xmlns:a16="http://schemas.microsoft.com/office/drawing/2014/main" id="{26915E4E-4B3F-A4D5-0A43-6EE0ABAEB6D8}"/>
              </a:ext>
            </a:extLst>
          </p:cNvPr>
          <p:cNvGrpSpPr/>
          <p:nvPr/>
        </p:nvGrpSpPr>
        <p:grpSpPr>
          <a:xfrm>
            <a:off x="1558968" y="27935"/>
            <a:ext cx="3036403" cy="3220908"/>
            <a:chOff x="1558968" y="35640"/>
            <a:chExt cx="3036403" cy="3220908"/>
          </a:xfrm>
        </p:grpSpPr>
        <p:grpSp>
          <p:nvGrpSpPr>
            <p:cNvPr id="768" name="Group 767">
              <a:extLst>
                <a:ext uri="{FF2B5EF4-FFF2-40B4-BE49-F238E27FC236}">
                  <a16:creationId xmlns:a16="http://schemas.microsoft.com/office/drawing/2014/main" id="{7D7DE0A5-6962-71F4-7BA2-0A2B8BB95B27}"/>
                </a:ext>
              </a:extLst>
            </p:cNvPr>
            <p:cNvGrpSpPr/>
            <p:nvPr/>
          </p:nvGrpSpPr>
          <p:grpSpPr>
            <a:xfrm>
              <a:off x="1558968" y="35640"/>
              <a:ext cx="3036403" cy="3220908"/>
              <a:chOff x="1558968" y="35640"/>
              <a:chExt cx="3036403" cy="3220908"/>
            </a:xfrm>
          </p:grpSpPr>
          <p:grpSp>
            <p:nvGrpSpPr>
              <p:cNvPr id="351" name="Group 350">
                <a:extLst>
                  <a:ext uri="{FF2B5EF4-FFF2-40B4-BE49-F238E27FC236}">
                    <a16:creationId xmlns:a16="http://schemas.microsoft.com/office/drawing/2014/main" id="{F5A2A0C0-D399-DA5F-DEFF-12977F33A52D}"/>
                  </a:ext>
                </a:extLst>
              </p:cNvPr>
              <p:cNvGrpSpPr/>
              <p:nvPr/>
            </p:nvGrpSpPr>
            <p:grpSpPr>
              <a:xfrm>
                <a:off x="1558968" y="35640"/>
                <a:ext cx="3036403" cy="3220908"/>
                <a:chOff x="1558968" y="48989"/>
                <a:chExt cx="3036403" cy="3220908"/>
              </a:xfrm>
            </p:grpSpPr>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3B3B0844-4E7A-54FE-40A8-E214E5B44CC7}"/>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9" name="TextBox 158">
                      <a:extLst>
                        <a:ext uri="{FF2B5EF4-FFF2-40B4-BE49-F238E27FC236}">
                          <a16:creationId xmlns:a16="http://schemas.microsoft.com/office/drawing/2014/main" id="{3B3B0844-4E7A-54FE-40A8-E214E5B44CC7}"/>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ED2F69B6-C204-5890-B3C1-D74A8E86573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0" name="TextBox 159">
                      <a:extLst>
                        <a:ext uri="{FF2B5EF4-FFF2-40B4-BE49-F238E27FC236}">
                          <a16:creationId xmlns:a16="http://schemas.microsoft.com/office/drawing/2014/main" id="{ED2F69B6-C204-5890-B3C1-D74A8E86573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4"/>
                      <a:stretch>
                        <a:fillRect l="-72000" r="-80000" b="-145161"/>
                      </a:stretch>
                    </a:blipFill>
                  </p:spPr>
                  <p:txBody>
                    <a:bodyPr/>
                    <a:lstStyle/>
                    <a:p>
                      <a:r>
                        <a:rPr lang="en-US">
                          <a:noFill/>
                        </a:rPr>
                        <a:t> </a:t>
                      </a:r>
                    </a:p>
                  </p:txBody>
                </p:sp>
              </mc:Fallback>
            </mc:AlternateContent>
            <p:cxnSp>
              <p:nvCxnSpPr>
                <p:cNvPr id="162" name="Straight Connector 161">
                  <a:extLst>
                    <a:ext uri="{FF2B5EF4-FFF2-40B4-BE49-F238E27FC236}">
                      <a16:creationId xmlns:a16="http://schemas.microsoft.com/office/drawing/2014/main" id="{0C13F331-F93A-F9C7-763D-922090CAEEC4}"/>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0A453A8-5288-E083-61F6-9BFD33866C17}"/>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BC65E48C-624B-A501-3FDC-BA10F26A7391}"/>
                  </a:ext>
                </a:extLst>
              </p:cNvPr>
              <p:cNvGrpSpPr/>
              <p:nvPr/>
            </p:nvGrpSpPr>
            <p:grpSpPr>
              <a:xfrm>
                <a:off x="1818075" y="496919"/>
                <a:ext cx="2459289" cy="2393747"/>
                <a:chOff x="4248727" y="1912341"/>
                <a:chExt cx="3697388" cy="3598849"/>
              </a:xfrm>
            </p:grpSpPr>
            <p:grpSp>
              <p:nvGrpSpPr>
                <p:cNvPr id="126" name="Group 125">
                  <a:extLst>
                    <a:ext uri="{FF2B5EF4-FFF2-40B4-BE49-F238E27FC236}">
                      <a16:creationId xmlns:a16="http://schemas.microsoft.com/office/drawing/2014/main" id="{AD343AEF-789C-25C0-8737-39F0064088F6}"/>
                    </a:ext>
                  </a:extLst>
                </p:cNvPr>
                <p:cNvGrpSpPr/>
                <p:nvPr/>
              </p:nvGrpSpPr>
              <p:grpSpPr>
                <a:xfrm>
                  <a:off x="4481077" y="2121268"/>
                  <a:ext cx="3183077" cy="3179634"/>
                  <a:chOff x="4481077" y="2121268"/>
                  <a:chExt cx="3183077" cy="3179634"/>
                </a:xfrm>
              </p:grpSpPr>
              <p:cxnSp>
                <p:nvCxnSpPr>
                  <p:cNvPr id="135" name="Straight Arrow Connector 134">
                    <a:extLst>
                      <a:ext uri="{FF2B5EF4-FFF2-40B4-BE49-F238E27FC236}">
                        <a16:creationId xmlns:a16="http://schemas.microsoft.com/office/drawing/2014/main" id="{F25C7CDF-A8DD-365F-72DB-A887104A71E5}"/>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E00C4CA-492E-4631-9373-AE709D5A822B}"/>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8D0DDA2-8844-DEA8-C7B6-78A7696BAC63}"/>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38A8939-0338-8885-5C2F-32DD47DFB229}"/>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69EF4D7-D3A7-1EFF-C4B2-F75C68CA9B8E}"/>
                      </a:ext>
                    </a:extLst>
                  </p:cNvPr>
                  <p:cNvCxnSpPr>
                    <a:cxnSpLocks noChangeAspect="1"/>
                  </p:cNvCxnSpPr>
                  <p:nvPr/>
                </p:nvCxnSpPr>
                <p:spPr>
                  <a:xfrm rot="5400000">
                    <a:off x="6519193" y="41627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A903E7F7-3260-C74B-D51E-0CFF7FE56727}"/>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0357084-235D-D43B-76C8-CF429BAAF58B}"/>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1ABA892D-F258-9713-67CD-905E385C8E0D}"/>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08832D9D-D8FA-9397-E60F-A0E23505DAC5}"/>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D3D49BA-133C-5C4B-C60E-511753FC7661}"/>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072723C-13B4-F7C6-A2AB-81D06D960D29}"/>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425360BB-5685-09C9-A69B-38FF31D6B327}"/>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5DEFE93-9195-0D38-48A7-3B588F49B407}"/>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DC94BC1-489C-A26D-6195-B817ACACC3F2}"/>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E00E3A2A-6FCB-A2A7-EBBC-10ED0723F82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3D20D4D-545C-1A1C-1B78-8A8511CF1727}"/>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C2633FD-B522-1466-03F5-3AE7EED917A1}"/>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A746F225-DC8F-0862-7F22-25178D466DC0}"/>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87B3BC4A-1EAB-4678-C7F8-EE252AF73753}"/>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96E19555-4FAC-3D3E-7191-4BE7B5154FA0}"/>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476E50C0-CD33-D677-CFFD-2EADD63ECCD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5549C035-6985-2FE8-A1BD-677D804C383D}"/>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C88EB876-86F9-0BD1-C06C-C20EC53803B4}"/>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BAFDA7B7-6178-E9C9-E407-A49F7A73AE17}"/>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7" name="Straight Arrow Connector 126">
                  <a:extLst>
                    <a:ext uri="{FF2B5EF4-FFF2-40B4-BE49-F238E27FC236}">
                      <a16:creationId xmlns:a16="http://schemas.microsoft.com/office/drawing/2014/main" id="{B5C4ADFF-FD30-5385-89DB-9E598D5DA044}"/>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5C100C5-C5A1-FAB0-A9E6-68C09FFF61E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2539AFFF-CAA3-FC03-5D91-447D9E9F417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B23DE6E-C2F2-15DC-DF6F-DAC4C35362EA}"/>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69EAF61-EEFA-941E-A928-503D07E3AC76}"/>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076E6B6-090B-E42B-043A-02F201432B8A}"/>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1C849AA-D53D-59E1-AF28-7F0BA7D8EAE4}"/>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F159A33-AFAE-3430-3A34-39B168AA671A}"/>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347" name="Oval 346">
              <a:extLst>
                <a:ext uri="{FF2B5EF4-FFF2-40B4-BE49-F238E27FC236}">
                  <a16:creationId xmlns:a16="http://schemas.microsoft.com/office/drawing/2014/main" id="{C2749A7C-F8A7-DAE7-5D88-0B2A8B9412B2}"/>
                </a:ext>
              </a:extLst>
            </p:cNvPr>
            <p:cNvSpPr/>
            <p:nvPr/>
          </p:nvSpPr>
          <p:spPr>
            <a:xfrm rot="3600000">
              <a:off x="2224759" y="1328032"/>
              <a:ext cx="1645920" cy="73152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C8AF2EF2-C34A-2609-5777-00A60091D009}"/>
                </a:ext>
              </a:extLst>
            </p:cNvPr>
            <p:cNvSpPr/>
            <p:nvPr/>
          </p:nvSpPr>
          <p:spPr>
            <a:xfrm rot="8100000">
              <a:off x="2407639" y="1419472"/>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7" name="Group 766">
            <a:extLst>
              <a:ext uri="{FF2B5EF4-FFF2-40B4-BE49-F238E27FC236}">
                <a16:creationId xmlns:a16="http://schemas.microsoft.com/office/drawing/2014/main" id="{47A9A73D-A263-97B5-4C54-369AA663CF63}"/>
              </a:ext>
            </a:extLst>
          </p:cNvPr>
          <p:cNvGrpSpPr/>
          <p:nvPr/>
        </p:nvGrpSpPr>
        <p:grpSpPr>
          <a:xfrm>
            <a:off x="5609337" y="3237640"/>
            <a:ext cx="3036403" cy="3220908"/>
            <a:chOff x="5686311" y="3250198"/>
            <a:chExt cx="3036403" cy="3220908"/>
          </a:xfrm>
        </p:grpSpPr>
        <p:grpSp>
          <p:nvGrpSpPr>
            <p:cNvPr id="766" name="Group 765">
              <a:extLst>
                <a:ext uri="{FF2B5EF4-FFF2-40B4-BE49-F238E27FC236}">
                  <a16:creationId xmlns:a16="http://schemas.microsoft.com/office/drawing/2014/main" id="{527E0610-7961-4871-6D7F-09FBAEBC8DA6}"/>
                </a:ext>
              </a:extLst>
            </p:cNvPr>
            <p:cNvGrpSpPr/>
            <p:nvPr/>
          </p:nvGrpSpPr>
          <p:grpSpPr>
            <a:xfrm>
              <a:off x="5686311" y="3250198"/>
              <a:ext cx="3036403" cy="3220908"/>
              <a:chOff x="5686311" y="3250198"/>
              <a:chExt cx="3036403" cy="3220908"/>
            </a:xfrm>
          </p:grpSpPr>
          <p:grpSp>
            <p:nvGrpSpPr>
              <p:cNvPr id="487" name="Group 486">
                <a:extLst>
                  <a:ext uri="{FF2B5EF4-FFF2-40B4-BE49-F238E27FC236}">
                    <a16:creationId xmlns:a16="http://schemas.microsoft.com/office/drawing/2014/main" id="{AFD3D56C-FC9E-9286-1C91-4FC5ADC063AE}"/>
                  </a:ext>
                </a:extLst>
              </p:cNvPr>
              <p:cNvGrpSpPr/>
              <p:nvPr/>
            </p:nvGrpSpPr>
            <p:grpSpPr>
              <a:xfrm>
                <a:off x="5686311" y="3250198"/>
                <a:ext cx="3036403" cy="3220908"/>
                <a:chOff x="1558968" y="48989"/>
                <a:chExt cx="3036403" cy="3220908"/>
              </a:xfrm>
            </p:grpSpPr>
            <mc:AlternateContent xmlns:mc="http://schemas.openxmlformats.org/markup-compatibility/2006" xmlns:a14="http://schemas.microsoft.com/office/drawing/2010/main">
              <mc:Choice Requires="a14">
                <p:sp>
                  <p:nvSpPr>
                    <p:cNvPr id="522" name="TextBox 521">
                      <a:extLst>
                        <a:ext uri="{FF2B5EF4-FFF2-40B4-BE49-F238E27FC236}">
                          <a16:creationId xmlns:a16="http://schemas.microsoft.com/office/drawing/2014/main" id="{12468746-736F-B37B-1F2B-F590D872B1A4}"/>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22" name="TextBox 521">
                      <a:extLst>
                        <a:ext uri="{FF2B5EF4-FFF2-40B4-BE49-F238E27FC236}">
                          <a16:creationId xmlns:a16="http://schemas.microsoft.com/office/drawing/2014/main" id="{12468746-736F-B37B-1F2B-F590D872B1A4}"/>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7"/>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3" name="TextBox 522">
                      <a:extLst>
                        <a:ext uri="{FF2B5EF4-FFF2-40B4-BE49-F238E27FC236}">
                          <a16:creationId xmlns:a16="http://schemas.microsoft.com/office/drawing/2014/main" id="{435350C1-BD9E-3529-FAAB-B0DA074A71A5}"/>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23" name="TextBox 522">
                      <a:extLst>
                        <a:ext uri="{FF2B5EF4-FFF2-40B4-BE49-F238E27FC236}">
                          <a16:creationId xmlns:a16="http://schemas.microsoft.com/office/drawing/2014/main" id="{435350C1-BD9E-3529-FAAB-B0DA074A71A5}"/>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8"/>
                      <a:stretch>
                        <a:fillRect l="-72000" r="-80000" b="-153333"/>
                      </a:stretch>
                    </a:blipFill>
                  </p:spPr>
                  <p:txBody>
                    <a:bodyPr/>
                    <a:lstStyle/>
                    <a:p>
                      <a:r>
                        <a:rPr lang="en-US">
                          <a:noFill/>
                        </a:rPr>
                        <a:t> </a:t>
                      </a:r>
                    </a:p>
                  </p:txBody>
                </p:sp>
              </mc:Fallback>
            </mc:AlternateContent>
            <p:cxnSp>
              <p:nvCxnSpPr>
                <p:cNvPr id="524" name="Straight Connector 523">
                  <a:extLst>
                    <a:ext uri="{FF2B5EF4-FFF2-40B4-BE49-F238E27FC236}">
                      <a16:creationId xmlns:a16="http://schemas.microsoft.com/office/drawing/2014/main" id="{40D03A13-9DFB-B9D0-A7B3-7E454D34265A}"/>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FE2BF29E-8D18-CC71-2CD0-D21031CD97DF}"/>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8" name="Group 487">
                <a:extLst>
                  <a:ext uri="{FF2B5EF4-FFF2-40B4-BE49-F238E27FC236}">
                    <a16:creationId xmlns:a16="http://schemas.microsoft.com/office/drawing/2014/main" id="{23FBE046-FF81-0337-2815-60EE1A1D6B6B}"/>
                  </a:ext>
                </a:extLst>
              </p:cNvPr>
              <p:cNvGrpSpPr/>
              <p:nvPr/>
            </p:nvGrpSpPr>
            <p:grpSpPr>
              <a:xfrm>
                <a:off x="5945418" y="3711477"/>
                <a:ext cx="2459289" cy="2393747"/>
                <a:chOff x="4248727" y="1912341"/>
                <a:chExt cx="3697388" cy="3598849"/>
              </a:xfrm>
            </p:grpSpPr>
            <p:grpSp>
              <p:nvGrpSpPr>
                <p:cNvPr id="489" name="Group 488">
                  <a:extLst>
                    <a:ext uri="{FF2B5EF4-FFF2-40B4-BE49-F238E27FC236}">
                      <a16:creationId xmlns:a16="http://schemas.microsoft.com/office/drawing/2014/main" id="{260125AC-047A-B80D-9E32-654C264F6E8B}"/>
                    </a:ext>
                  </a:extLst>
                </p:cNvPr>
                <p:cNvGrpSpPr/>
                <p:nvPr/>
              </p:nvGrpSpPr>
              <p:grpSpPr>
                <a:xfrm>
                  <a:off x="4481077" y="2121268"/>
                  <a:ext cx="3183077" cy="3179634"/>
                  <a:chOff x="4481077" y="2121268"/>
                  <a:chExt cx="3183077" cy="3179634"/>
                </a:xfrm>
              </p:grpSpPr>
              <p:cxnSp>
                <p:nvCxnSpPr>
                  <p:cNvPr id="498" name="Straight Arrow Connector 497">
                    <a:extLst>
                      <a:ext uri="{FF2B5EF4-FFF2-40B4-BE49-F238E27FC236}">
                        <a16:creationId xmlns:a16="http://schemas.microsoft.com/office/drawing/2014/main" id="{3D5278E5-57C2-00F1-517F-C1FB85BA1265}"/>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Straight Arrow Connector 498">
                    <a:extLst>
                      <a:ext uri="{FF2B5EF4-FFF2-40B4-BE49-F238E27FC236}">
                        <a16:creationId xmlns:a16="http://schemas.microsoft.com/office/drawing/2014/main" id="{1FCEFABA-06FF-8D16-2D79-8926B2DF4F7A}"/>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0" name="Straight Arrow Connector 499">
                    <a:extLst>
                      <a:ext uri="{FF2B5EF4-FFF2-40B4-BE49-F238E27FC236}">
                        <a16:creationId xmlns:a16="http://schemas.microsoft.com/office/drawing/2014/main" id="{4837B03E-52F7-DD62-471C-DDBE7EF3A196}"/>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1" name="Straight Arrow Connector 500">
                    <a:extLst>
                      <a:ext uri="{FF2B5EF4-FFF2-40B4-BE49-F238E27FC236}">
                        <a16:creationId xmlns:a16="http://schemas.microsoft.com/office/drawing/2014/main" id="{5AB7B25E-6436-91B1-B9D3-51BF4C7E9F70}"/>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2" name="Straight Arrow Connector 501">
                    <a:extLst>
                      <a:ext uri="{FF2B5EF4-FFF2-40B4-BE49-F238E27FC236}">
                        <a16:creationId xmlns:a16="http://schemas.microsoft.com/office/drawing/2014/main" id="{9BCAB914-6454-F36F-6043-0063D3878794}"/>
                      </a:ext>
                    </a:extLst>
                  </p:cNvPr>
                  <p:cNvCxnSpPr>
                    <a:cxnSpLocks noChangeAspect="1"/>
                  </p:cNvCxnSpPr>
                  <p:nvPr/>
                </p:nvCxnSpPr>
                <p:spPr>
                  <a:xfrm rot="5400000">
                    <a:off x="6532584" y="4176162"/>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3" name="Straight Arrow Connector 502">
                    <a:extLst>
                      <a:ext uri="{FF2B5EF4-FFF2-40B4-BE49-F238E27FC236}">
                        <a16:creationId xmlns:a16="http://schemas.microsoft.com/office/drawing/2014/main" id="{92B84746-393E-EAA2-26CD-32D6C7084740}"/>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7BE2D57B-89FC-2638-D714-6374A98A0B72}"/>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5" name="Straight Arrow Connector 504">
                    <a:extLst>
                      <a:ext uri="{FF2B5EF4-FFF2-40B4-BE49-F238E27FC236}">
                        <a16:creationId xmlns:a16="http://schemas.microsoft.com/office/drawing/2014/main" id="{A75CB7AE-55F6-72A0-4A29-3618A90C0814}"/>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6" name="Straight Arrow Connector 505">
                    <a:extLst>
                      <a:ext uri="{FF2B5EF4-FFF2-40B4-BE49-F238E27FC236}">
                        <a16:creationId xmlns:a16="http://schemas.microsoft.com/office/drawing/2014/main" id="{4BF73F96-C1A5-CAC1-1C72-EF3423D493DC}"/>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E179D5B8-366C-E8B4-0983-FC96826AB0C1}"/>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Straight Arrow Connector 507">
                    <a:extLst>
                      <a:ext uri="{FF2B5EF4-FFF2-40B4-BE49-F238E27FC236}">
                        <a16:creationId xmlns:a16="http://schemas.microsoft.com/office/drawing/2014/main" id="{3A2CF310-E96A-BD67-0563-4B7ABDD3F64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16C2E1FF-D44F-1902-8516-EDF2547251B9}"/>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4BF446D1-B8EA-EA70-2CB7-75759C9C5EE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1" name="Straight Arrow Connector 510">
                    <a:extLst>
                      <a:ext uri="{FF2B5EF4-FFF2-40B4-BE49-F238E27FC236}">
                        <a16:creationId xmlns:a16="http://schemas.microsoft.com/office/drawing/2014/main" id="{8C98124B-C51A-AE59-D411-9BAE0A660178}"/>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2" name="Straight Arrow Connector 511">
                    <a:extLst>
                      <a:ext uri="{FF2B5EF4-FFF2-40B4-BE49-F238E27FC236}">
                        <a16:creationId xmlns:a16="http://schemas.microsoft.com/office/drawing/2014/main" id="{D8C506D0-EC9B-8FBA-B49B-0F4170B8AAF2}"/>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3" name="Straight Arrow Connector 512">
                    <a:extLst>
                      <a:ext uri="{FF2B5EF4-FFF2-40B4-BE49-F238E27FC236}">
                        <a16:creationId xmlns:a16="http://schemas.microsoft.com/office/drawing/2014/main" id="{E232940F-46B6-5D5A-E694-69EE5688F11A}"/>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4" name="Straight Arrow Connector 513">
                    <a:extLst>
                      <a:ext uri="{FF2B5EF4-FFF2-40B4-BE49-F238E27FC236}">
                        <a16:creationId xmlns:a16="http://schemas.microsoft.com/office/drawing/2014/main" id="{C097EB7B-87BA-26AF-3326-715CF5B197DD}"/>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5" name="Straight Arrow Connector 514">
                    <a:extLst>
                      <a:ext uri="{FF2B5EF4-FFF2-40B4-BE49-F238E27FC236}">
                        <a16:creationId xmlns:a16="http://schemas.microsoft.com/office/drawing/2014/main" id="{BEAA4AAE-5D0F-82EE-A9C2-783C2ED4F64B}"/>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Straight Arrow Connector 515">
                    <a:extLst>
                      <a:ext uri="{FF2B5EF4-FFF2-40B4-BE49-F238E27FC236}">
                        <a16:creationId xmlns:a16="http://schemas.microsoft.com/office/drawing/2014/main" id="{571680F0-D754-0AE2-9ACC-154783AA05C1}"/>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7" name="Straight Arrow Connector 516">
                    <a:extLst>
                      <a:ext uri="{FF2B5EF4-FFF2-40B4-BE49-F238E27FC236}">
                        <a16:creationId xmlns:a16="http://schemas.microsoft.com/office/drawing/2014/main" id="{0BBB01C1-F1B7-3B59-DC72-C76D83127B9C}"/>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8" name="Straight Arrow Connector 517">
                    <a:extLst>
                      <a:ext uri="{FF2B5EF4-FFF2-40B4-BE49-F238E27FC236}">
                        <a16:creationId xmlns:a16="http://schemas.microsoft.com/office/drawing/2014/main" id="{6B891452-14F1-09A4-7C93-4758CFCE4FD3}"/>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Straight Arrow Connector 518">
                    <a:extLst>
                      <a:ext uri="{FF2B5EF4-FFF2-40B4-BE49-F238E27FC236}">
                        <a16:creationId xmlns:a16="http://schemas.microsoft.com/office/drawing/2014/main" id="{6221D45A-87DE-5D64-A1E9-CAABA44D2054}"/>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293632C1-89A2-7D77-3A55-076D7B69DFBD}"/>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1" name="Straight Arrow Connector 520">
                    <a:extLst>
                      <a:ext uri="{FF2B5EF4-FFF2-40B4-BE49-F238E27FC236}">
                        <a16:creationId xmlns:a16="http://schemas.microsoft.com/office/drawing/2014/main" id="{CF5ED2B4-9E24-5D1F-AFE2-E4A37CBF26DA}"/>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90" name="Straight Arrow Connector 489">
                  <a:extLst>
                    <a:ext uri="{FF2B5EF4-FFF2-40B4-BE49-F238E27FC236}">
                      <a16:creationId xmlns:a16="http://schemas.microsoft.com/office/drawing/2014/main" id="{6B1C1BBA-3691-B705-103A-673DA0749F17}"/>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F0D305F6-0DFA-83BB-EC70-19EA76406CDA}"/>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2" name="Straight Arrow Connector 491">
                  <a:extLst>
                    <a:ext uri="{FF2B5EF4-FFF2-40B4-BE49-F238E27FC236}">
                      <a16:creationId xmlns:a16="http://schemas.microsoft.com/office/drawing/2014/main" id="{0DDFA436-D1BA-39C0-7C53-C234828EF05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3" name="Straight Arrow Connector 492">
                  <a:extLst>
                    <a:ext uri="{FF2B5EF4-FFF2-40B4-BE49-F238E27FC236}">
                      <a16:creationId xmlns:a16="http://schemas.microsoft.com/office/drawing/2014/main" id="{AE806935-08AC-1C45-D871-93966423FEBA}"/>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4" name="Straight Arrow Connector 493">
                  <a:extLst>
                    <a:ext uri="{FF2B5EF4-FFF2-40B4-BE49-F238E27FC236}">
                      <a16:creationId xmlns:a16="http://schemas.microsoft.com/office/drawing/2014/main" id="{E5BDF065-08FC-74F4-32EB-B8C626413B8A}"/>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8F1FBA73-A86B-1839-98CA-5086D7215F71}"/>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6D3808B4-CC18-23F5-3EF4-44C69031CF84}"/>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7" name="Straight Arrow Connector 496">
                  <a:extLst>
                    <a:ext uri="{FF2B5EF4-FFF2-40B4-BE49-F238E27FC236}">
                      <a16:creationId xmlns:a16="http://schemas.microsoft.com/office/drawing/2014/main" id="{CD167FA1-DC3E-F69F-8AE1-BB5AEBBDF07F}"/>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485" name="Oval 484">
              <a:extLst>
                <a:ext uri="{FF2B5EF4-FFF2-40B4-BE49-F238E27FC236}">
                  <a16:creationId xmlns:a16="http://schemas.microsoft.com/office/drawing/2014/main" id="{5932A30C-8DB3-9D92-8E25-408E6677F482}"/>
                </a:ext>
              </a:extLst>
            </p:cNvPr>
            <p:cNvSpPr/>
            <p:nvPr/>
          </p:nvSpPr>
          <p:spPr>
            <a:xfrm rot="2700000">
              <a:off x="6695002" y="4542590"/>
              <a:ext cx="960120" cy="73152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6" name="Oval 485">
              <a:extLst>
                <a:ext uri="{FF2B5EF4-FFF2-40B4-BE49-F238E27FC236}">
                  <a16:creationId xmlns:a16="http://schemas.microsoft.com/office/drawing/2014/main" id="{4231B59C-2DC8-D4A2-52F3-F158B8F3D651}"/>
                </a:ext>
              </a:extLst>
            </p:cNvPr>
            <p:cNvSpPr/>
            <p:nvPr/>
          </p:nvSpPr>
          <p:spPr>
            <a:xfrm rot="8100000">
              <a:off x="6534982" y="4634030"/>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5" name="Group 764">
            <a:extLst>
              <a:ext uri="{FF2B5EF4-FFF2-40B4-BE49-F238E27FC236}">
                <a16:creationId xmlns:a16="http://schemas.microsoft.com/office/drawing/2014/main" id="{07DC7084-1C3B-33AC-20E1-46EC54AA97AE}"/>
              </a:ext>
            </a:extLst>
          </p:cNvPr>
          <p:cNvGrpSpPr/>
          <p:nvPr/>
        </p:nvGrpSpPr>
        <p:grpSpPr>
          <a:xfrm>
            <a:off x="5609337" y="27935"/>
            <a:ext cx="3036403" cy="3220908"/>
            <a:chOff x="8912268" y="327740"/>
            <a:chExt cx="3036403" cy="3220908"/>
          </a:xfrm>
        </p:grpSpPr>
        <p:grpSp>
          <p:nvGrpSpPr>
            <p:cNvPr id="764" name="Group 763">
              <a:extLst>
                <a:ext uri="{FF2B5EF4-FFF2-40B4-BE49-F238E27FC236}">
                  <a16:creationId xmlns:a16="http://schemas.microsoft.com/office/drawing/2014/main" id="{1539E579-4175-7BF9-9E03-8BB7963CE6C8}"/>
                </a:ext>
              </a:extLst>
            </p:cNvPr>
            <p:cNvGrpSpPr/>
            <p:nvPr/>
          </p:nvGrpSpPr>
          <p:grpSpPr>
            <a:xfrm>
              <a:off x="8912268" y="327740"/>
              <a:ext cx="3036403" cy="3220908"/>
              <a:chOff x="8912268" y="327740"/>
              <a:chExt cx="3036403" cy="3220908"/>
            </a:xfrm>
          </p:grpSpPr>
          <p:grpSp>
            <p:nvGrpSpPr>
              <p:cNvPr id="530" name="Group 529">
                <a:extLst>
                  <a:ext uri="{FF2B5EF4-FFF2-40B4-BE49-F238E27FC236}">
                    <a16:creationId xmlns:a16="http://schemas.microsoft.com/office/drawing/2014/main" id="{2ED7AD97-5BD8-9CC5-17AB-B7DF90CCE1D0}"/>
                  </a:ext>
                </a:extLst>
              </p:cNvPr>
              <p:cNvGrpSpPr/>
              <p:nvPr/>
            </p:nvGrpSpPr>
            <p:grpSpPr>
              <a:xfrm>
                <a:off x="8912268" y="327740"/>
                <a:ext cx="3036403" cy="3220908"/>
                <a:chOff x="1558968" y="48989"/>
                <a:chExt cx="3036403" cy="3220908"/>
              </a:xfrm>
            </p:grpSpPr>
            <mc:AlternateContent xmlns:mc="http://schemas.openxmlformats.org/markup-compatibility/2006" xmlns:a14="http://schemas.microsoft.com/office/drawing/2010/main">
              <mc:Choice Requires="a14">
                <p:sp>
                  <p:nvSpPr>
                    <p:cNvPr id="565" name="TextBox 564">
                      <a:extLst>
                        <a:ext uri="{FF2B5EF4-FFF2-40B4-BE49-F238E27FC236}">
                          <a16:creationId xmlns:a16="http://schemas.microsoft.com/office/drawing/2014/main" id="{B4466CBB-564C-CD63-D515-A17EBAB23C1E}"/>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65" name="TextBox 564">
                      <a:extLst>
                        <a:ext uri="{FF2B5EF4-FFF2-40B4-BE49-F238E27FC236}">
                          <a16:creationId xmlns:a16="http://schemas.microsoft.com/office/drawing/2014/main" id="{B4466CBB-564C-CD63-D515-A17EBAB23C1E}"/>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9"/>
                      <a:stretch>
                        <a:fillRect l="-69231" r="-76923"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6" name="TextBox 565">
                      <a:extLst>
                        <a:ext uri="{FF2B5EF4-FFF2-40B4-BE49-F238E27FC236}">
                          <a16:creationId xmlns:a16="http://schemas.microsoft.com/office/drawing/2014/main" id="{EF1FA3B3-7E17-7CCB-BBD3-B05DC29983F4}"/>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66" name="TextBox 565">
                      <a:extLst>
                        <a:ext uri="{FF2B5EF4-FFF2-40B4-BE49-F238E27FC236}">
                          <a16:creationId xmlns:a16="http://schemas.microsoft.com/office/drawing/2014/main" id="{EF1FA3B3-7E17-7CCB-BBD3-B05DC29983F4}"/>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10"/>
                      <a:stretch>
                        <a:fillRect l="-72000" r="-80000" b="-145161"/>
                      </a:stretch>
                    </a:blipFill>
                  </p:spPr>
                  <p:txBody>
                    <a:bodyPr/>
                    <a:lstStyle/>
                    <a:p>
                      <a:r>
                        <a:rPr lang="en-US">
                          <a:noFill/>
                        </a:rPr>
                        <a:t> </a:t>
                      </a:r>
                    </a:p>
                  </p:txBody>
                </p:sp>
              </mc:Fallback>
            </mc:AlternateContent>
            <p:cxnSp>
              <p:nvCxnSpPr>
                <p:cNvPr id="567" name="Straight Connector 566">
                  <a:extLst>
                    <a:ext uri="{FF2B5EF4-FFF2-40B4-BE49-F238E27FC236}">
                      <a16:creationId xmlns:a16="http://schemas.microsoft.com/office/drawing/2014/main" id="{A70F8B06-8392-A7FD-E3C9-B156EC952749}"/>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B9B9D100-DC83-78BB-1D25-FB37C6142C8F}"/>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1" name="Group 530">
                <a:extLst>
                  <a:ext uri="{FF2B5EF4-FFF2-40B4-BE49-F238E27FC236}">
                    <a16:creationId xmlns:a16="http://schemas.microsoft.com/office/drawing/2014/main" id="{48708788-5AF7-0C96-1530-B736D0CE18C6}"/>
                  </a:ext>
                </a:extLst>
              </p:cNvPr>
              <p:cNvGrpSpPr/>
              <p:nvPr/>
            </p:nvGrpSpPr>
            <p:grpSpPr>
              <a:xfrm>
                <a:off x="9171375" y="789019"/>
                <a:ext cx="2459289" cy="2393747"/>
                <a:chOff x="4248727" y="1912341"/>
                <a:chExt cx="3697388" cy="3598849"/>
              </a:xfrm>
            </p:grpSpPr>
            <p:grpSp>
              <p:nvGrpSpPr>
                <p:cNvPr id="532" name="Group 531">
                  <a:extLst>
                    <a:ext uri="{FF2B5EF4-FFF2-40B4-BE49-F238E27FC236}">
                      <a16:creationId xmlns:a16="http://schemas.microsoft.com/office/drawing/2014/main" id="{95D3553D-8F05-B364-ACF8-B1D200860A92}"/>
                    </a:ext>
                  </a:extLst>
                </p:cNvPr>
                <p:cNvGrpSpPr/>
                <p:nvPr/>
              </p:nvGrpSpPr>
              <p:grpSpPr>
                <a:xfrm>
                  <a:off x="4481077" y="2121268"/>
                  <a:ext cx="3183077" cy="3179634"/>
                  <a:chOff x="4481077" y="2121268"/>
                  <a:chExt cx="3183077" cy="3179634"/>
                </a:xfrm>
              </p:grpSpPr>
              <p:cxnSp>
                <p:nvCxnSpPr>
                  <p:cNvPr id="541" name="Straight Arrow Connector 540">
                    <a:extLst>
                      <a:ext uri="{FF2B5EF4-FFF2-40B4-BE49-F238E27FC236}">
                        <a16:creationId xmlns:a16="http://schemas.microsoft.com/office/drawing/2014/main" id="{7649018E-2C5B-4AF7-DA02-A8D0B418308A}"/>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2" name="Straight Arrow Connector 541">
                    <a:extLst>
                      <a:ext uri="{FF2B5EF4-FFF2-40B4-BE49-F238E27FC236}">
                        <a16:creationId xmlns:a16="http://schemas.microsoft.com/office/drawing/2014/main" id="{7D7EBFBE-3D50-BACC-E8FC-D6FD23E8EE51}"/>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E5035CCD-5AF9-7CFD-F4DE-CE5190252C96}"/>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707ECBFE-A550-D6FE-FBBC-259BE978565B}"/>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Straight Arrow Connector 544">
                    <a:extLst>
                      <a:ext uri="{FF2B5EF4-FFF2-40B4-BE49-F238E27FC236}">
                        <a16:creationId xmlns:a16="http://schemas.microsoft.com/office/drawing/2014/main" id="{9D5793DF-133C-D43E-6944-EB9425D24FBD}"/>
                      </a:ext>
                    </a:extLst>
                  </p:cNvPr>
                  <p:cNvCxnSpPr>
                    <a:cxnSpLocks noChangeAspect="1"/>
                  </p:cNvCxnSpPr>
                  <p:nvPr/>
                </p:nvCxnSpPr>
                <p:spPr>
                  <a:xfrm rot="5400000">
                    <a:off x="6519193" y="41627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6" name="Straight Arrow Connector 545">
                    <a:extLst>
                      <a:ext uri="{FF2B5EF4-FFF2-40B4-BE49-F238E27FC236}">
                        <a16:creationId xmlns:a16="http://schemas.microsoft.com/office/drawing/2014/main" id="{5C8D2EF2-6A04-AD00-32E2-33192864E292}"/>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7" name="Straight Arrow Connector 546">
                    <a:extLst>
                      <a:ext uri="{FF2B5EF4-FFF2-40B4-BE49-F238E27FC236}">
                        <a16:creationId xmlns:a16="http://schemas.microsoft.com/office/drawing/2014/main" id="{2C74E9C9-659B-A9D2-22C8-B1852F91A7D6}"/>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8" name="Straight Arrow Connector 547">
                    <a:extLst>
                      <a:ext uri="{FF2B5EF4-FFF2-40B4-BE49-F238E27FC236}">
                        <a16:creationId xmlns:a16="http://schemas.microsoft.com/office/drawing/2014/main" id="{5F7ED8FF-7381-B0C5-7B3C-414A2ADB8582}"/>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9" name="Straight Arrow Connector 548">
                    <a:extLst>
                      <a:ext uri="{FF2B5EF4-FFF2-40B4-BE49-F238E27FC236}">
                        <a16:creationId xmlns:a16="http://schemas.microsoft.com/office/drawing/2014/main" id="{C7FF74F7-BC65-0EE3-97B6-B2C4D17ED16E}"/>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0" name="Straight Arrow Connector 549">
                    <a:extLst>
                      <a:ext uri="{FF2B5EF4-FFF2-40B4-BE49-F238E27FC236}">
                        <a16:creationId xmlns:a16="http://schemas.microsoft.com/office/drawing/2014/main" id="{3B81820A-E360-EE70-430D-3E7AE1DA1D52}"/>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1" name="Straight Arrow Connector 550">
                    <a:extLst>
                      <a:ext uri="{FF2B5EF4-FFF2-40B4-BE49-F238E27FC236}">
                        <a16:creationId xmlns:a16="http://schemas.microsoft.com/office/drawing/2014/main" id="{7D0AEF97-32E7-E71A-6762-74D969468124}"/>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2" name="Straight Arrow Connector 551">
                    <a:extLst>
                      <a:ext uri="{FF2B5EF4-FFF2-40B4-BE49-F238E27FC236}">
                        <a16:creationId xmlns:a16="http://schemas.microsoft.com/office/drawing/2014/main" id="{95A168D7-7F8C-0EF8-7722-6E487DE781DF}"/>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3" name="Straight Arrow Connector 552">
                    <a:extLst>
                      <a:ext uri="{FF2B5EF4-FFF2-40B4-BE49-F238E27FC236}">
                        <a16:creationId xmlns:a16="http://schemas.microsoft.com/office/drawing/2014/main" id="{5370912E-C9B6-0991-47ED-303D2CF17F8C}"/>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4" name="Straight Arrow Connector 553">
                    <a:extLst>
                      <a:ext uri="{FF2B5EF4-FFF2-40B4-BE49-F238E27FC236}">
                        <a16:creationId xmlns:a16="http://schemas.microsoft.com/office/drawing/2014/main" id="{3F4F0BDE-D813-9576-1F28-CB66C39F1BC1}"/>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5" name="Straight Arrow Connector 554">
                    <a:extLst>
                      <a:ext uri="{FF2B5EF4-FFF2-40B4-BE49-F238E27FC236}">
                        <a16:creationId xmlns:a16="http://schemas.microsoft.com/office/drawing/2014/main" id="{64CB6D47-A609-5D2D-419E-AB1DCC727A7B}"/>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6" name="Straight Arrow Connector 555">
                    <a:extLst>
                      <a:ext uri="{FF2B5EF4-FFF2-40B4-BE49-F238E27FC236}">
                        <a16:creationId xmlns:a16="http://schemas.microsoft.com/office/drawing/2014/main" id="{A1D338A2-77F2-5FBA-DE6A-749C25FDEA1E}"/>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7" name="Straight Arrow Connector 556">
                    <a:extLst>
                      <a:ext uri="{FF2B5EF4-FFF2-40B4-BE49-F238E27FC236}">
                        <a16:creationId xmlns:a16="http://schemas.microsoft.com/office/drawing/2014/main" id="{0B8F5F29-5C99-8670-544E-43E97F559CA5}"/>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8" name="Straight Arrow Connector 557">
                    <a:extLst>
                      <a:ext uri="{FF2B5EF4-FFF2-40B4-BE49-F238E27FC236}">
                        <a16:creationId xmlns:a16="http://schemas.microsoft.com/office/drawing/2014/main" id="{E833F85F-5859-D0C5-2605-588DC6656FBF}"/>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Straight Arrow Connector 558">
                    <a:extLst>
                      <a:ext uri="{FF2B5EF4-FFF2-40B4-BE49-F238E27FC236}">
                        <a16:creationId xmlns:a16="http://schemas.microsoft.com/office/drawing/2014/main" id="{7B8641AA-1A1C-D49A-BBB7-72CC33D96661}"/>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0" name="Straight Arrow Connector 559">
                    <a:extLst>
                      <a:ext uri="{FF2B5EF4-FFF2-40B4-BE49-F238E27FC236}">
                        <a16:creationId xmlns:a16="http://schemas.microsoft.com/office/drawing/2014/main" id="{C739A3D9-B299-4D53-A9D9-86402801BADA}"/>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1" name="Straight Arrow Connector 560">
                    <a:extLst>
                      <a:ext uri="{FF2B5EF4-FFF2-40B4-BE49-F238E27FC236}">
                        <a16:creationId xmlns:a16="http://schemas.microsoft.com/office/drawing/2014/main" id="{EED99138-BE53-E495-6DB3-BD06A20E9DE3}"/>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F397C5F1-E711-A6A0-98AD-DFC136C88C76}"/>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3" name="Straight Arrow Connector 562">
                    <a:extLst>
                      <a:ext uri="{FF2B5EF4-FFF2-40B4-BE49-F238E27FC236}">
                        <a16:creationId xmlns:a16="http://schemas.microsoft.com/office/drawing/2014/main" id="{7377C4D8-8418-26BB-B96A-BA66DB8E0621}"/>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4" name="Straight Arrow Connector 563">
                    <a:extLst>
                      <a:ext uri="{FF2B5EF4-FFF2-40B4-BE49-F238E27FC236}">
                        <a16:creationId xmlns:a16="http://schemas.microsoft.com/office/drawing/2014/main" id="{B678562A-460E-668B-FA69-CF74AF4AF5B6}"/>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3" name="Straight Arrow Connector 532">
                  <a:extLst>
                    <a:ext uri="{FF2B5EF4-FFF2-40B4-BE49-F238E27FC236}">
                      <a16:creationId xmlns:a16="http://schemas.microsoft.com/office/drawing/2014/main" id="{B3D83A1E-A8F9-3B65-99CB-4CEB39864E5B}"/>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4" name="Straight Arrow Connector 533">
                  <a:extLst>
                    <a:ext uri="{FF2B5EF4-FFF2-40B4-BE49-F238E27FC236}">
                      <a16:creationId xmlns:a16="http://schemas.microsoft.com/office/drawing/2014/main" id="{CBF09FE1-8479-05AD-C69B-F032B3A1F78B}"/>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5" name="Straight Arrow Connector 534">
                  <a:extLst>
                    <a:ext uri="{FF2B5EF4-FFF2-40B4-BE49-F238E27FC236}">
                      <a16:creationId xmlns:a16="http://schemas.microsoft.com/office/drawing/2014/main" id="{988509C7-41AB-F782-F3F9-C18A94C089D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6" name="Straight Arrow Connector 535">
                  <a:extLst>
                    <a:ext uri="{FF2B5EF4-FFF2-40B4-BE49-F238E27FC236}">
                      <a16:creationId xmlns:a16="http://schemas.microsoft.com/office/drawing/2014/main" id="{4C830219-2FF6-DCA4-F82D-1B6DA54C0524}"/>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B3F2A7E2-2146-62A4-D1D5-1C9935CD181B}"/>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92804CBA-F8C5-F9E0-4F03-C4A3BDAE37B6}"/>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4DF7A1CF-5D79-ABE8-90A7-EB047BCA3E0B}"/>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0" name="Straight Arrow Connector 539">
                  <a:extLst>
                    <a:ext uri="{FF2B5EF4-FFF2-40B4-BE49-F238E27FC236}">
                      <a16:creationId xmlns:a16="http://schemas.microsoft.com/office/drawing/2014/main" id="{AE5465C8-CE91-7CF0-7651-3B935AE4509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528" name="Oval 527">
              <a:extLst>
                <a:ext uri="{FF2B5EF4-FFF2-40B4-BE49-F238E27FC236}">
                  <a16:creationId xmlns:a16="http://schemas.microsoft.com/office/drawing/2014/main" id="{EC8F4039-6310-3108-4D0E-31C76E924DCF}"/>
                </a:ext>
              </a:extLst>
            </p:cNvPr>
            <p:cNvSpPr/>
            <p:nvPr/>
          </p:nvSpPr>
          <p:spPr>
            <a:xfrm rot="8100000">
              <a:off x="9440899" y="1803012"/>
              <a:ext cx="1920240" cy="36576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a:extLst>
                <a:ext uri="{FF2B5EF4-FFF2-40B4-BE49-F238E27FC236}">
                  <a16:creationId xmlns:a16="http://schemas.microsoft.com/office/drawing/2014/main" id="{E7CBCC8E-9878-C638-BC19-94DD3CF48191}"/>
                </a:ext>
              </a:extLst>
            </p:cNvPr>
            <p:cNvSpPr/>
            <p:nvPr/>
          </p:nvSpPr>
          <p:spPr>
            <a:xfrm rot="8100000">
              <a:off x="9760939" y="1711572"/>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1" name="Group 770">
            <a:extLst>
              <a:ext uri="{FF2B5EF4-FFF2-40B4-BE49-F238E27FC236}">
                <a16:creationId xmlns:a16="http://schemas.microsoft.com/office/drawing/2014/main" id="{6A298A79-4DC7-9471-9DFF-5FC6F2F2D4BB}"/>
              </a:ext>
            </a:extLst>
          </p:cNvPr>
          <p:cNvGrpSpPr/>
          <p:nvPr/>
        </p:nvGrpSpPr>
        <p:grpSpPr>
          <a:xfrm>
            <a:off x="1562201" y="3237640"/>
            <a:ext cx="3036403" cy="3220908"/>
            <a:chOff x="1562201" y="3225083"/>
            <a:chExt cx="3036403" cy="3220908"/>
          </a:xfrm>
        </p:grpSpPr>
        <p:grpSp>
          <p:nvGrpSpPr>
            <p:cNvPr id="770" name="Group 769">
              <a:extLst>
                <a:ext uri="{FF2B5EF4-FFF2-40B4-BE49-F238E27FC236}">
                  <a16:creationId xmlns:a16="http://schemas.microsoft.com/office/drawing/2014/main" id="{BA75A475-9EC0-4D3B-BB6D-60596C6055AD}"/>
                </a:ext>
              </a:extLst>
            </p:cNvPr>
            <p:cNvGrpSpPr/>
            <p:nvPr/>
          </p:nvGrpSpPr>
          <p:grpSpPr>
            <a:xfrm>
              <a:off x="1562201" y="3225083"/>
              <a:ext cx="3036403" cy="3220908"/>
              <a:chOff x="1562201" y="3225083"/>
              <a:chExt cx="3036403" cy="3220908"/>
            </a:xfrm>
          </p:grpSpPr>
          <p:grpSp>
            <p:nvGrpSpPr>
              <p:cNvPr id="718" name="Group 717">
                <a:extLst>
                  <a:ext uri="{FF2B5EF4-FFF2-40B4-BE49-F238E27FC236}">
                    <a16:creationId xmlns:a16="http://schemas.microsoft.com/office/drawing/2014/main" id="{E39F5845-CFA9-0301-ABA0-0E1E1FADBED3}"/>
                  </a:ext>
                </a:extLst>
              </p:cNvPr>
              <p:cNvGrpSpPr/>
              <p:nvPr/>
            </p:nvGrpSpPr>
            <p:grpSpPr>
              <a:xfrm>
                <a:off x="1562201" y="3225083"/>
                <a:ext cx="3036403" cy="3220908"/>
                <a:chOff x="1558968" y="48989"/>
                <a:chExt cx="3036403" cy="3220908"/>
              </a:xfrm>
            </p:grpSpPr>
            <mc:AlternateContent xmlns:mc="http://schemas.openxmlformats.org/markup-compatibility/2006" xmlns:a14="http://schemas.microsoft.com/office/drawing/2010/main">
              <mc:Choice Requires="a14">
                <p:sp>
                  <p:nvSpPr>
                    <p:cNvPr id="719" name="TextBox 718">
                      <a:extLst>
                        <a:ext uri="{FF2B5EF4-FFF2-40B4-BE49-F238E27FC236}">
                          <a16:creationId xmlns:a16="http://schemas.microsoft.com/office/drawing/2014/main" id="{260E8FD5-7578-48F4-02F2-4C8DA189E8AD}"/>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19" name="TextBox 718">
                      <a:extLst>
                        <a:ext uri="{FF2B5EF4-FFF2-40B4-BE49-F238E27FC236}">
                          <a16:creationId xmlns:a16="http://schemas.microsoft.com/office/drawing/2014/main" id="{260E8FD5-7578-48F4-02F2-4C8DA189E8AD}"/>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11"/>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0" name="TextBox 719">
                      <a:extLst>
                        <a:ext uri="{FF2B5EF4-FFF2-40B4-BE49-F238E27FC236}">
                          <a16:creationId xmlns:a16="http://schemas.microsoft.com/office/drawing/2014/main" id="{EC5634C5-7C95-30CE-D607-865278B6D1AA}"/>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720" name="TextBox 719">
                      <a:extLst>
                        <a:ext uri="{FF2B5EF4-FFF2-40B4-BE49-F238E27FC236}">
                          <a16:creationId xmlns:a16="http://schemas.microsoft.com/office/drawing/2014/main" id="{EC5634C5-7C95-30CE-D607-865278B6D1AA}"/>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12"/>
                      <a:stretch>
                        <a:fillRect l="-72000" r="-80000" b="-153333"/>
                      </a:stretch>
                    </a:blipFill>
                  </p:spPr>
                  <p:txBody>
                    <a:bodyPr/>
                    <a:lstStyle/>
                    <a:p>
                      <a:r>
                        <a:rPr lang="en-US">
                          <a:noFill/>
                        </a:rPr>
                        <a:t> </a:t>
                      </a:r>
                    </a:p>
                  </p:txBody>
                </p:sp>
              </mc:Fallback>
            </mc:AlternateContent>
            <p:cxnSp>
              <p:nvCxnSpPr>
                <p:cNvPr id="721" name="Straight Connector 720">
                  <a:extLst>
                    <a:ext uri="{FF2B5EF4-FFF2-40B4-BE49-F238E27FC236}">
                      <a16:creationId xmlns:a16="http://schemas.microsoft.com/office/drawing/2014/main" id="{EE175152-C911-2B2F-D9B9-CCE6E309011B}"/>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2" name="Straight Connector 721">
                  <a:extLst>
                    <a:ext uri="{FF2B5EF4-FFF2-40B4-BE49-F238E27FC236}">
                      <a16:creationId xmlns:a16="http://schemas.microsoft.com/office/drawing/2014/main" id="{B2505E93-A9CA-71F8-4161-A80B80DCA6A8}"/>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5698F9EB-AC11-3B3D-E578-8BD5B4FB29CA}"/>
                  </a:ext>
                </a:extLst>
              </p:cNvPr>
              <p:cNvGrpSpPr/>
              <p:nvPr/>
            </p:nvGrpSpPr>
            <p:grpSpPr>
              <a:xfrm>
                <a:off x="1821308" y="3686362"/>
                <a:ext cx="2459289" cy="2393747"/>
                <a:chOff x="4248727" y="1912341"/>
                <a:chExt cx="3697388" cy="3598849"/>
              </a:xfrm>
            </p:grpSpPr>
            <p:grpSp>
              <p:nvGrpSpPr>
                <p:cNvPr id="724" name="Group 723">
                  <a:extLst>
                    <a:ext uri="{FF2B5EF4-FFF2-40B4-BE49-F238E27FC236}">
                      <a16:creationId xmlns:a16="http://schemas.microsoft.com/office/drawing/2014/main" id="{8F9078F3-CBDE-BC0D-0029-B82E2FAD7058}"/>
                    </a:ext>
                  </a:extLst>
                </p:cNvPr>
                <p:cNvGrpSpPr/>
                <p:nvPr/>
              </p:nvGrpSpPr>
              <p:grpSpPr>
                <a:xfrm>
                  <a:off x="4481077" y="2121268"/>
                  <a:ext cx="3183077" cy="3179634"/>
                  <a:chOff x="4481077" y="2121268"/>
                  <a:chExt cx="3183077" cy="3179634"/>
                </a:xfrm>
              </p:grpSpPr>
              <p:cxnSp>
                <p:nvCxnSpPr>
                  <p:cNvPr id="733" name="Straight Arrow Connector 732">
                    <a:extLst>
                      <a:ext uri="{FF2B5EF4-FFF2-40B4-BE49-F238E27FC236}">
                        <a16:creationId xmlns:a16="http://schemas.microsoft.com/office/drawing/2014/main" id="{9EB128C8-4544-F5A2-137F-15EC266ABBD2}"/>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4" name="Straight Arrow Connector 733">
                    <a:extLst>
                      <a:ext uri="{FF2B5EF4-FFF2-40B4-BE49-F238E27FC236}">
                        <a16:creationId xmlns:a16="http://schemas.microsoft.com/office/drawing/2014/main" id="{91FA2065-5F92-868B-4919-D6F45711D738}"/>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5" name="Straight Arrow Connector 734">
                    <a:extLst>
                      <a:ext uri="{FF2B5EF4-FFF2-40B4-BE49-F238E27FC236}">
                        <a16:creationId xmlns:a16="http://schemas.microsoft.com/office/drawing/2014/main" id="{B5BCD281-CE63-850A-4ED6-73E35F77BB08}"/>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6" name="Straight Arrow Connector 735">
                    <a:extLst>
                      <a:ext uri="{FF2B5EF4-FFF2-40B4-BE49-F238E27FC236}">
                        <a16:creationId xmlns:a16="http://schemas.microsoft.com/office/drawing/2014/main" id="{88E74EAA-B395-CD65-2384-7E197CE35A9D}"/>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7" name="Straight Arrow Connector 736">
                    <a:extLst>
                      <a:ext uri="{FF2B5EF4-FFF2-40B4-BE49-F238E27FC236}">
                        <a16:creationId xmlns:a16="http://schemas.microsoft.com/office/drawing/2014/main" id="{41DC4A68-F623-1972-30C8-3ECA02AB1CBC}"/>
                      </a:ext>
                    </a:extLst>
                  </p:cNvPr>
                  <p:cNvCxnSpPr>
                    <a:cxnSpLocks noChangeAspect="1"/>
                  </p:cNvCxnSpPr>
                  <p:nvPr/>
                </p:nvCxnSpPr>
                <p:spPr>
                  <a:xfrm rot="5400000">
                    <a:off x="6519193" y="41627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8" name="Straight Arrow Connector 737">
                    <a:extLst>
                      <a:ext uri="{FF2B5EF4-FFF2-40B4-BE49-F238E27FC236}">
                        <a16:creationId xmlns:a16="http://schemas.microsoft.com/office/drawing/2014/main" id="{4A6A6060-2662-C5F2-6881-28942386331F}"/>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9" name="Straight Arrow Connector 738">
                    <a:extLst>
                      <a:ext uri="{FF2B5EF4-FFF2-40B4-BE49-F238E27FC236}">
                        <a16:creationId xmlns:a16="http://schemas.microsoft.com/office/drawing/2014/main" id="{25D89529-1643-A86B-9556-2D61974F7107}"/>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0" name="Straight Arrow Connector 739">
                    <a:extLst>
                      <a:ext uri="{FF2B5EF4-FFF2-40B4-BE49-F238E27FC236}">
                        <a16:creationId xmlns:a16="http://schemas.microsoft.com/office/drawing/2014/main" id="{98891FD8-866D-4EF2-43DA-DB21C1C29BF2}"/>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1" name="Straight Arrow Connector 740">
                    <a:extLst>
                      <a:ext uri="{FF2B5EF4-FFF2-40B4-BE49-F238E27FC236}">
                        <a16:creationId xmlns:a16="http://schemas.microsoft.com/office/drawing/2014/main" id="{5AE348B5-424B-881C-B4E4-1268E1705A95}"/>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2" name="Straight Arrow Connector 741">
                    <a:extLst>
                      <a:ext uri="{FF2B5EF4-FFF2-40B4-BE49-F238E27FC236}">
                        <a16:creationId xmlns:a16="http://schemas.microsoft.com/office/drawing/2014/main" id="{E95BF119-7149-9D5E-99D4-0CB40024155C}"/>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3" name="Straight Arrow Connector 742">
                    <a:extLst>
                      <a:ext uri="{FF2B5EF4-FFF2-40B4-BE49-F238E27FC236}">
                        <a16:creationId xmlns:a16="http://schemas.microsoft.com/office/drawing/2014/main" id="{A4BF1A60-E54E-69CE-AAEC-ACF783DD0001}"/>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4" name="Straight Arrow Connector 743">
                    <a:extLst>
                      <a:ext uri="{FF2B5EF4-FFF2-40B4-BE49-F238E27FC236}">
                        <a16:creationId xmlns:a16="http://schemas.microsoft.com/office/drawing/2014/main" id="{D242CDEA-B6FB-2D6F-F08A-39E3EDA0B713}"/>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5" name="Straight Arrow Connector 744">
                    <a:extLst>
                      <a:ext uri="{FF2B5EF4-FFF2-40B4-BE49-F238E27FC236}">
                        <a16:creationId xmlns:a16="http://schemas.microsoft.com/office/drawing/2014/main" id="{140AEE00-62B0-D6BF-8D24-1F55B73359B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6" name="Straight Arrow Connector 745">
                    <a:extLst>
                      <a:ext uri="{FF2B5EF4-FFF2-40B4-BE49-F238E27FC236}">
                        <a16:creationId xmlns:a16="http://schemas.microsoft.com/office/drawing/2014/main" id="{95C6CEF3-24BE-DE95-B2B5-655F9228ED8F}"/>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7" name="Straight Arrow Connector 746">
                    <a:extLst>
                      <a:ext uri="{FF2B5EF4-FFF2-40B4-BE49-F238E27FC236}">
                        <a16:creationId xmlns:a16="http://schemas.microsoft.com/office/drawing/2014/main" id="{E2E5A7F5-35E5-7BF6-17E4-85A1712E739D}"/>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8" name="Straight Arrow Connector 747">
                    <a:extLst>
                      <a:ext uri="{FF2B5EF4-FFF2-40B4-BE49-F238E27FC236}">
                        <a16:creationId xmlns:a16="http://schemas.microsoft.com/office/drawing/2014/main" id="{2A89AF26-C45B-E356-1DD6-A53D19FEEF75}"/>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9" name="Straight Arrow Connector 748">
                    <a:extLst>
                      <a:ext uri="{FF2B5EF4-FFF2-40B4-BE49-F238E27FC236}">
                        <a16:creationId xmlns:a16="http://schemas.microsoft.com/office/drawing/2014/main" id="{0B8CF13C-4AE8-0A6A-E34E-A511DE9F5A12}"/>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0" name="Straight Arrow Connector 749">
                    <a:extLst>
                      <a:ext uri="{FF2B5EF4-FFF2-40B4-BE49-F238E27FC236}">
                        <a16:creationId xmlns:a16="http://schemas.microsoft.com/office/drawing/2014/main" id="{DFCE6820-3DC0-DDD3-5641-94557D5587CF}"/>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1" name="Straight Arrow Connector 750">
                    <a:extLst>
                      <a:ext uri="{FF2B5EF4-FFF2-40B4-BE49-F238E27FC236}">
                        <a16:creationId xmlns:a16="http://schemas.microsoft.com/office/drawing/2014/main" id="{09AA1EFB-EFFC-635C-86C2-88D869DE5B30}"/>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2" name="Straight Arrow Connector 751">
                    <a:extLst>
                      <a:ext uri="{FF2B5EF4-FFF2-40B4-BE49-F238E27FC236}">
                        <a16:creationId xmlns:a16="http://schemas.microsoft.com/office/drawing/2014/main" id="{2625C062-8434-7447-BC29-C923F25CFC9F}"/>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3" name="Straight Arrow Connector 752">
                    <a:extLst>
                      <a:ext uri="{FF2B5EF4-FFF2-40B4-BE49-F238E27FC236}">
                        <a16:creationId xmlns:a16="http://schemas.microsoft.com/office/drawing/2014/main" id="{766D0BDC-BEA7-0187-A93D-30B362D22D03}"/>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4" name="Straight Arrow Connector 753">
                    <a:extLst>
                      <a:ext uri="{FF2B5EF4-FFF2-40B4-BE49-F238E27FC236}">
                        <a16:creationId xmlns:a16="http://schemas.microsoft.com/office/drawing/2014/main" id="{54D24036-9811-0A82-0197-2C00366531B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5" name="Straight Arrow Connector 754">
                    <a:extLst>
                      <a:ext uri="{FF2B5EF4-FFF2-40B4-BE49-F238E27FC236}">
                        <a16:creationId xmlns:a16="http://schemas.microsoft.com/office/drawing/2014/main" id="{582770D6-B0D1-0249-6C57-3D74285610EF}"/>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6" name="Straight Arrow Connector 755">
                    <a:extLst>
                      <a:ext uri="{FF2B5EF4-FFF2-40B4-BE49-F238E27FC236}">
                        <a16:creationId xmlns:a16="http://schemas.microsoft.com/office/drawing/2014/main" id="{0227A649-7F84-A1DC-DE52-27F81D11DD65}"/>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5" name="Straight Arrow Connector 724">
                  <a:extLst>
                    <a:ext uri="{FF2B5EF4-FFF2-40B4-BE49-F238E27FC236}">
                      <a16:creationId xmlns:a16="http://schemas.microsoft.com/office/drawing/2014/main" id="{DFCD2990-2D06-9083-C718-D6BFA3EE5340}"/>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6" name="Straight Arrow Connector 725">
                  <a:extLst>
                    <a:ext uri="{FF2B5EF4-FFF2-40B4-BE49-F238E27FC236}">
                      <a16:creationId xmlns:a16="http://schemas.microsoft.com/office/drawing/2014/main" id="{98E15A13-158B-3C5C-6B59-F3CB3FA0B686}"/>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7" name="Straight Arrow Connector 726">
                  <a:extLst>
                    <a:ext uri="{FF2B5EF4-FFF2-40B4-BE49-F238E27FC236}">
                      <a16:creationId xmlns:a16="http://schemas.microsoft.com/office/drawing/2014/main" id="{B5EA192C-0A3C-0E0E-A61B-170FD990213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8" name="Straight Arrow Connector 727">
                  <a:extLst>
                    <a:ext uri="{FF2B5EF4-FFF2-40B4-BE49-F238E27FC236}">
                      <a16:creationId xmlns:a16="http://schemas.microsoft.com/office/drawing/2014/main" id="{D922B969-06D4-3A5F-2310-DB2E23FD2E79}"/>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9" name="Straight Arrow Connector 728">
                  <a:extLst>
                    <a:ext uri="{FF2B5EF4-FFF2-40B4-BE49-F238E27FC236}">
                      <a16:creationId xmlns:a16="http://schemas.microsoft.com/office/drawing/2014/main" id="{1AB995B8-D77F-4E15-CF71-C98EB5189881}"/>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0" name="Straight Arrow Connector 729">
                  <a:extLst>
                    <a:ext uri="{FF2B5EF4-FFF2-40B4-BE49-F238E27FC236}">
                      <a16:creationId xmlns:a16="http://schemas.microsoft.com/office/drawing/2014/main" id="{F2BAFD86-002B-C2B7-C58E-35A3F60F0749}"/>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1" name="Straight Arrow Connector 730">
                  <a:extLst>
                    <a:ext uri="{FF2B5EF4-FFF2-40B4-BE49-F238E27FC236}">
                      <a16:creationId xmlns:a16="http://schemas.microsoft.com/office/drawing/2014/main" id="{7BD348E0-F298-3538-D45C-7EEA6FD3CF8C}"/>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2" name="Straight Arrow Connector 731">
                  <a:extLst>
                    <a:ext uri="{FF2B5EF4-FFF2-40B4-BE49-F238E27FC236}">
                      <a16:creationId xmlns:a16="http://schemas.microsoft.com/office/drawing/2014/main" id="{9B3C9BDA-DD90-93A7-83E1-97D2FD6A0191}"/>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757" name="Oval 756">
              <a:extLst>
                <a:ext uri="{FF2B5EF4-FFF2-40B4-BE49-F238E27FC236}">
                  <a16:creationId xmlns:a16="http://schemas.microsoft.com/office/drawing/2014/main" id="{A8C8B534-E170-78F4-3341-48E027974DDC}"/>
                </a:ext>
              </a:extLst>
            </p:cNvPr>
            <p:cNvSpPr/>
            <p:nvPr/>
          </p:nvSpPr>
          <p:spPr>
            <a:xfrm rot="8100000">
              <a:off x="2593752" y="4654635"/>
              <a:ext cx="914400" cy="45720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Oval 757">
              <a:extLst>
                <a:ext uri="{FF2B5EF4-FFF2-40B4-BE49-F238E27FC236}">
                  <a16:creationId xmlns:a16="http://schemas.microsoft.com/office/drawing/2014/main" id="{21639E1F-9D59-643F-1CB8-3DC34F0A5A73}"/>
                </a:ext>
              </a:extLst>
            </p:cNvPr>
            <p:cNvSpPr/>
            <p:nvPr/>
          </p:nvSpPr>
          <p:spPr>
            <a:xfrm rot="8100000">
              <a:off x="2410872" y="4608915"/>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78F41CCA-2C99-FD0C-BD4D-3F9C055038A4}"/>
              </a:ext>
            </a:extLst>
          </p:cNvPr>
          <p:cNvGrpSpPr/>
          <p:nvPr/>
        </p:nvGrpSpPr>
        <p:grpSpPr>
          <a:xfrm>
            <a:off x="9030947" y="479986"/>
            <a:ext cx="3036403" cy="3220908"/>
            <a:chOff x="5692818" y="29290"/>
            <a:chExt cx="3036403" cy="3220908"/>
          </a:xfrm>
        </p:grpSpPr>
        <p:grpSp>
          <p:nvGrpSpPr>
            <p:cNvPr id="6" name="Group 5">
              <a:extLst>
                <a:ext uri="{FF2B5EF4-FFF2-40B4-BE49-F238E27FC236}">
                  <a16:creationId xmlns:a16="http://schemas.microsoft.com/office/drawing/2014/main" id="{698EF6A6-4874-55F0-6981-8BB524907EE9}"/>
                </a:ext>
              </a:extLst>
            </p:cNvPr>
            <p:cNvGrpSpPr/>
            <p:nvPr/>
          </p:nvGrpSpPr>
          <p:grpSpPr>
            <a:xfrm>
              <a:off x="5692818" y="29290"/>
              <a:ext cx="3036403" cy="3220908"/>
              <a:chOff x="5692818" y="29290"/>
              <a:chExt cx="3036403" cy="3220908"/>
            </a:xfrm>
          </p:grpSpPr>
          <p:grpSp>
            <p:nvGrpSpPr>
              <p:cNvPr id="9" name="Group 8">
                <a:extLst>
                  <a:ext uri="{FF2B5EF4-FFF2-40B4-BE49-F238E27FC236}">
                    <a16:creationId xmlns:a16="http://schemas.microsoft.com/office/drawing/2014/main" id="{EB440B33-A2DB-E4BF-F4D4-FE4E78A8D683}"/>
                  </a:ext>
                </a:extLst>
              </p:cNvPr>
              <p:cNvGrpSpPr/>
              <p:nvPr/>
            </p:nvGrpSpPr>
            <p:grpSpPr>
              <a:xfrm>
                <a:off x="5692818" y="29290"/>
                <a:ext cx="3036403" cy="3220908"/>
                <a:chOff x="1558968" y="48989"/>
                <a:chExt cx="3036403" cy="3220908"/>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D9C836D-747F-1E31-75D2-7DCFE248E0E2}"/>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79" name="TextBox 478">
                      <a:extLst>
                        <a:ext uri="{FF2B5EF4-FFF2-40B4-BE49-F238E27FC236}">
                          <a16:creationId xmlns:a16="http://schemas.microsoft.com/office/drawing/2014/main" id="{2F01FA7F-82CB-9709-B9A3-DD32252F4013}"/>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753CBBF-C4AC-FEC0-4441-A1DE8233CD8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80" name="TextBox 479">
                      <a:extLst>
                        <a:ext uri="{FF2B5EF4-FFF2-40B4-BE49-F238E27FC236}">
                          <a16:creationId xmlns:a16="http://schemas.microsoft.com/office/drawing/2014/main" id="{2D475B4C-44EE-8D80-5BC5-3FB8BF90C485}"/>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72000" r="-80000" b="-145161"/>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89E8EA6C-3A53-539F-AE8D-03F09DCE406F}"/>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612AFF-C6E9-A29E-42FA-2690EBD47699}"/>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A11E7025-840C-F1CB-31F1-761DCC3FCDB7}"/>
                  </a:ext>
                </a:extLst>
              </p:cNvPr>
              <p:cNvGrpSpPr/>
              <p:nvPr/>
            </p:nvGrpSpPr>
            <p:grpSpPr>
              <a:xfrm>
                <a:off x="5951925" y="490569"/>
                <a:ext cx="2459289" cy="2393747"/>
                <a:chOff x="4248727" y="1912341"/>
                <a:chExt cx="3697388" cy="3598849"/>
              </a:xfrm>
            </p:grpSpPr>
            <p:grpSp>
              <p:nvGrpSpPr>
                <p:cNvPr id="11" name="Group 10">
                  <a:extLst>
                    <a:ext uri="{FF2B5EF4-FFF2-40B4-BE49-F238E27FC236}">
                      <a16:creationId xmlns:a16="http://schemas.microsoft.com/office/drawing/2014/main" id="{86C6D688-B140-FAB8-FA8C-3383666DF382}"/>
                    </a:ext>
                  </a:extLst>
                </p:cNvPr>
                <p:cNvGrpSpPr/>
                <p:nvPr/>
              </p:nvGrpSpPr>
              <p:grpSpPr>
                <a:xfrm>
                  <a:off x="4481077" y="2121268"/>
                  <a:ext cx="3183077" cy="3179634"/>
                  <a:chOff x="4481077" y="2121268"/>
                  <a:chExt cx="3183077" cy="3179634"/>
                </a:xfrm>
              </p:grpSpPr>
              <p:cxnSp>
                <p:nvCxnSpPr>
                  <p:cNvPr id="20" name="Straight Arrow Connector 19">
                    <a:extLst>
                      <a:ext uri="{FF2B5EF4-FFF2-40B4-BE49-F238E27FC236}">
                        <a16:creationId xmlns:a16="http://schemas.microsoft.com/office/drawing/2014/main" id="{EF1A0854-884C-9D82-6A29-52C5A318A5C3}"/>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77628D-4B76-B677-0A56-AC90080B2B96}"/>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F7CA63-ED06-EFAC-17E0-B348ADB9B60E}"/>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E6068C-CCDB-3D07-12AB-FC5FCB01F5A5}"/>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49DA08-6CAF-8628-4E19-79F30DEE611B}"/>
                      </a:ext>
                    </a:extLst>
                  </p:cNvPr>
                  <p:cNvCxnSpPr>
                    <a:cxnSpLocks noChangeAspect="1"/>
                  </p:cNvCxnSpPr>
                  <p:nvPr/>
                </p:nvCxnSpPr>
                <p:spPr>
                  <a:xfrm rot="5400000">
                    <a:off x="6519193" y="41627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4CA9B0-5662-EE93-9F4A-49396C52DB62}"/>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6DC9BB-51E8-3604-59D4-052E81B9CF20}"/>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0B92962-5F13-1C7F-3FED-5C0FA0BE1D66}"/>
                      </a:ext>
                    </a:extLst>
                  </p:cNvPr>
                  <p:cNvCxnSpPr>
                    <a:cxnSpLocks/>
                  </p:cNvCxnSpPr>
                  <p:nvPr/>
                </p:nvCxnSpPr>
                <p:spPr>
                  <a:xfrm rot="5400000" flipV="1">
                    <a:off x="6564926" y="312966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87A52A6-94D5-E3F2-431C-F5C5DA394DCF}"/>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7C386B-E443-AE22-5690-42309E709CC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F4C35E0-5ADB-74CB-F309-411B225A2DED}"/>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D149A1-A0BC-16A3-7580-60768F0FCF73}"/>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C07F06D-B403-3471-BFCF-FB883402059E}"/>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2A5073E-3481-B92E-75E2-5A59DE84A32E}"/>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5B8CB8-DE2B-2C01-2375-B0560A182664}"/>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C9820FB-5745-2818-71AF-2A87668969B5}"/>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EB03957-D13B-CA96-3FD1-228F72EFD627}"/>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62CC829-A63B-7730-0E89-405A3B71E312}"/>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0D74E7-991E-4A1D-4C80-CAE32EEFC8B8}"/>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52A6D-D5BB-5AA3-6C92-A3169AB5076B}"/>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F71F3DA-0ADB-BA89-A7B7-E56F3DAC7614}"/>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72FE0D-7F97-17F0-1148-EABB35DA6414}"/>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768D39-0CEB-78B2-F73F-AFBE73A3581F}"/>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0D883B-5F19-AB87-88ED-EC6A2E1EA465}"/>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C6BBF8AC-9BCC-7070-ED84-B0071ABEF57F}"/>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4ECA081-FE62-8C4A-29F9-C68DE7793B38}"/>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CD76D6-FB2B-F01A-6145-105133FCD0CF}"/>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FFFEE3-A000-A25C-D0D3-D1276E72BC2D}"/>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059FEA-7FD4-5909-2373-E4119B9967D3}"/>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F6D4FF-1DB1-1B5E-A62A-074DAF8B23E0}"/>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D18744-9746-0923-1F65-4E4F7FB4572F}"/>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7830A1E-CCFA-2930-C642-39DBB01076F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7" name="Oval 6">
              <a:extLst>
                <a:ext uri="{FF2B5EF4-FFF2-40B4-BE49-F238E27FC236}">
                  <a16:creationId xmlns:a16="http://schemas.microsoft.com/office/drawing/2014/main" id="{CC6345D5-AC81-82CF-CC27-AFFFD71F94FE}"/>
                </a:ext>
              </a:extLst>
            </p:cNvPr>
            <p:cNvSpPr/>
            <p:nvPr/>
          </p:nvSpPr>
          <p:spPr>
            <a:xfrm rot="2700000">
              <a:off x="6541489" y="1413122"/>
              <a:ext cx="1280160" cy="548640"/>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2B59F0C-7815-C37A-3F19-CCF7DADFB417}"/>
                </a:ext>
              </a:extLst>
            </p:cNvPr>
            <p:cNvSpPr/>
            <p:nvPr/>
          </p:nvSpPr>
          <p:spPr>
            <a:xfrm rot="8100000">
              <a:off x="6541489" y="1413122"/>
              <a:ext cx="1280160" cy="548640"/>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6383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39</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54923" y="115423"/>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54923" y="115423"/>
                <a:ext cx="12082154" cy="650884"/>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352CA5-576A-2E9B-4FAE-C8CED755590A}"/>
              </a:ext>
            </a:extLst>
          </p:cNvPr>
          <p:cNvSpPr txBox="1"/>
          <p:nvPr/>
        </p:nvSpPr>
        <p:spPr>
          <a:xfrm>
            <a:off x="311938" y="3644495"/>
            <a:ext cx="9238619" cy="2123658"/>
          </a:xfrm>
          <a:prstGeom prst="rect">
            <a:avLst/>
          </a:prstGeom>
          <a:noFill/>
        </p:spPr>
        <p:txBody>
          <a:bodyPr wrap="none" rtlCol="0">
            <a:spAutoFit/>
          </a:bodyPr>
          <a:lstStyle/>
          <a:p>
            <a:r>
              <a:rPr lang="en-US" sz="4400" dirty="0">
                <a:solidFill>
                  <a:schemeClr val="accent6">
                    <a:lumMod val="75000"/>
                  </a:schemeClr>
                </a:solidFill>
              </a:rPr>
              <a:t>The Hamiltonian evolution conserves </a:t>
            </a:r>
          </a:p>
          <a:p>
            <a:r>
              <a:rPr lang="en-US" sz="4400" dirty="0">
                <a:solidFill>
                  <a:schemeClr val="accent6">
                    <a:lumMod val="75000"/>
                  </a:schemeClr>
                </a:solidFill>
              </a:rPr>
              <a:t>the uncertainty of peaked distributions </a:t>
            </a:r>
          </a:p>
          <a:p>
            <a:pPr algn="ctr"/>
            <a:r>
              <a:rPr lang="en-US" sz="4400" dirty="0">
                <a:solidFill>
                  <a:schemeClr val="accent6">
                    <a:lumMod val="75000"/>
                  </a:schemeClr>
                </a:solidFill>
              </a:rPr>
              <a:t>(DR-UNC)</a:t>
            </a:r>
          </a:p>
        </p:txBody>
      </p:sp>
      <mc:AlternateContent xmlns:mc="http://schemas.openxmlformats.org/markup-compatibility/2006" xmlns:a14="http://schemas.microsoft.com/office/drawing/2010/main">
        <mc:Choice Requires="a14">
          <p:sp>
            <p:nvSpPr>
              <p:cNvPr id="4" name="TextBox 20">
                <a:extLst>
                  <a:ext uri="{FF2B5EF4-FFF2-40B4-BE49-F238E27FC236}">
                    <a16:creationId xmlns:a16="http://schemas.microsoft.com/office/drawing/2014/main" id="{70332CFA-FD01-AD6D-2A3B-2CACA7D2EAE3}"/>
                  </a:ext>
                </a:extLst>
              </p:cNvPr>
              <p:cNvSpPr txBox="1"/>
              <p:nvPr/>
            </p:nvSpPr>
            <p:spPr>
              <a:xfrm>
                <a:off x="3585899" y="2333016"/>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4" name="TextBox 20">
                <a:extLst>
                  <a:ext uri="{FF2B5EF4-FFF2-40B4-BE49-F238E27FC236}">
                    <a16:creationId xmlns:a16="http://schemas.microsoft.com/office/drawing/2014/main" id="{70332CFA-FD01-AD6D-2A3B-2CACA7D2EAE3}"/>
                  </a:ext>
                </a:extLst>
              </p:cNvPr>
              <p:cNvSpPr txBox="1">
                <a:spLocks noRot="1" noChangeAspect="1" noMove="1" noResize="1" noEditPoints="1" noAdjustHandles="1" noChangeArrowheads="1" noChangeShapeType="1" noTextEdit="1"/>
              </p:cNvSpPr>
              <p:nvPr/>
            </p:nvSpPr>
            <p:spPr>
              <a:xfrm>
                <a:off x="3585899" y="2333016"/>
                <a:ext cx="3146118" cy="923330"/>
              </a:xfrm>
              <a:prstGeom prst="rect">
                <a:avLst/>
              </a:prstGeom>
              <a:blipFill>
                <a:blip r:embed="rId3"/>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6535B3-F335-FB67-4355-197CA5DC3C1A}"/>
                  </a:ext>
                </a:extLst>
              </p:cNvPr>
              <p:cNvSpPr txBox="1"/>
              <p:nvPr/>
            </p:nvSpPr>
            <p:spPr>
              <a:xfrm>
                <a:off x="25217" y="1154457"/>
                <a:ext cx="12006877" cy="790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b="0" i="1" smtClean="0">
                                  <a:solidFill>
                                    <a:schemeClr val="accent6">
                                      <a:lumMod val="75000"/>
                                    </a:schemeClr>
                                  </a:solidFill>
                                  <a:latin typeface="Cambria Math" panose="02040503050406030204" pitchFamily="18" charset="0"/>
                                </a:rPr>
                                <m:t>𝑎</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b="0" i="1" smtClean="0">
                                  <a:solidFill>
                                    <a:schemeClr val="accent6">
                                      <a:lumMod val="75000"/>
                                    </a:schemeClr>
                                  </a:solidFill>
                                  <a:latin typeface="Cambria Math" panose="02040503050406030204" pitchFamily="18" charset="0"/>
                                  <a:ea typeface="Cambria Math" panose="02040503050406030204" pitchFamily="18" charset="0"/>
                                </a:rPr>
                                <m:t>𝑐</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d>
                        <m:dPr>
                          <m:begChr m:val="|"/>
                          <m:endChr m:val="|"/>
                          <m:ctrlPr>
                            <a:rPr lang="en-US" sz="4000" i="1">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𝑑</m:t>
                              </m:r>
                            </m:sup>
                          </m:sSup>
                        </m:e>
                      </m:d>
                      <m:r>
                        <a:rPr lang="en-US" sz="4000" i="1" dirty="0" smtClean="0">
                          <a:solidFill>
                            <a:schemeClr val="accent6">
                              <a:lumMod val="75000"/>
                            </a:schemeClr>
                          </a:solidFill>
                          <a:latin typeface="Cambria Math" panose="02040503050406030204" pitchFamily="18" charset="0"/>
                          <a:ea typeface="Cambria Math" panose="02040503050406030204" pitchFamily="18" charset="0"/>
                        </a:rPr>
                        <m:t>⟺</m:t>
                      </m:r>
                      <m:d>
                        <m:dPr>
                          <m:begChr m:val="|"/>
                          <m:endChr m:val="|"/>
                          <m:ctrlPr>
                            <a:rPr lang="en-US" sz="4000" i="1">
                              <a:solidFill>
                                <a:schemeClr val="accent6">
                                  <a:lumMod val="75000"/>
                                </a:schemeClr>
                              </a:solidFill>
                              <a:latin typeface="Cambria Math" panose="02040503050406030204" pitchFamily="18" charset="0"/>
                            </a:rPr>
                          </m:ctrlPr>
                        </m:dPr>
                        <m:e>
                          <m:r>
                            <a:rPr lang="en-US" sz="4000" i="1">
                              <a:solidFill>
                                <a:schemeClr val="accent6">
                                  <a:lumMod val="75000"/>
                                </a:schemeClr>
                              </a:solidFill>
                              <a:latin typeface="Cambria Math" panose="02040503050406030204" pitchFamily="18" charset="0"/>
                            </a:rPr>
                            <m:t>𝑐𝑜𝑣</m:t>
                          </m:r>
                          <m:d>
                            <m:dPr>
                              <m:ctrlPr>
                                <a:rPr lang="en-US" sz="4000" i="1">
                                  <a:solidFill>
                                    <a:schemeClr val="accent6">
                                      <a:lumMod val="75000"/>
                                    </a:schemeClr>
                                  </a:solidFill>
                                  <a:latin typeface="Cambria Math" panose="02040503050406030204" pitchFamily="18" charset="0"/>
                                </a:rPr>
                              </m:ctrlPr>
                            </m:dPr>
                            <m:e>
                              <m:sSup>
                                <m:sSupPr>
                                  <m:ctrlPr>
                                    <a:rPr lang="en-US" sz="4000" i="1">
                                      <a:solidFill>
                                        <a:schemeClr val="accent6">
                                          <a:lumMod val="75000"/>
                                        </a:schemeClr>
                                      </a:solidFill>
                                      <a:latin typeface="Cambria Math" panose="02040503050406030204" pitchFamily="18" charset="0"/>
                                    </a:rPr>
                                  </m:ctrlPr>
                                </m:sSupPr>
                                <m:e>
                                  <m:r>
                                    <a:rPr lang="en-US" sz="4000" i="1">
                                      <a:solidFill>
                                        <a:schemeClr val="accent6">
                                          <a:lumMod val="75000"/>
                                        </a:schemeClr>
                                      </a:solidFill>
                                      <a:latin typeface="Cambria Math" panose="02040503050406030204" pitchFamily="18" charset="0"/>
                                    </a:rPr>
                                    <m:t>𝜉</m:t>
                                  </m:r>
                                </m:e>
                                <m:sup>
                                  <m:r>
                                    <a:rPr lang="en-US" sz="4000" i="1">
                                      <a:solidFill>
                                        <a:schemeClr val="accent6">
                                          <a:lumMod val="75000"/>
                                        </a:schemeClr>
                                      </a:solidFill>
                                      <a:latin typeface="Cambria Math" panose="02040503050406030204" pitchFamily="18" charset="0"/>
                                    </a:rPr>
                                    <m:t>𝑎</m:t>
                                  </m:r>
                                </m:sup>
                              </m:sSup>
                              <m:r>
                                <a:rPr lang="en-US" sz="4000" i="1">
                                  <a:solidFill>
                                    <a:schemeClr val="accent6">
                                      <a:lumMod val="75000"/>
                                    </a:schemeClr>
                                  </a:solidFill>
                                  <a:latin typeface="Cambria Math" panose="02040503050406030204" pitchFamily="18" charset="0"/>
                                </a:rPr>
                                <m:t>,</m:t>
                              </m:r>
                              <m:sSup>
                                <m:sSupPr>
                                  <m:ctrlPr>
                                    <a:rPr lang="en-US" sz="4000" i="1">
                                      <a:solidFill>
                                        <a:schemeClr val="accent6">
                                          <a:lumMod val="75000"/>
                                        </a:schemeClr>
                                      </a:solidFill>
                                      <a:latin typeface="Cambria Math" panose="02040503050406030204" pitchFamily="18" charset="0"/>
                                    </a:rPr>
                                  </m:ctrlPr>
                                </m:sSupPr>
                                <m:e>
                                  <m:r>
                                    <a:rPr lang="en-US" sz="4000" i="1">
                                      <a:solidFill>
                                        <a:schemeClr val="accent6">
                                          <a:lumMod val="75000"/>
                                        </a:schemeClr>
                                      </a:solidFill>
                                      <a:latin typeface="Cambria Math" panose="02040503050406030204" pitchFamily="18" charset="0"/>
                                    </a:rPr>
                                    <m:t>𝜉</m:t>
                                  </m:r>
                                </m:e>
                                <m:sup>
                                  <m:r>
                                    <a:rPr lang="en-US" sz="4000" i="1">
                                      <a:solidFill>
                                        <a:schemeClr val="accent6">
                                          <a:lumMod val="75000"/>
                                        </a:schemeClr>
                                      </a:solidFill>
                                      <a:latin typeface="Cambria Math" panose="02040503050406030204" pitchFamily="18" charset="0"/>
                                    </a:rPr>
                                    <m:t>𝑏</m:t>
                                  </m:r>
                                </m:sup>
                              </m:sSup>
                            </m:e>
                          </m:d>
                        </m:e>
                      </m:d>
                      <m:r>
                        <a:rPr lang="en-US" sz="4000" b="0" i="1" smtClean="0">
                          <a:solidFill>
                            <a:schemeClr val="accent6">
                              <a:lumMod val="75000"/>
                            </a:schemeClr>
                          </a:solidFill>
                          <a:latin typeface="Cambria Math" panose="02040503050406030204" pitchFamily="18" charset="0"/>
                        </a:rPr>
                        <m:t>=</m:t>
                      </m:r>
                      <m:d>
                        <m:dPr>
                          <m:begChr m:val="|"/>
                          <m:endChr m:val="|"/>
                          <m:ctrlPr>
                            <a:rPr lang="en-US" sz="4000" i="1">
                              <a:solidFill>
                                <a:schemeClr val="accent6">
                                  <a:lumMod val="75000"/>
                                </a:schemeClr>
                              </a:solidFill>
                              <a:latin typeface="Cambria Math" panose="02040503050406030204" pitchFamily="18" charset="0"/>
                            </a:rPr>
                          </m:ctrlPr>
                        </m:dPr>
                        <m:e>
                          <m:r>
                            <a:rPr lang="en-US" sz="4000" i="1">
                              <a:solidFill>
                                <a:schemeClr val="accent6">
                                  <a:lumMod val="75000"/>
                                </a:schemeClr>
                              </a:solidFill>
                              <a:latin typeface="Cambria Math" panose="02040503050406030204" pitchFamily="18" charset="0"/>
                            </a:rPr>
                            <m:t>𝑐𝑜𝑣</m:t>
                          </m:r>
                          <m:d>
                            <m:dPr>
                              <m:ctrlPr>
                                <a:rPr lang="en-US" sz="4000" i="1">
                                  <a:solidFill>
                                    <a:schemeClr val="accent6">
                                      <a:lumMod val="75000"/>
                                    </a:schemeClr>
                                  </a:solidFill>
                                  <a:latin typeface="Cambria Math" panose="02040503050406030204" pitchFamily="18" charset="0"/>
                                </a:rPr>
                              </m:ctrlPr>
                            </m:dPr>
                            <m:e>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𝑐</m:t>
                                  </m:r>
                                </m:sup>
                              </m:sSup>
                              <m:r>
                                <a:rPr lang="en-US" sz="4000" i="1">
                                  <a:solidFill>
                                    <a:schemeClr val="accent6">
                                      <a:lumMod val="75000"/>
                                    </a:schemeClr>
                                  </a:solidFill>
                                  <a:latin typeface="Cambria Math" panose="02040503050406030204" pitchFamily="18" charset="0"/>
                                </a:rPr>
                                <m:t>,</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𝑑</m:t>
                                  </m:r>
                                </m:sup>
                              </m:sSup>
                            </m:e>
                          </m:d>
                        </m:e>
                      </m:d>
                    </m:oMath>
                  </m:oMathPara>
                </a14:m>
                <a:endParaRPr lang="en-US" sz="40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F36535B3-F335-FB67-4355-197CA5DC3C1A}"/>
                  </a:ext>
                </a:extLst>
              </p:cNvPr>
              <p:cNvSpPr txBox="1">
                <a:spLocks noRot="1" noChangeAspect="1" noMove="1" noResize="1" noEditPoints="1" noAdjustHandles="1" noChangeArrowheads="1" noChangeShapeType="1" noTextEdit="1"/>
              </p:cNvSpPr>
              <p:nvPr/>
            </p:nvSpPr>
            <p:spPr>
              <a:xfrm>
                <a:off x="25217" y="1154457"/>
                <a:ext cx="12006877" cy="79040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p:grpSp>
        <p:nvGrpSpPr>
          <p:cNvPr id="16" name="Group 15">
            <a:extLst>
              <a:ext uri="{FF2B5EF4-FFF2-40B4-BE49-F238E27FC236}">
                <a16:creationId xmlns:a16="http://schemas.microsoft.com/office/drawing/2014/main" id="{27EEF844-4A2A-C60E-0E5F-73E1AFA25700}"/>
              </a:ext>
            </a:extLst>
          </p:cNvPr>
          <p:cNvGrpSpPr/>
          <p:nvPr/>
        </p:nvGrpSpPr>
        <p:grpSpPr>
          <a:xfrm>
            <a:off x="308507" y="311416"/>
            <a:ext cx="5530036" cy="5605272"/>
            <a:chOff x="308507" y="311416"/>
            <a:chExt cx="5530036" cy="5605272"/>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grpSp>
          <p:nvGrpSpPr>
            <p:cNvPr id="4" name="Group 3">
              <a:extLst>
                <a:ext uri="{FF2B5EF4-FFF2-40B4-BE49-F238E27FC236}">
                  <a16:creationId xmlns:a16="http://schemas.microsoft.com/office/drawing/2014/main" id="{388984B0-2F80-742D-A4DF-188DB30E8A68}"/>
                </a:ext>
              </a:extLst>
            </p:cNvPr>
            <p:cNvGrpSpPr/>
            <p:nvPr/>
          </p:nvGrpSpPr>
          <p:grpSpPr>
            <a:xfrm>
              <a:off x="667471" y="804296"/>
              <a:ext cx="4783256" cy="4770688"/>
              <a:chOff x="3682509" y="1334112"/>
              <a:chExt cx="4783256" cy="4771181"/>
            </a:xfrm>
          </p:grpSpPr>
          <p:grpSp>
            <p:nvGrpSpPr>
              <p:cNvPr id="5" name="Group 4">
                <a:extLst>
                  <a:ext uri="{FF2B5EF4-FFF2-40B4-BE49-F238E27FC236}">
                    <a16:creationId xmlns:a16="http://schemas.microsoft.com/office/drawing/2014/main" id="{BFF55684-2D5E-8911-07E8-42EC17C3933A}"/>
                  </a:ext>
                </a:extLst>
              </p:cNvPr>
              <p:cNvGrpSpPr/>
              <p:nvPr/>
            </p:nvGrpSpPr>
            <p:grpSpPr>
              <a:xfrm>
                <a:off x="3682509" y="1334112"/>
                <a:ext cx="4783256" cy="4771181"/>
                <a:chOff x="1804665" y="1406975"/>
                <a:chExt cx="3348279" cy="3339826"/>
              </a:xfrm>
            </p:grpSpPr>
            <p:grpSp>
              <p:nvGrpSpPr>
                <p:cNvPr id="11" name="Group 10">
                  <a:extLst>
                    <a:ext uri="{FF2B5EF4-FFF2-40B4-BE49-F238E27FC236}">
                      <a16:creationId xmlns:a16="http://schemas.microsoft.com/office/drawing/2014/main" id="{9F5BDD80-E7EE-B970-17EF-DEA97262B515}"/>
                    </a:ext>
                  </a:extLst>
                </p:cNvPr>
                <p:cNvGrpSpPr>
                  <a:grpSpLocks/>
                </p:cNvGrpSpPr>
                <p:nvPr/>
              </p:nvGrpSpPr>
              <p:grpSpPr>
                <a:xfrm>
                  <a:off x="2002824" y="1597989"/>
                  <a:ext cx="2933044" cy="2522206"/>
                  <a:chOff x="1312455" y="1331239"/>
                  <a:chExt cx="2933044" cy="2522206"/>
                </a:xfrm>
              </p:grpSpPr>
              <p:cxnSp>
                <p:nvCxnSpPr>
                  <p:cNvPr id="36" name="Straight Arrow Connector 35">
                    <a:extLst>
                      <a:ext uri="{FF2B5EF4-FFF2-40B4-BE49-F238E27FC236}">
                        <a16:creationId xmlns:a16="http://schemas.microsoft.com/office/drawing/2014/main" id="{C3C0F19C-8688-0653-A5B5-A1366460B989}"/>
                      </a:ext>
                    </a:extLst>
                  </p:cNvPr>
                  <p:cNvCxnSpPr>
                    <a:cxnSpLocks/>
                  </p:cNvCxnSpPr>
                  <p:nvPr/>
                </p:nvCxnSpPr>
                <p:spPr>
                  <a:xfrm flipV="1">
                    <a:off x="2785630" y="2132342"/>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BEEF99-47C3-AE17-EA13-AE97B823249D}"/>
                      </a:ext>
                    </a:extLst>
                  </p:cNvPr>
                  <p:cNvCxnSpPr>
                    <a:cxnSpLocks/>
                  </p:cNvCxnSpPr>
                  <p:nvPr/>
                </p:nvCxnSpPr>
                <p:spPr>
                  <a:xfrm>
                    <a:off x="3292513" y="2798103"/>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53A0A7-1E96-C727-045B-39E004A5BA4C}"/>
                      </a:ext>
                    </a:extLst>
                  </p:cNvPr>
                  <p:cNvCxnSpPr>
                    <a:cxnSpLocks/>
                  </p:cNvCxnSpPr>
                  <p:nvPr/>
                </p:nvCxnSpPr>
                <p:spPr>
                  <a:xfrm>
                    <a:off x="2785630" y="3319298"/>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0E0B5F-9E2B-FACB-1D9E-084C2DAE6BE1}"/>
                      </a:ext>
                    </a:extLst>
                  </p:cNvPr>
                  <p:cNvCxnSpPr>
                    <a:cxnSpLocks/>
                  </p:cNvCxnSpPr>
                  <p:nvPr/>
                </p:nvCxnSpPr>
                <p:spPr>
                  <a:xfrm flipH="1">
                    <a:off x="2108306" y="2801109"/>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7CFC8-0FFF-5838-A500-20645E91879D}"/>
                      </a:ext>
                    </a:extLst>
                  </p:cNvPr>
                  <p:cNvCxnSpPr>
                    <a:cxnSpLocks noChangeAspect="1"/>
                  </p:cNvCxnSpPr>
                  <p:nvPr/>
                </p:nvCxnSpPr>
                <p:spPr>
                  <a:xfrm>
                    <a:off x="3153629" y="31588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6A5153-49E1-92D3-52BB-D635E859CDBC}"/>
                      </a:ext>
                    </a:extLst>
                  </p:cNvPr>
                  <p:cNvCxnSpPr>
                    <a:cxnSpLocks/>
                  </p:cNvCxnSpPr>
                  <p:nvPr/>
                </p:nvCxnSpPr>
                <p:spPr>
                  <a:xfrm flipH="1">
                    <a:off x="2287007" y="314837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29063C0-005C-6042-9549-0070162634D9}"/>
                      </a:ext>
                    </a:extLst>
                  </p:cNvPr>
                  <p:cNvCxnSpPr>
                    <a:cxnSpLocks/>
                  </p:cNvCxnSpPr>
                  <p:nvPr/>
                </p:nvCxnSpPr>
                <p:spPr>
                  <a:xfrm flipH="1" flipV="1">
                    <a:off x="2297045" y="23400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068761-955B-8F89-7ECC-96BED9916268}"/>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EA9680-B25C-2429-8C6A-7DB3EB035C6C}"/>
                      </a:ext>
                    </a:extLst>
                  </p:cNvPr>
                  <p:cNvCxnSpPr>
                    <a:cxnSpLocks/>
                  </p:cNvCxnSpPr>
                  <p:nvPr/>
                </p:nvCxnSpPr>
                <p:spPr>
                  <a:xfrm>
                    <a:off x="3897485" y="280106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5BED9E-740D-A830-7120-597712B2DA7A}"/>
                      </a:ext>
                    </a:extLst>
                  </p:cNvPr>
                  <p:cNvCxnSpPr>
                    <a:cxnSpLocks noChangeAspect="1"/>
                  </p:cNvCxnSpPr>
                  <p:nvPr/>
                </p:nvCxnSpPr>
                <p:spPr>
                  <a:xfrm flipH="1">
                    <a:off x="1312455" y="2798886"/>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8C8B830-B46A-EC0D-695C-40EA74B7E5D8}"/>
                      </a:ext>
                    </a:extLst>
                  </p:cNvPr>
                  <p:cNvCxnSpPr>
                    <a:cxnSpLocks/>
                  </p:cNvCxnSpPr>
                  <p:nvPr/>
                </p:nvCxnSpPr>
                <p:spPr>
                  <a:xfrm flipH="1">
                    <a:off x="1737281" y="36003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11FFA7-C705-79DA-8357-646F88F4B872}"/>
                      </a:ext>
                    </a:extLst>
                  </p:cNvPr>
                  <p:cNvCxnSpPr>
                    <a:cxnSpLocks noChangeAspect="1"/>
                  </p:cNvCxnSpPr>
                  <p:nvPr/>
                </p:nvCxnSpPr>
                <p:spPr>
                  <a:xfrm flipH="1" flipV="1">
                    <a:off x="1761968" y="1758536"/>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657306-5353-8831-DB9B-8D6262D8FCC3}"/>
                      </a:ext>
                    </a:extLst>
                  </p:cNvPr>
                  <p:cNvCxnSpPr>
                    <a:cxnSpLocks noChangeAspect="1"/>
                  </p:cNvCxnSpPr>
                  <p:nvPr/>
                </p:nvCxnSpPr>
                <p:spPr>
                  <a:xfrm flipV="1">
                    <a:off x="3566930" y="175646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493334-3E78-0B14-36A8-C08E517A29A2}"/>
                      </a:ext>
                    </a:extLst>
                  </p:cNvPr>
                  <p:cNvCxnSpPr>
                    <a:cxnSpLocks noChangeAspect="1"/>
                  </p:cNvCxnSpPr>
                  <p:nvPr/>
                </p:nvCxnSpPr>
                <p:spPr>
                  <a:xfrm rot="1320000" flipV="1">
                    <a:off x="3189332" y="1799841"/>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6326CB1-BC6C-2BEA-C41F-2767E31A00FC}"/>
                      </a:ext>
                    </a:extLst>
                  </p:cNvPr>
                  <p:cNvCxnSpPr>
                    <a:cxnSpLocks noChangeAspect="1"/>
                  </p:cNvCxnSpPr>
                  <p:nvPr/>
                </p:nvCxnSpPr>
                <p:spPr>
                  <a:xfrm>
                    <a:off x="3553260" y="3179895"/>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1151E6A-FC95-6613-B41F-D508704BEA41}"/>
                      </a:ext>
                    </a:extLst>
                  </p:cNvPr>
                  <p:cNvCxnSpPr>
                    <a:cxnSpLocks noChangeAspect="1"/>
                  </p:cNvCxnSpPr>
                  <p:nvPr/>
                </p:nvCxnSpPr>
                <p:spPr>
                  <a:xfrm flipH="1">
                    <a:off x="2336811" y="3583497"/>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8C017BC-DAF5-BF58-04CD-6152CFC0214A}"/>
                      </a:ext>
                    </a:extLst>
                  </p:cNvPr>
                  <p:cNvCxnSpPr>
                    <a:cxnSpLocks noChangeAspect="1"/>
                  </p:cNvCxnSpPr>
                  <p:nvPr/>
                </p:nvCxnSpPr>
                <p:spPr>
                  <a:xfrm rot="1320000" flipH="1">
                    <a:off x="1758471" y="2442020"/>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2EA28F-E371-3328-F058-F337B8C9526C}"/>
                      </a:ext>
                    </a:extLst>
                  </p:cNvPr>
                  <p:cNvCxnSpPr>
                    <a:cxnSpLocks noChangeAspect="1"/>
                  </p:cNvCxnSpPr>
                  <p:nvPr/>
                </p:nvCxnSpPr>
                <p:spPr>
                  <a:xfrm>
                    <a:off x="3170542" y="3569286"/>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76959B-58B3-BE66-5CA6-554276EC06D8}"/>
                      </a:ext>
                    </a:extLst>
                  </p:cNvPr>
                  <p:cNvCxnSpPr>
                    <a:cxnSpLocks noChangeAspect="1"/>
                  </p:cNvCxnSpPr>
                  <p:nvPr/>
                </p:nvCxnSpPr>
                <p:spPr>
                  <a:xfrm flipH="1">
                    <a:off x="1782190" y="3153038"/>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EF4C9E-6816-5D00-5CFF-0B4646CAEC7E}"/>
                      </a:ext>
                    </a:extLst>
                  </p:cNvPr>
                  <p:cNvCxnSpPr>
                    <a:cxnSpLocks noChangeAspect="1"/>
                  </p:cNvCxnSpPr>
                  <p:nvPr/>
                </p:nvCxnSpPr>
                <p:spPr>
                  <a:xfrm flipH="1" flipV="1">
                    <a:off x="2360650" y="17977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D75EEFF-7C1C-46BF-F085-D2876F639B85}"/>
                      </a:ext>
                    </a:extLst>
                  </p:cNvPr>
                  <p:cNvCxnSpPr>
                    <a:cxnSpLocks noChangeAspect="1"/>
                  </p:cNvCxnSpPr>
                  <p:nvPr/>
                </p:nvCxnSpPr>
                <p:spPr>
                  <a:xfrm rot="1320000" flipV="1">
                    <a:off x="3608891"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D0767CB-B73D-6849-4768-5B9D1A6D448E}"/>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6E322BE-86EB-120B-E194-127108CF4E37}"/>
                      </a:ext>
                    </a:extLst>
                  </p:cNvPr>
                  <p:cNvCxnSpPr>
                    <a:cxnSpLocks/>
                  </p:cNvCxnSpPr>
                  <p:nvPr/>
                </p:nvCxnSpPr>
                <p:spPr>
                  <a:xfrm>
                    <a:off x="3571643" y="359539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55B0DE53-BE6B-EB71-6687-184B74E63872}"/>
                    </a:ext>
                  </a:extLst>
                </p:cNvPr>
                <p:cNvCxnSpPr>
                  <a:cxnSpLocks noChangeAspect="1"/>
                </p:cNvCxnSpPr>
                <p:nvPr/>
              </p:nvCxnSpPr>
              <p:spPr>
                <a:xfrm rot="1320000" flipV="1">
                  <a:off x="4089934" y="141163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E1270EC-ACEB-D1D5-9042-47327B9B4317}"/>
                    </a:ext>
                  </a:extLst>
                </p:cNvPr>
                <p:cNvCxnSpPr>
                  <a:cxnSpLocks noChangeAspect="1"/>
                </p:cNvCxnSpPr>
                <p:nvPr/>
              </p:nvCxnSpPr>
              <p:spPr>
                <a:xfrm rot="4020000" flipV="1">
                  <a:off x="4924344" y="227484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4D4064-3D0D-813A-CD7C-436CDC32A5C2}"/>
                    </a:ext>
                  </a:extLst>
                </p:cNvPr>
                <p:cNvCxnSpPr>
                  <a:cxnSpLocks noChangeAspect="1"/>
                </p:cNvCxnSpPr>
                <p:nvPr/>
              </p:nvCxnSpPr>
              <p:spPr>
                <a:xfrm rot="6720000" flipV="1">
                  <a:off x="4890338" y="3496468"/>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3062DC-6884-5B21-9843-F8B1171805F7}"/>
                    </a:ext>
                  </a:extLst>
                </p:cNvPr>
                <p:cNvCxnSpPr>
                  <a:cxnSpLocks noChangeAspect="1"/>
                </p:cNvCxnSpPr>
                <p:nvPr/>
              </p:nvCxnSpPr>
              <p:spPr>
                <a:xfrm rot="9420000" flipV="1">
                  <a:off x="4157307" y="424719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3B511AE-6AE5-E41C-6706-ECC7407DC82B}"/>
                    </a:ext>
                  </a:extLst>
                </p:cNvPr>
                <p:cNvCxnSpPr>
                  <a:cxnSpLocks noChangeAspect="1"/>
                </p:cNvCxnSpPr>
                <p:nvPr/>
              </p:nvCxnSpPr>
              <p:spPr>
                <a:xfrm rot="12120000" flipV="1">
                  <a:off x="2887365" y="4289601"/>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5B21F3-81BC-DD22-7903-B596D9D5BD52}"/>
                    </a:ext>
                  </a:extLst>
                </p:cNvPr>
                <p:cNvCxnSpPr>
                  <a:cxnSpLocks noChangeAspect="1"/>
                </p:cNvCxnSpPr>
                <p:nvPr/>
              </p:nvCxnSpPr>
              <p:spPr>
                <a:xfrm rot="14820000" flipV="1">
                  <a:off x="2044966" y="346865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44B596-7AC5-54ED-2033-1D62D0E285F6}"/>
                    </a:ext>
                  </a:extLst>
                </p:cNvPr>
                <p:cNvCxnSpPr>
                  <a:cxnSpLocks noChangeAspect="1"/>
                </p:cNvCxnSpPr>
                <p:nvPr/>
              </p:nvCxnSpPr>
              <p:spPr>
                <a:xfrm rot="17520000" flipV="1">
                  <a:off x="2033265" y="224690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319405-762F-259E-BEF6-C7960C0F6FC9}"/>
                    </a:ext>
                  </a:extLst>
                </p:cNvPr>
                <p:cNvCxnSpPr>
                  <a:cxnSpLocks noChangeAspect="1"/>
                </p:cNvCxnSpPr>
                <p:nvPr/>
              </p:nvCxnSpPr>
              <p:spPr>
                <a:xfrm rot="20220000" flipV="1">
                  <a:off x="2867187" y="140697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6" name="Straight Arrow Connector 5">
                <a:extLst>
                  <a:ext uri="{FF2B5EF4-FFF2-40B4-BE49-F238E27FC236}">
                    <a16:creationId xmlns:a16="http://schemas.microsoft.com/office/drawing/2014/main" id="{78F7DC32-4A40-C656-F637-622BFF5BB670}"/>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CFDC5D2-BB3C-E0CD-0BED-0BD1267C772A}"/>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59" name="TextBox 58">
                <a:extLst>
                  <a:ext uri="{FF2B5EF4-FFF2-40B4-BE49-F238E27FC236}">
                    <a16:creationId xmlns:a16="http://schemas.microsoft.com/office/drawing/2014/main" id="{ACFDC5D2-BB3C-E0CD-0BED-0BD1267C772A}"/>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smtClean="0">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530405" y="4934902"/>
                <a:ext cx="2731261" cy="860428"/>
              </a:xfrm>
              <a:prstGeom prst="rect">
                <a:avLst/>
              </a:prstGeom>
              <a:noFill/>
            </p:spPr>
            <p:txBody>
              <a:bodyPr wrap="none" rtlCol="0">
                <a:spAutoFit/>
              </a:bodyPr>
              <a:lstStyle/>
              <a:p>
                <a:pPr algn="ctr"/>
                <a14:m>
                  <m:oMath xmlns:m="http://schemas.openxmlformats.org/officeDocument/2006/math">
                    <m:r>
                      <a:rPr lang="en-US" sz="3200" b="0" i="1" smtClean="0">
                        <a:latin typeface="Cambria Math" panose="02040503050406030204" pitchFamily="18" charset="0"/>
                      </a:rPr>
                      <m:t>𝐻</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𝑝</m:t>
                            </m:r>
                          </m:e>
                          <m:sup>
                            <m:r>
                              <a:rPr lang="en-US" sz="3200" b="0" i="1" smtClean="0">
                                <a:latin typeface="Cambria Math" panose="02040503050406030204" pitchFamily="18" charset="0"/>
                              </a:rPr>
                              <m:t>2</m:t>
                            </m:r>
                          </m:sup>
                        </m:sSup>
                      </m:num>
                      <m:den>
                        <m:r>
                          <a:rPr lang="en-US" sz="3200" b="0" i="1" smtClean="0">
                            <a:latin typeface="Cambria Math" panose="02040503050406030204" pitchFamily="18" charset="0"/>
                          </a:rPr>
                          <m:t>2</m:t>
                        </m:r>
                        <m:r>
                          <a:rPr lang="en-US" sz="3200" b="0" i="1" smtClean="0">
                            <a:latin typeface="Cambria Math" panose="02040503050406030204" pitchFamily="18" charset="0"/>
                          </a:rPr>
                          <m:t>𝑚</m:t>
                        </m:r>
                      </m:den>
                    </m:f>
                    <m:r>
                      <a:rPr lang="en-US" sz="3200" b="0" i="1" smtClean="0">
                        <a:latin typeface="Cambria Math" panose="02040503050406030204" pitchFamily="18" charset="0"/>
                      </a:rPr>
                      <m:t>+</m:t>
                    </m:r>
                    <m:r>
                      <a:rPr lang="en-US" sz="3200" b="0" i="1" smtClean="0">
                        <a:latin typeface="Cambria Math" panose="02040503050406030204" pitchFamily="18" charset="0"/>
                      </a:rPr>
                      <m:t>𝑘</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𝑞</m:t>
                        </m:r>
                      </m:e>
                      <m:sup>
                        <m:r>
                          <a:rPr lang="en-US" sz="3200" b="0" i="1" smtClean="0">
                            <a:latin typeface="Cambria Math" panose="02040503050406030204" pitchFamily="18" charset="0"/>
                          </a:rPr>
                          <m:t>2</m:t>
                        </m:r>
                      </m:sup>
                    </m:sSup>
                  </m:oMath>
                </a14:m>
                <a:r>
                  <a:rPr lang="en-US" sz="32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530405" y="4934902"/>
                <a:ext cx="2731261" cy="86042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40</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24567" y="100952"/>
            <a:ext cx="12167433" cy="523220"/>
          </a:xfrm>
          <a:prstGeom prst="rect">
            <a:avLst/>
          </a:prstGeom>
          <a:noFill/>
        </p:spPr>
        <p:txBody>
          <a:bodyPr wrap="none" rtlCol="0">
            <a:spAutoFit/>
          </a:bodyPr>
          <a:lstStyle/>
          <a:p>
            <a:pPr algn="ctr"/>
            <a:r>
              <a:rPr lang="en-US" sz="2800" dirty="0"/>
              <a:t>We have found 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81863" y="1489536"/>
                <a:ext cx="12079141" cy="461665"/>
              </a:xfrm>
              <a:prstGeom prst="rect">
                <a:avLst/>
              </a:prstGeom>
              <a:noFill/>
            </p:spPr>
            <p:txBody>
              <a:bodyPr wrap="none" rtlCol="0">
                <a:spAutoFit/>
              </a:bodyPr>
              <a:lstStyle/>
              <a:p>
                <a:pPr algn="ctr"/>
                <a:r>
                  <a:rPr lang="en-US" sz="2400" dirty="0">
                    <a:solidFill>
                      <a:schemeClr val="accent6">
                        <a:lumMod val="75000"/>
                      </a:schemeClr>
                    </a:solidFill>
                  </a:rPr>
                  <a:t>(DR-DIV) 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81863" y="1489536"/>
                <a:ext cx="12079141" cy="461665"/>
              </a:xfrm>
              <a:prstGeom prst="rect">
                <a:avLst/>
              </a:prstGeom>
              <a:blipFill>
                <a:blip r:embed="rId3"/>
                <a:stretch>
                  <a:fillRect l="-30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128357" y="1887679"/>
                <a:ext cx="8407173" cy="511166"/>
              </a:xfrm>
              <a:prstGeom prst="rect">
                <a:avLst/>
              </a:prstGeom>
              <a:noFill/>
            </p:spPr>
            <p:txBody>
              <a:bodyPr wrap="none" rtlCol="0">
                <a:spAutoFit/>
              </a:bodyPr>
              <a:lstStyle/>
              <a:p>
                <a:r>
                  <a:rPr lang="en-US" sz="2400" dirty="0">
                    <a:solidFill>
                      <a:schemeClr val="accent6">
                        <a:lumMod val="75000"/>
                      </a:schemeClr>
                    </a:solidFill>
                  </a:rPr>
                  <a:t>(DR-JAC) 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128357" y="1887679"/>
                <a:ext cx="8407173" cy="511166"/>
              </a:xfrm>
              <a:prstGeom prst="rect">
                <a:avLst/>
              </a:prstGeom>
              <a:blipFill>
                <a:blip r:embed="rId4"/>
                <a:stretch>
                  <a:fillRect l="-1088"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128357" y="2753343"/>
                <a:ext cx="9590639" cy="511166"/>
              </a:xfrm>
              <a:prstGeom prst="rect">
                <a:avLst/>
              </a:prstGeom>
              <a:noFill/>
            </p:spPr>
            <p:txBody>
              <a:bodyPr wrap="none" rtlCol="0">
                <a:spAutoFit/>
              </a:bodyPr>
              <a:lstStyle/>
              <a:p>
                <a:r>
                  <a:rPr lang="en-US" sz="2400" dirty="0">
                    <a:solidFill>
                      <a:schemeClr val="accent6">
                        <a:lumMod val="75000"/>
                      </a:schemeClr>
                    </a:solidFill>
                  </a:rPr>
                  <a:t>(DR-DEN) Densities being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endParaRPr lang="en-US" sz="24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128357" y="2753343"/>
                <a:ext cx="9590639" cy="511166"/>
              </a:xfrm>
              <a:prstGeom prst="rect">
                <a:avLst/>
              </a:prstGeom>
              <a:blipFill>
                <a:blip r:embed="rId5"/>
                <a:stretch>
                  <a:fillRect l="-954"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128357" y="2335323"/>
                <a:ext cx="10500503" cy="481542"/>
              </a:xfrm>
              <a:prstGeom prst="rect">
                <a:avLst/>
              </a:prstGeom>
              <a:noFill/>
            </p:spPr>
            <p:txBody>
              <a:bodyPr wrap="none" rtlCol="0">
                <a:spAutoFit/>
              </a:bodyPr>
              <a:lstStyle/>
              <a:p>
                <a:r>
                  <a:rPr lang="en-US" sz="2400" dirty="0">
                    <a:solidFill>
                      <a:schemeClr val="accent6">
                        <a:lumMod val="75000"/>
                      </a:schemeClr>
                    </a:solidFill>
                  </a:rPr>
                  <a:t>(DR-VOL) 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r>
                      <a:rPr lang="en-US" sz="2400" i="1">
                        <a:solidFill>
                          <a:schemeClr val="accent6">
                            <a:lumMod val="75000"/>
                          </a:schemeClr>
                        </a:solidFill>
                        <a:latin typeface="Cambria Math" panose="02040503050406030204" pitchFamily="18" charset="0"/>
                        <a:ea typeface="Cambria Math" panose="02040503050406030204" pitchFamily="18" charset="0"/>
                      </a:rPr>
                      <m:t>𝜉</m:t>
                    </m:r>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𝑛</m:t>
                    </m:r>
                  </m:oMath>
                </a14:m>
                <a:endParaRPr lang="en-US" sz="2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128357" y="2335323"/>
                <a:ext cx="10500503" cy="481542"/>
              </a:xfrm>
              <a:prstGeom prst="rect">
                <a:avLst/>
              </a:prstGeom>
              <a:blipFill>
                <a:blip r:embed="rId6"/>
                <a:stretch>
                  <a:fillRect l="-871"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105110" y="3200987"/>
                <a:ext cx="7409914" cy="461665"/>
              </a:xfrm>
              <a:prstGeom prst="rect">
                <a:avLst/>
              </a:prstGeom>
              <a:noFill/>
            </p:spPr>
            <p:txBody>
              <a:bodyPr wrap="none" rtlCol="0">
                <a:spAutoFit/>
              </a:bodyPr>
              <a:lstStyle/>
              <a:p>
                <a:pPr algn="ctr"/>
                <a:r>
                  <a:rPr lang="en-US" sz="2400" dirty="0">
                    <a:solidFill>
                      <a:schemeClr val="accent6">
                        <a:lumMod val="75000"/>
                      </a:schemeClr>
                    </a:solidFill>
                  </a:rPr>
                  <a:t>(DI-SYMP) 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endParaRPr lang="en-US" sz="2400" dirty="0">
                  <a:solidFill>
                    <a:schemeClr val="accent6">
                      <a:lumMod val="75000"/>
                    </a:schemeClr>
                  </a:solidFill>
                </a:endParaRP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105110" y="3200987"/>
                <a:ext cx="7409914" cy="461665"/>
              </a:xfrm>
              <a:prstGeom prst="rect">
                <a:avLst/>
              </a:prstGeom>
              <a:blipFill>
                <a:blip r:embed="rId7"/>
                <a:stretch>
                  <a:fillRect l="-822" t="-1052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112859" y="3599130"/>
            <a:ext cx="7586372" cy="461665"/>
          </a:xfrm>
          <a:prstGeom prst="rect">
            <a:avLst/>
          </a:prstGeom>
          <a:noFill/>
        </p:spPr>
        <p:txBody>
          <a:bodyPr wrap="none" rtlCol="0">
            <a:spAutoFit/>
          </a:bodyPr>
          <a:lstStyle/>
          <a:p>
            <a:pPr algn="ctr"/>
            <a:r>
              <a:rPr lang="en-US" sz="2400" dirty="0">
                <a:solidFill>
                  <a:schemeClr val="accent6">
                    <a:lumMod val="75000"/>
                  </a:schemeClr>
                </a:solidFill>
              </a:rPr>
              <a:t>(DI-POI) The evolution leaves the Poisson brackets invariant</a:t>
            </a:r>
          </a:p>
        </p:txBody>
      </p:sp>
      <p:sp>
        <p:nvSpPr>
          <p:cNvPr id="19" name="TextBox 18">
            <a:extLst>
              <a:ext uri="{FF2B5EF4-FFF2-40B4-BE49-F238E27FC236}">
                <a16:creationId xmlns:a16="http://schemas.microsoft.com/office/drawing/2014/main" id="{306F4392-6AC9-2AB7-116D-91DACB3920D6}"/>
              </a:ext>
            </a:extLst>
          </p:cNvPr>
          <p:cNvSpPr txBox="1"/>
          <p:nvPr/>
        </p:nvSpPr>
        <p:spPr>
          <a:xfrm>
            <a:off x="112859" y="3997273"/>
            <a:ext cx="8412111" cy="461665"/>
          </a:xfrm>
          <a:prstGeom prst="rect">
            <a:avLst/>
          </a:prstGeom>
          <a:noFill/>
        </p:spPr>
        <p:txBody>
          <a:bodyPr wrap="none" rtlCol="0">
            <a:spAutoFit/>
          </a:bodyPr>
          <a:lstStyle/>
          <a:p>
            <a:pPr algn="ctr"/>
            <a:r>
              <a:rPr lang="en-US" sz="2400" dirty="0">
                <a:solidFill>
                  <a:schemeClr val="accent6">
                    <a:lumMod val="75000"/>
                  </a:schemeClr>
                </a:solidFill>
              </a:rPr>
              <a:t>(DR-EV) The Hamiltonian evolution is deterministic and reversable</a:t>
            </a:r>
          </a:p>
        </p:txBody>
      </p:sp>
      <p:sp>
        <p:nvSpPr>
          <p:cNvPr id="20" name="TextBox 19">
            <a:extLst>
              <a:ext uri="{FF2B5EF4-FFF2-40B4-BE49-F238E27FC236}">
                <a16:creationId xmlns:a16="http://schemas.microsoft.com/office/drawing/2014/main" id="{67542795-3C29-6DE2-DF25-B27DC731AEE8}"/>
              </a:ext>
            </a:extLst>
          </p:cNvPr>
          <p:cNvSpPr txBox="1"/>
          <p:nvPr/>
        </p:nvSpPr>
        <p:spPr>
          <a:xfrm>
            <a:off x="159353" y="4395416"/>
            <a:ext cx="7444859" cy="830997"/>
          </a:xfrm>
          <a:prstGeom prst="rect">
            <a:avLst/>
          </a:prstGeom>
          <a:noFill/>
        </p:spPr>
        <p:txBody>
          <a:bodyPr wrap="none" rtlCol="0">
            <a:spAutoFit/>
          </a:bodyPr>
          <a:lstStyle/>
          <a:p>
            <a:r>
              <a:rPr lang="en-US" sz="2400" dirty="0">
                <a:solidFill>
                  <a:schemeClr val="accent6">
                    <a:lumMod val="75000"/>
                  </a:schemeClr>
                </a:solidFill>
              </a:rPr>
              <a:t>(DR-THER) The Hamiltonian evolution is deterministic and </a:t>
            </a:r>
          </a:p>
          <a:p>
            <a:pPr algn="ctr"/>
            <a:r>
              <a:rPr lang="en-US" sz="2400" dirty="0">
                <a:solidFill>
                  <a:schemeClr val="accent6">
                    <a:lumMod val="75000"/>
                  </a:schemeClr>
                </a:solidFill>
              </a:rPr>
              <a:t>thermodynamically Reversible</a:t>
            </a:r>
          </a:p>
        </p:txBody>
      </p:sp>
      <p:sp>
        <p:nvSpPr>
          <p:cNvPr id="21" name="TextBox 20">
            <a:extLst>
              <a:ext uri="{FF2B5EF4-FFF2-40B4-BE49-F238E27FC236}">
                <a16:creationId xmlns:a16="http://schemas.microsoft.com/office/drawing/2014/main" id="{1A0C2A04-0F0A-2B0A-EC8A-BD5F03176157}"/>
              </a:ext>
            </a:extLst>
          </p:cNvPr>
          <p:cNvSpPr txBox="1"/>
          <p:nvPr/>
        </p:nvSpPr>
        <p:spPr>
          <a:xfrm>
            <a:off x="136106" y="5162891"/>
            <a:ext cx="7130735" cy="461665"/>
          </a:xfrm>
          <a:prstGeom prst="rect">
            <a:avLst/>
          </a:prstGeom>
          <a:noFill/>
        </p:spPr>
        <p:txBody>
          <a:bodyPr wrap="none" rtlCol="0">
            <a:spAutoFit/>
          </a:bodyPr>
          <a:lstStyle/>
          <a:p>
            <a:r>
              <a:rPr lang="en-US" sz="2400" dirty="0">
                <a:solidFill>
                  <a:schemeClr val="accent6">
                    <a:lumMod val="75000"/>
                  </a:schemeClr>
                </a:solidFill>
              </a:rPr>
              <a:t>(DR-INFO) The evolution conserves information entropy</a:t>
            </a:r>
          </a:p>
        </p:txBody>
      </p:sp>
      <p:sp>
        <p:nvSpPr>
          <p:cNvPr id="27" name="TextBox 26">
            <a:extLst>
              <a:ext uri="{FF2B5EF4-FFF2-40B4-BE49-F238E27FC236}">
                <a16:creationId xmlns:a16="http://schemas.microsoft.com/office/drawing/2014/main" id="{2E2C4DF5-C2AE-1DB0-AA11-225AC4F22876}"/>
              </a:ext>
            </a:extLst>
          </p:cNvPr>
          <p:cNvSpPr txBox="1"/>
          <p:nvPr/>
        </p:nvSpPr>
        <p:spPr>
          <a:xfrm>
            <a:off x="112859" y="5561034"/>
            <a:ext cx="8461867" cy="830997"/>
          </a:xfrm>
          <a:prstGeom prst="rect">
            <a:avLst/>
          </a:prstGeom>
          <a:noFill/>
        </p:spPr>
        <p:txBody>
          <a:bodyPr wrap="none">
            <a:spAutoFit/>
          </a:bodyPr>
          <a:lstStyle/>
          <a:p>
            <a:pPr algn="ctr"/>
            <a:r>
              <a:rPr lang="en-US" sz="2400" dirty="0">
                <a:solidFill>
                  <a:schemeClr val="accent6">
                    <a:lumMod val="75000"/>
                  </a:schemeClr>
                </a:solidFill>
              </a:rPr>
              <a:t>(DR-UNC) The Hamiltonian evolution conserves the uncertainty of </a:t>
            </a:r>
          </a:p>
          <a:p>
            <a:pPr algn="ctr"/>
            <a:r>
              <a:rPr lang="en-US" sz="2400" dirty="0">
                <a:solidFill>
                  <a:schemeClr val="accent6">
                    <a:lumMod val="75000"/>
                  </a:schemeClr>
                </a:solidFill>
              </a:rPr>
              <a:t>peaked distributions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112859" y="658176"/>
                <a:ext cx="4504055" cy="490199"/>
              </a:xfrm>
              <a:prstGeom prst="rect">
                <a:avLst/>
              </a:prstGeom>
              <a:noFill/>
            </p:spPr>
            <p:txBody>
              <a:bodyPr wrap="none" rtlCol="0">
                <a:spAutoFit/>
              </a:bodyPr>
              <a:lstStyle/>
              <a:p>
                <a:pPr algn="ctr"/>
                <a:r>
                  <a:rPr lang="en-US" sz="2400" dirty="0">
                    <a:solidFill>
                      <a:schemeClr val="accent6">
                        <a:lumMod val="75000"/>
                      </a:schemeClr>
                    </a:solidFill>
                  </a:rPr>
                  <a:t>(HM-1D)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112859" y="658176"/>
                <a:ext cx="4504055" cy="490199"/>
              </a:xfrm>
              <a:prstGeom prst="rect">
                <a:avLst/>
              </a:prstGeom>
              <a:blipFill>
                <a:blip r:embed="rId8"/>
                <a:stretch>
                  <a:fillRect l="-1762"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112859" y="1084853"/>
                <a:ext cx="2742226" cy="468205"/>
              </a:xfrm>
              <a:prstGeom prst="rect">
                <a:avLst/>
              </a:prstGeom>
              <a:noFill/>
            </p:spPr>
            <p:txBody>
              <a:bodyPr wrap="none" rtlCol="0">
                <a:spAutoFit/>
              </a:bodyPr>
              <a:lstStyle/>
              <a:p>
                <a:pPr algn="ctr"/>
                <a:r>
                  <a:rPr lang="en-US" sz="2400" dirty="0">
                    <a:solidFill>
                      <a:schemeClr val="accent6">
                        <a:lumMod val="75000"/>
                      </a:schemeClr>
                    </a:solidFill>
                  </a:rPr>
                  <a:t>(HM-G)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oMath>
                </a14:m>
                <a:endParaRPr lang="en-US" sz="2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112859" y="1084853"/>
                <a:ext cx="2742226" cy="468205"/>
              </a:xfrm>
              <a:prstGeom prst="rect">
                <a:avLst/>
              </a:prstGeom>
              <a:blipFill>
                <a:blip r:embed="rId9"/>
                <a:stretch>
                  <a:fillRect l="-3118" t="-9091" b="-28571"/>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A0A04-39D7-465A-BE94-4B63CD6C04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1A09358-E76F-FB66-4556-D2133015A6FF}"/>
              </a:ext>
            </a:extLst>
          </p:cNvPr>
          <p:cNvSpPr>
            <a:spLocks noGrp="1"/>
          </p:cNvSpPr>
          <p:nvPr>
            <p:ph type="sldNum" sz="quarter" idx="12"/>
          </p:nvPr>
        </p:nvSpPr>
        <p:spPr/>
        <p:txBody>
          <a:bodyPr/>
          <a:lstStyle/>
          <a:p>
            <a:fld id="{F47845EA-7733-40EE-B074-20032348B727}" type="slidenum">
              <a:rPr lang="en-US" smtClean="0"/>
              <a:t>41</a:t>
            </a:fld>
            <a:endParaRPr lang="en-US"/>
          </a:p>
        </p:txBody>
      </p:sp>
    </p:spTree>
    <p:extLst>
      <p:ext uri="{BB962C8B-B14F-4D97-AF65-F5344CB8AC3E}">
        <p14:creationId xmlns:p14="http://schemas.microsoft.com/office/powerpoint/2010/main" val="3473540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42</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43</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pic>
        <p:nvPicPr>
          <p:cNvPr id="4" name="Picture 3">
            <a:extLst>
              <a:ext uri="{FF2B5EF4-FFF2-40B4-BE49-F238E27FC236}">
                <a16:creationId xmlns:a16="http://schemas.microsoft.com/office/drawing/2014/main" id="{EC88C63B-9B06-17EA-5CB6-BD9891C4BBA5}"/>
              </a:ext>
            </a:extLst>
          </p:cNvPr>
          <p:cNvPicPr>
            <a:picLocks noChangeAspect="1"/>
          </p:cNvPicPr>
          <p:nvPr/>
        </p:nvPicPr>
        <p:blipFill rotWithShape="1">
          <a:blip r:embed="rId2"/>
          <a:srcRect t="7522"/>
          <a:stretch/>
        </p:blipFill>
        <p:spPr>
          <a:xfrm>
            <a:off x="794044" y="4825874"/>
            <a:ext cx="7548844" cy="794670"/>
          </a:xfrm>
          <a:prstGeom prst="rect">
            <a:avLst/>
          </a:prstGeom>
        </p:spPr>
      </p:pic>
      <p:sp>
        <p:nvSpPr>
          <p:cNvPr id="6" name="TextBox 5">
            <a:extLst>
              <a:ext uri="{FF2B5EF4-FFF2-40B4-BE49-F238E27FC236}">
                <a16:creationId xmlns:a16="http://schemas.microsoft.com/office/drawing/2014/main" id="{39730F11-F0B8-CD2A-F7D3-CB278DB52923}"/>
              </a:ext>
            </a:extLst>
          </p:cNvPr>
          <p:cNvSpPr txBox="1"/>
          <p:nvPr/>
        </p:nvSpPr>
        <p:spPr>
          <a:xfrm>
            <a:off x="1369572" y="4396607"/>
            <a:ext cx="6560579" cy="369332"/>
          </a:xfrm>
          <a:prstGeom prst="rect">
            <a:avLst/>
          </a:prstGeom>
          <a:noFill/>
        </p:spPr>
        <p:txBody>
          <a:bodyPr wrap="square" rtlCol="0">
            <a:spAutoFit/>
          </a:bodyPr>
          <a:lstStyle/>
          <a:p>
            <a:r>
              <a:rPr lang="en-US" b="0" i="0" u="none" strike="noStrike" dirty="0">
                <a:effectLst/>
              </a:rPr>
              <a:t>Cover, T. M., &amp; Thomas, J. A. (2006). </a:t>
            </a:r>
            <a:r>
              <a:rPr lang="en-US" b="0" i="1" u="none" strike="noStrike" dirty="0">
                <a:effectLst/>
              </a:rPr>
              <a:t>Elements of information theory</a:t>
            </a:r>
            <a:r>
              <a:rPr lang="en-US" b="0" i="0" u="none" strike="noStrike" dirty="0">
                <a:effectLst/>
              </a:rPr>
              <a:t>.</a:t>
            </a:r>
            <a:endParaRPr lang="en-US" sz="1200" dirty="0"/>
          </a:p>
        </p:txBody>
      </p:sp>
    </p:spTree>
    <p:extLst>
      <p:ext uri="{BB962C8B-B14F-4D97-AF65-F5344CB8AC3E}">
        <p14:creationId xmlns:p14="http://schemas.microsoft.com/office/powerpoint/2010/main" val="1650808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44</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29940" y="625020"/>
            <a:ext cx="5532120" cy="5607961"/>
            <a:chOff x="3330982" y="841987"/>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713329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45</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46</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47</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43AC1E-CD9C-DDDE-1999-7CB0C9DF7CB3}"/>
                  </a:ext>
                </a:extLst>
              </p:cNvPr>
              <p:cNvSpPr txBox="1"/>
              <p:nvPr/>
            </p:nvSpPr>
            <p:spPr>
              <a:xfrm>
                <a:off x="416452" y="534317"/>
                <a:ext cx="1889107"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r>
                        <a:rPr lang="en-US" sz="4000" b="0" i="1" smtClean="0">
                          <a:latin typeface="Cambria Math" panose="02040503050406030204" pitchFamily="18" charset="0"/>
                        </a:rPr>
                        <m:t>)</m:t>
                      </m:r>
                    </m:oMath>
                  </m:oMathPara>
                </a14:m>
                <a:endParaRPr lang="en-US" sz="4000" dirty="0"/>
              </a:p>
            </p:txBody>
          </p:sp>
        </mc:Choice>
        <mc:Fallback xmlns="">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416452" y="534317"/>
                <a:ext cx="1889107" cy="707886"/>
              </a:xfrm>
              <a:prstGeom prst="rect">
                <a:avLst/>
              </a:prstGeom>
              <a:blipFill>
                <a:blip r:embed="rId3"/>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2066173D-41DF-673A-516C-0B0C54307AE0}"/>
              </a:ext>
            </a:extLst>
          </p:cNvPr>
          <p:cNvGrpSpPr/>
          <p:nvPr/>
        </p:nvGrpSpPr>
        <p:grpSpPr>
          <a:xfrm>
            <a:off x="308507" y="311416"/>
            <a:ext cx="5530036" cy="5605272"/>
            <a:chOff x="565964" y="764184"/>
            <a:chExt cx="5530036" cy="5605272"/>
          </a:xfrm>
        </p:grpSpPr>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6"/>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7"/>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8"/>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9"/>
                      <a:stretch>
                        <a:fillRect l="-30769" r="-30769" b="-6557"/>
                      </a:stretch>
                    </a:blipFill>
                  </p:spPr>
                  <p:txBody>
                    <a:bodyPr/>
                    <a:lstStyle/>
                    <a:p>
                      <a:r>
                        <a:rPr lang="en-US">
                          <a:noFill/>
                        </a:rPr>
                        <a:t> </a:t>
                      </a:r>
                    </a:p>
                  </p:txBody>
                </p:sp>
              </mc:Fallback>
            </mc:AlternateContent>
          </p:grpSp>
        </p:grpSp>
        <p:grpSp>
          <p:nvGrpSpPr>
            <p:cNvPr id="60" name="Group 5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70" name="Group 69">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79" name="Straight Arrow Connector 78">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551DA347-931A-4310-BE51-B662DE0E909D}"/>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155" name="TextBox 154">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8" y="1773163"/>
                <a:ext cx="5805500"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8" y="1773163"/>
                <a:ext cx="5805500"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90ABCCB7-831B-DAE1-B129-A2FA962DD816}"/>
              </a:ext>
            </a:extLst>
          </p:cNvPr>
          <p:cNvGrpSpPr/>
          <p:nvPr/>
        </p:nvGrpSpPr>
        <p:grpSpPr>
          <a:xfrm>
            <a:off x="8680290" y="56503"/>
            <a:ext cx="3394324" cy="3459124"/>
            <a:chOff x="8680290" y="56503"/>
            <a:chExt cx="3394324" cy="3459124"/>
          </a:xfrm>
        </p:grpSpPr>
        <p:grpSp>
          <p:nvGrpSpPr>
            <p:cNvPr id="5" name="Group 4">
              <a:extLst>
                <a:ext uri="{FF2B5EF4-FFF2-40B4-BE49-F238E27FC236}">
                  <a16:creationId xmlns:a16="http://schemas.microsoft.com/office/drawing/2014/main" id="{7BEFE67A-D21C-0C9C-063C-E4C634F2940C}"/>
                </a:ext>
              </a:extLst>
            </p:cNvPr>
            <p:cNvGrpSpPr/>
            <p:nvPr/>
          </p:nvGrpSpPr>
          <p:grpSpPr>
            <a:xfrm>
              <a:off x="8680290" y="56503"/>
              <a:ext cx="3394324" cy="3459124"/>
              <a:chOff x="565964" y="764184"/>
              <a:chExt cx="5500268" cy="5605272"/>
            </a:xfrm>
          </p:grpSpPr>
          <p:sp>
            <p:nvSpPr>
              <p:cNvPr id="47" name="Rectangle 46">
                <a:extLst>
                  <a:ext uri="{FF2B5EF4-FFF2-40B4-BE49-F238E27FC236}">
                    <a16:creationId xmlns:a16="http://schemas.microsoft.com/office/drawing/2014/main" id="{D48233B0-C784-DA9D-1257-E299A9FDB54A}"/>
                  </a:ext>
                </a:extLst>
              </p:cNvPr>
              <p:cNvSpPr>
                <a:spLocks noChangeAspect="1"/>
              </p:cNvSpPr>
              <p:nvPr/>
            </p:nvSpPr>
            <p:spPr>
              <a:xfrm>
                <a:off x="579833" y="883056"/>
                <a:ext cx="5486399" cy="5486399"/>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94FBDB94-3C91-B6F1-2D6D-BA24E86DA5C2}"/>
                  </a:ext>
                </a:extLst>
              </p:cNvPr>
              <p:cNvGrpSpPr/>
              <p:nvPr/>
            </p:nvGrpSpPr>
            <p:grpSpPr>
              <a:xfrm>
                <a:off x="565964" y="764184"/>
                <a:ext cx="5486400" cy="5605272"/>
                <a:chOff x="565964" y="764184"/>
                <a:chExt cx="5486400" cy="5605272"/>
              </a:xfrm>
            </p:grpSpPr>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D3CACDE-C3CA-9181-AFC4-D643FC018940}"/>
                        </a:ext>
                      </a:extLst>
                    </p:cNvPr>
                    <p:cNvSpPr txBox="1"/>
                    <p:nvPr/>
                  </p:nvSpPr>
                  <p:spPr>
                    <a:xfrm>
                      <a:off x="3010138" y="764184"/>
                      <a:ext cx="250102" cy="369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9" name="TextBox 58">
                      <a:extLst>
                        <a:ext uri="{FF2B5EF4-FFF2-40B4-BE49-F238E27FC236}">
                          <a16:creationId xmlns:a16="http://schemas.microsoft.com/office/drawing/2014/main" id="{7D3CACDE-C3CA-9181-AFC4-D643FC018940}"/>
                        </a:ext>
                      </a:extLst>
                    </p:cNvPr>
                    <p:cNvSpPr txBox="1">
                      <a:spLocks noRot="1" noChangeAspect="1" noMove="1" noResize="1" noEditPoints="1" noAdjustHandles="1" noChangeArrowheads="1" noChangeShapeType="1" noTextEdit="1"/>
                    </p:cNvSpPr>
                    <p:nvPr/>
                  </p:nvSpPr>
                  <p:spPr>
                    <a:xfrm>
                      <a:off x="3010138" y="764184"/>
                      <a:ext cx="250102" cy="369295"/>
                    </a:xfrm>
                    <a:prstGeom prst="rect">
                      <a:avLst/>
                    </a:prstGeom>
                    <a:blipFill>
                      <a:blip r:embed="rId2"/>
                      <a:stretch>
                        <a:fillRect l="-69231" r="-76923"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E625105-CF89-87CD-9055-2E6FE0BA6AA2}"/>
                        </a:ext>
                      </a:extLst>
                    </p:cNvPr>
                    <p:cNvSpPr txBox="1"/>
                    <p:nvPr/>
                  </p:nvSpPr>
                  <p:spPr>
                    <a:xfrm>
                      <a:off x="5768410" y="3498339"/>
                      <a:ext cx="250102"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0" name="TextBox 59">
                      <a:extLst>
                        <a:ext uri="{FF2B5EF4-FFF2-40B4-BE49-F238E27FC236}">
                          <a16:creationId xmlns:a16="http://schemas.microsoft.com/office/drawing/2014/main" id="{DE625105-CF89-87CD-9055-2E6FE0BA6AA2}"/>
                        </a:ext>
                      </a:extLst>
                    </p:cNvPr>
                    <p:cNvSpPr txBox="1">
                      <a:spLocks noRot="1" noChangeAspect="1" noMove="1" noResize="1" noEditPoints="1" noAdjustHandles="1" noChangeArrowheads="1" noChangeShapeType="1" noTextEdit="1"/>
                    </p:cNvSpPr>
                    <p:nvPr/>
                  </p:nvSpPr>
                  <p:spPr>
                    <a:xfrm>
                      <a:off x="5768410" y="3498339"/>
                      <a:ext cx="250102" cy="303087"/>
                    </a:xfrm>
                    <a:prstGeom prst="rect">
                      <a:avLst/>
                    </a:prstGeom>
                    <a:blipFill>
                      <a:blip r:embed="rId3"/>
                      <a:stretch>
                        <a:fillRect l="-72000" r="-80000" b="-145161"/>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2DED0473-B1FE-0CF6-F103-56A98C91E3ED}"/>
                    </a:ext>
                  </a:extLst>
                </p:cNvPr>
                <p:cNvGrpSpPr/>
                <p:nvPr/>
              </p:nvGrpSpPr>
              <p:grpSpPr>
                <a:xfrm>
                  <a:off x="565964" y="883621"/>
                  <a:ext cx="5486400" cy="5485835"/>
                  <a:chOff x="3878442" y="1338439"/>
                  <a:chExt cx="3840480" cy="3840480"/>
                </a:xfrm>
              </p:grpSpPr>
              <p:cxnSp>
                <p:nvCxnSpPr>
                  <p:cNvPr id="62" name="Straight Connector 61">
                    <a:extLst>
                      <a:ext uri="{FF2B5EF4-FFF2-40B4-BE49-F238E27FC236}">
                        <a16:creationId xmlns:a16="http://schemas.microsoft.com/office/drawing/2014/main" id="{AC9CA38C-FC64-080B-58CB-9689D613988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CDA2FA-E961-DC88-2588-08EC98AABC9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 name="Group 48">
                <a:extLst>
                  <a:ext uri="{FF2B5EF4-FFF2-40B4-BE49-F238E27FC236}">
                    <a16:creationId xmlns:a16="http://schemas.microsoft.com/office/drawing/2014/main" id="{E8BF4F20-3CDB-6F69-5478-358F77E52D1B}"/>
                  </a:ext>
                </a:extLst>
              </p:cNvPr>
              <p:cNvGrpSpPr/>
              <p:nvPr/>
            </p:nvGrpSpPr>
            <p:grpSpPr>
              <a:xfrm>
                <a:off x="1396955" y="1727150"/>
                <a:ext cx="3821161" cy="3820765"/>
                <a:chOff x="1396955" y="1727150"/>
                <a:chExt cx="3821161" cy="3820765"/>
              </a:xfrm>
            </p:grpSpPr>
            <p:sp>
              <p:nvSpPr>
                <p:cNvPr id="55" name="Oval 54">
                  <a:extLst>
                    <a:ext uri="{FF2B5EF4-FFF2-40B4-BE49-F238E27FC236}">
                      <a16:creationId xmlns:a16="http://schemas.microsoft.com/office/drawing/2014/main" id="{17E8201E-8737-F505-F0DD-85C6D910A260}"/>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6" name="Oval 55">
                  <a:extLst>
                    <a:ext uri="{FF2B5EF4-FFF2-40B4-BE49-F238E27FC236}">
                      <a16:creationId xmlns:a16="http://schemas.microsoft.com/office/drawing/2014/main" id="{8382DD83-2BA5-452F-F236-18A5EF3F1ADE}"/>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7" name="Oval 56">
                  <a:extLst>
                    <a:ext uri="{FF2B5EF4-FFF2-40B4-BE49-F238E27FC236}">
                      <a16:creationId xmlns:a16="http://schemas.microsoft.com/office/drawing/2014/main" id="{19E2A928-6327-08F2-0F08-CBF58B2701AA}"/>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8" name="Oval 57">
                  <a:extLst>
                    <a:ext uri="{FF2B5EF4-FFF2-40B4-BE49-F238E27FC236}">
                      <a16:creationId xmlns:a16="http://schemas.microsoft.com/office/drawing/2014/main" id="{03B762D8-E295-7D23-F2C3-F90302BE9037}"/>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50" name="Group 49">
                <a:extLst>
                  <a:ext uri="{FF2B5EF4-FFF2-40B4-BE49-F238E27FC236}">
                    <a16:creationId xmlns:a16="http://schemas.microsoft.com/office/drawing/2014/main" id="{008F7B7C-54FA-CBA3-3827-E24E268C2D05}"/>
                  </a:ext>
                </a:extLst>
              </p:cNvPr>
              <p:cNvGrpSpPr/>
              <p:nvPr/>
            </p:nvGrpSpPr>
            <p:grpSpPr>
              <a:xfrm>
                <a:off x="2804816" y="2339617"/>
                <a:ext cx="2479198" cy="1273194"/>
                <a:chOff x="2804816" y="2339617"/>
                <a:chExt cx="2479198" cy="1273194"/>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BF515C0-0161-9BB7-4AE8-CD0D4C9658FD}"/>
                        </a:ext>
                      </a:extLst>
                    </p:cNvPr>
                    <p:cNvSpPr txBox="1"/>
                    <p:nvPr/>
                  </p:nvSpPr>
                  <p:spPr>
                    <a:xfrm>
                      <a:off x="2804816" y="3163953"/>
                      <a:ext cx="1065518"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1F35"/>
                                </a:solidFill>
                                <a:latin typeface="Cambria Math" panose="02040503050406030204" pitchFamily="18" charset="0"/>
                              </a:rPr>
                              <m:t>𝐻</m:t>
                            </m:r>
                            <m:r>
                              <a:rPr lang="en-US" b="0" i="1" smtClean="0">
                                <a:solidFill>
                                  <a:srgbClr val="001F35"/>
                                </a:solidFill>
                                <a:latin typeface="Cambria Math" panose="02040503050406030204" pitchFamily="18" charset="0"/>
                              </a:rPr>
                              <m:t>=1</m:t>
                            </m:r>
                          </m:oMath>
                        </m:oMathPara>
                      </a14:m>
                      <a:endParaRPr lang="en-US" dirty="0">
                        <a:solidFill>
                          <a:srgbClr val="001F35"/>
                        </a:solidFill>
                      </a:endParaRPr>
                    </a:p>
                  </p:txBody>
                </p:sp>
              </mc:Choice>
              <mc:Fallback xmlns="">
                <p:sp>
                  <p:nvSpPr>
                    <p:cNvPr id="51" name="TextBox 50">
                      <a:extLst>
                        <a:ext uri="{FF2B5EF4-FFF2-40B4-BE49-F238E27FC236}">
                          <a16:creationId xmlns:a16="http://schemas.microsoft.com/office/drawing/2014/main" id="{7BF515C0-0161-9BB7-4AE8-CD0D4C9658FD}"/>
                        </a:ext>
                      </a:extLst>
                    </p:cNvPr>
                    <p:cNvSpPr txBox="1">
                      <a:spLocks noRot="1" noChangeAspect="1" noMove="1" noResize="1" noEditPoints="1" noAdjustHandles="1" noChangeArrowheads="1" noChangeShapeType="1" noTextEdit="1"/>
                    </p:cNvSpPr>
                    <p:nvPr/>
                  </p:nvSpPr>
                  <p:spPr>
                    <a:xfrm>
                      <a:off x="2804816" y="3163953"/>
                      <a:ext cx="1065518" cy="448858"/>
                    </a:xfrm>
                    <a:prstGeom prst="rect">
                      <a:avLst/>
                    </a:prstGeom>
                    <a:blipFill>
                      <a:blip r:embed="rId4"/>
                      <a:stretch>
                        <a:fillRect l="-8411" r="-841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48E7436-71CE-5782-76BC-4358939E3EBE}"/>
                        </a:ext>
                      </a:extLst>
                    </p:cNvPr>
                    <p:cNvSpPr txBox="1"/>
                    <p:nvPr/>
                  </p:nvSpPr>
                  <p:spPr>
                    <a:xfrm>
                      <a:off x="4389460" y="2692446"/>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4475"/>
                                </a:solidFill>
                                <a:latin typeface="Cambria Math" panose="02040503050406030204" pitchFamily="18" charset="0"/>
                              </a:rPr>
                              <m:t>2</m:t>
                            </m:r>
                          </m:oMath>
                        </m:oMathPara>
                      </a14:m>
                      <a:endParaRPr lang="en-US" dirty="0">
                        <a:solidFill>
                          <a:srgbClr val="004475"/>
                        </a:solidFill>
                      </a:endParaRPr>
                    </a:p>
                  </p:txBody>
                </p:sp>
              </mc:Choice>
              <mc:Fallback xmlns="">
                <p:sp>
                  <p:nvSpPr>
                    <p:cNvPr id="52" name="TextBox 51">
                      <a:extLst>
                        <a:ext uri="{FF2B5EF4-FFF2-40B4-BE49-F238E27FC236}">
                          <a16:creationId xmlns:a16="http://schemas.microsoft.com/office/drawing/2014/main" id="{B48E7436-71CE-5782-76BC-4358939E3EBE}"/>
                        </a:ext>
                      </a:extLst>
                    </p:cNvPr>
                    <p:cNvSpPr txBox="1">
                      <a:spLocks noRot="1" noChangeAspect="1" noMove="1" noResize="1" noEditPoints="1" noAdjustHandles="1" noChangeArrowheads="1" noChangeShapeType="1" noTextEdit="1"/>
                    </p:cNvSpPr>
                    <p:nvPr/>
                  </p:nvSpPr>
                  <p:spPr>
                    <a:xfrm>
                      <a:off x="4389460" y="2692446"/>
                      <a:ext cx="293523" cy="448858"/>
                    </a:xfrm>
                    <a:prstGeom prst="rect">
                      <a:avLst/>
                    </a:prstGeom>
                    <a:blipFill>
                      <a:blip r:embed="rId5"/>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7CB5F22-DAA3-F88B-0FEF-A15EED38F92B}"/>
                        </a:ext>
                      </a:extLst>
                    </p:cNvPr>
                    <p:cNvSpPr txBox="1"/>
                    <p:nvPr/>
                  </p:nvSpPr>
                  <p:spPr>
                    <a:xfrm>
                      <a:off x="4670644" y="251328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5796"/>
                                </a:solidFill>
                                <a:latin typeface="Cambria Math" panose="02040503050406030204" pitchFamily="18" charset="0"/>
                              </a:rPr>
                              <m:t>3</m:t>
                            </m:r>
                          </m:oMath>
                        </m:oMathPara>
                      </a14:m>
                      <a:endParaRPr lang="en-US" dirty="0">
                        <a:solidFill>
                          <a:srgbClr val="005796"/>
                        </a:solidFill>
                      </a:endParaRPr>
                    </a:p>
                  </p:txBody>
                </p:sp>
              </mc:Choice>
              <mc:Fallback xmlns="">
                <p:sp>
                  <p:nvSpPr>
                    <p:cNvPr id="53" name="TextBox 52">
                      <a:extLst>
                        <a:ext uri="{FF2B5EF4-FFF2-40B4-BE49-F238E27FC236}">
                          <a16:creationId xmlns:a16="http://schemas.microsoft.com/office/drawing/2014/main" id="{47CB5F22-DAA3-F88B-0FEF-A15EED38F92B}"/>
                        </a:ext>
                      </a:extLst>
                    </p:cNvPr>
                    <p:cNvSpPr txBox="1">
                      <a:spLocks noRot="1" noChangeAspect="1" noMove="1" noResize="1" noEditPoints="1" noAdjustHandles="1" noChangeArrowheads="1" noChangeShapeType="1" noTextEdit="1"/>
                    </p:cNvSpPr>
                    <p:nvPr/>
                  </p:nvSpPr>
                  <p:spPr>
                    <a:xfrm>
                      <a:off x="4670644" y="2513287"/>
                      <a:ext cx="293523" cy="448858"/>
                    </a:xfrm>
                    <a:prstGeom prst="rect">
                      <a:avLst/>
                    </a:prstGeom>
                    <a:blipFill>
                      <a:blip r:embed="rId6"/>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BCC58E8-E8DA-3AF7-E18F-B5CDC58BBD3A}"/>
                        </a:ext>
                      </a:extLst>
                    </p:cNvPr>
                    <p:cNvSpPr txBox="1"/>
                    <p:nvPr/>
                  </p:nvSpPr>
                  <p:spPr>
                    <a:xfrm>
                      <a:off x="4990491" y="233961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6BB7"/>
                                </a:solidFill>
                                <a:latin typeface="Cambria Math" panose="02040503050406030204" pitchFamily="18" charset="0"/>
                              </a:rPr>
                              <m:t>4</m:t>
                            </m:r>
                          </m:oMath>
                        </m:oMathPara>
                      </a14:m>
                      <a:endParaRPr lang="en-US" dirty="0">
                        <a:solidFill>
                          <a:srgbClr val="006BB7"/>
                        </a:solidFill>
                      </a:endParaRPr>
                    </a:p>
                  </p:txBody>
                </p:sp>
              </mc:Choice>
              <mc:Fallback xmlns="">
                <p:sp>
                  <p:nvSpPr>
                    <p:cNvPr id="54" name="TextBox 53">
                      <a:extLst>
                        <a:ext uri="{FF2B5EF4-FFF2-40B4-BE49-F238E27FC236}">
                          <a16:creationId xmlns:a16="http://schemas.microsoft.com/office/drawing/2014/main" id="{1BCC58E8-E8DA-3AF7-E18F-B5CDC58BBD3A}"/>
                        </a:ext>
                      </a:extLst>
                    </p:cNvPr>
                    <p:cNvSpPr txBox="1">
                      <a:spLocks noRot="1" noChangeAspect="1" noMove="1" noResize="1" noEditPoints="1" noAdjustHandles="1" noChangeArrowheads="1" noChangeShapeType="1" noTextEdit="1"/>
                    </p:cNvSpPr>
                    <p:nvPr/>
                  </p:nvSpPr>
                  <p:spPr>
                    <a:xfrm>
                      <a:off x="4990491" y="2339617"/>
                      <a:ext cx="293523" cy="448858"/>
                    </a:xfrm>
                    <a:prstGeom prst="rect">
                      <a:avLst/>
                    </a:prstGeom>
                    <a:blipFill>
                      <a:blip r:embed="rId7"/>
                      <a:stretch>
                        <a:fillRect l="-33333" r="-26667" b="-6667"/>
                      </a:stretch>
                    </a:blipFill>
                  </p:spPr>
                  <p:txBody>
                    <a:bodyPr/>
                    <a:lstStyle/>
                    <a:p>
                      <a:r>
                        <a:rPr lang="en-US">
                          <a:noFill/>
                        </a:rPr>
                        <a:t> </a:t>
                      </a:r>
                    </a:p>
                  </p:txBody>
                </p:sp>
              </mc:Fallback>
            </mc:AlternateContent>
          </p:grpSp>
        </p:grpSp>
        <p:grpSp>
          <p:nvGrpSpPr>
            <p:cNvPr id="13" name="Group 12">
              <a:extLst>
                <a:ext uri="{FF2B5EF4-FFF2-40B4-BE49-F238E27FC236}">
                  <a16:creationId xmlns:a16="http://schemas.microsoft.com/office/drawing/2014/main" id="{7F1814D7-5D9E-DA76-7E6E-7CFCDFF65FF4}"/>
                </a:ext>
              </a:extLst>
            </p:cNvPr>
            <p:cNvGrpSpPr/>
            <p:nvPr/>
          </p:nvGrpSpPr>
          <p:grpSpPr>
            <a:xfrm>
              <a:off x="9241045" y="716843"/>
              <a:ext cx="2282377" cy="2240153"/>
              <a:chOff x="4245175" y="1915548"/>
              <a:chExt cx="3697043" cy="3628650"/>
            </a:xfrm>
          </p:grpSpPr>
          <p:grpSp>
            <p:nvGrpSpPr>
              <p:cNvPr id="14" name="Group 13">
                <a:extLst>
                  <a:ext uri="{FF2B5EF4-FFF2-40B4-BE49-F238E27FC236}">
                    <a16:creationId xmlns:a16="http://schemas.microsoft.com/office/drawing/2014/main" id="{F629F35B-BC78-9522-C7F5-D113B0084848}"/>
                  </a:ext>
                </a:extLst>
              </p:cNvPr>
              <p:cNvGrpSpPr/>
              <p:nvPr/>
            </p:nvGrpSpPr>
            <p:grpSpPr>
              <a:xfrm>
                <a:off x="4480732" y="2120923"/>
                <a:ext cx="3182732" cy="3186741"/>
                <a:chOff x="4480732" y="2120923"/>
                <a:chExt cx="3182732" cy="3186741"/>
              </a:xfrm>
            </p:grpSpPr>
            <p:cxnSp>
              <p:nvCxnSpPr>
                <p:cNvPr id="23" name="Straight Arrow Connector 22">
                  <a:extLst>
                    <a:ext uri="{FF2B5EF4-FFF2-40B4-BE49-F238E27FC236}">
                      <a16:creationId xmlns:a16="http://schemas.microsoft.com/office/drawing/2014/main" id="{B8F77812-ADF7-1F4A-F579-1AE3CC8AAA99}"/>
                    </a:ext>
                  </a:extLst>
                </p:cNvPr>
                <p:cNvCxnSpPr>
                  <a:cxnSpLocks/>
                </p:cNvCxnSpPr>
                <p:nvPr/>
              </p:nvCxnSpPr>
              <p:spPr>
                <a:xfrm rot="5400000" flipV="1">
                  <a:off x="6108093" y="2866211"/>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7DF1B61-BE12-BC1B-26DB-6B9FF7BBD14B}"/>
                    </a:ext>
                  </a:extLst>
                </p:cNvPr>
                <p:cNvCxnSpPr>
                  <a:cxnSpLocks/>
                </p:cNvCxnSpPr>
                <p:nvPr/>
              </p:nvCxnSpPr>
              <p:spPr>
                <a:xfrm rot="5400000">
                  <a:off x="6701408" y="3729753"/>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18587BF-4666-A19F-BC81-5D08468918F9}"/>
                    </a:ext>
                  </a:extLst>
                </p:cNvPr>
                <p:cNvCxnSpPr>
                  <a:cxnSpLocks/>
                </p:cNvCxnSpPr>
                <p:nvPr/>
              </p:nvCxnSpPr>
              <p:spPr>
                <a:xfrm rot="5400000">
                  <a:off x="6054626" y="4341980"/>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DFEF1D-0AED-5E75-DF13-B219DAC3A9FE}"/>
                    </a:ext>
                  </a:extLst>
                </p:cNvPr>
                <p:cNvCxnSpPr>
                  <a:cxnSpLocks/>
                </p:cNvCxnSpPr>
                <p:nvPr/>
              </p:nvCxnSpPr>
              <p:spPr>
                <a:xfrm rot="5400000" flipH="1">
                  <a:off x="5224167" y="3682339"/>
                  <a:ext cx="22890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6E1BE6B-15B2-68AD-4310-6661F2AC339A}"/>
                    </a:ext>
                  </a:extLst>
                </p:cNvPr>
                <p:cNvCxnSpPr>
                  <a:cxnSpLocks noChangeAspect="1"/>
                </p:cNvCxnSpPr>
                <p:nvPr/>
              </p:nvCxnSpPr>
              <p:spPr>
                <a:xfrm rot="5400000">
                  <a:off x="6517142" y="415727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7B3B41-A5C5-6CBD-DB46-1DB35E71BD5C}"/>
                    </a:ext>
                  </a:extLst>
                </p:cNvPr>
                <p:cNvCxnSpPr>
                  <a:cxnSpLocks/>
                </p:cNvCxnSpPr>
                <p:nvPr/>
              </p:nvCxnSpPr>
              <p:spPr>
                <a:xfrm rot="5400000" flipH="1">
                  <a:off x="5460753" y="414350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115FC1-2428-CBE1-2ABF-B5E2CDA32497}"/>
                    </a:ext>
                  </a:extLst>
                </p:cNvPr>
                <p:cNvCxnSpPr>
                  <a:cxnSpLocks/>
                </p:cNvCxnSpPr>
                <p:nvPr/>
              </p:nvCxnSpPr>
              <p:spPr>
                <a:xfrm rot="5400000" flipH="1" flipV="1">
                  <a:off x="5514061"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F21452-456D-B0BA-6FD3-0FE646052314}"/>
                    </a:ext>
                  </a:extLst>
                </p:cNvPr>
                <p:cNvCxnSpPr>
                  <a:cxnSpLocks/>
                </p:cNvCxnSpPr>
                <p:nvPr/>
              </p:nvCxnSpPr>
              <p:spPr>
                <a:xfrm rot="5400000" flipV="1">
                  <a:off x="6582782" y="31770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FAE8FD2-F362-E421-29D9-D3680B579C93}"/>
                    </a:ext>
                  </a:extLst>
                </p:cNvPr>
                <p:cNvCxnSpPr>
                  <a:cxnSpLocks noChangeAspect="1"/>
                </p:cNvCxnSpPr>
                <p:nvPr/>
              </p:nvCxnSpPr>
              <p:spPr>
                <a:xfrm flipH="1" flipV="1">
                  <a:off x="4480732" y="3415022"/>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12BC0C-77EF-23E1-010E-A97B0CBC6318}"/>
                    </a:ext>
                  </a:extLst>
                </p:cNvPr>
                <p:cNvCxnSpPr>
                  <a:cxnSpLocks/>
                </p:cNvCxnSpPr>
                <p:nvPr/>
              </p:nvCxnSpPr>
              <p:spPr>
                <a:xfrm rot="6720000" flipV="1">
                  <a:off x="6594819" y="2432323"/>
                  <a:ext cx="0" cy="33706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DF8FAB-93FC-48A0-0672-389E40EAA9D9}"/>
                    </a:ext>
                  </a:extLst>
                </p:cNvPr>
                <p:cNvCxnSpPr>
                  <a:cxnSpLocks/>
                </p:cNvCxnSpPr>
                <p:nvPr/>
              </p:nvCxnSpPr>
              <p:spPr>
                <a:xfrm rot="5400000">
                  <a:off x="6997612" y="4268394"/>
                  <a:ext cx="312930" cy="13103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551F75-79B2-41B1-465E-E9B9EBA20FCE}"/>
                    </a:ext>
                  </a:extLst>
                </p:cNvPr>
                <p:cNvCxnSpPr>
                  <a:cxnSpLocks/>
                </p:cNvCxnSpPr>
                <p:nvPr/>
              </p:nvCxnSpPr>
              <p:spPr>
                <a:xfrm rot="5400000" flipH="1">
                  <a:off x="5431904" y="4651738"/>
                  <a:ext cx="124009"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5ED8040-822F-C560-F8C5-5D27FC7DDDE9}"/>
                    </a:ext>
                  </a:extLst>
                </p:cNvPr>
                <p:cNvCxnSpPr>
                  <a:cxnSpLocks/>
                </p:cNvCxnSpPr>
                <p:nvPr/>
              </p:nvCxnSpPr>
              <p:spPr>
                <a:xfrm rot="6720000" flipH="1">
                  <a:off x="4792981" y="3211149"/>
                  <a:ext cx="335528" cy="138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F0FDCF3-11EC-71E5-792B-A7DAB1A36745}"/>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C9A7D08-267E-1E3A-1649-6D0E266CE47B}"/>
                    </a:ext>
                  </a:extLst>
                </p:cNvPr>
                <p:cNvCxnSpPr>
                  <a:cxnSpLocks/>
                </p:cNvCxnSpPr>
                <p:nvPr/>
              </p:nvCxnSpPr>
              <p:spPr>
                <a:xfrm rot="5400000" flipH="1">
                  <a:off x="4799618" y="4126504"/>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B1C9D3E-4388-6C26-1BCF-994455DA5E2C}"/>
                    </a:ext>
                  </a:extLst>
                </p:cNvPr>
                <p:cNvCxnSpPr>
                  <a:cxnSpLocks/>
                </p:cNvCxnSpPr>
                <p:nvPr/>
              </p:nvCxnSpPr>
              <p:spPr>
                <a:xfrm rot="5400000" flipH="1" flipV="1">
                  <a:off x="5525936" y="2436249"/>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F161A79-CA00-5BFF-E1D6-4A759E5DFE6E}"/>
                    </a:ext>
                  </a:extLst>
                </p:cNvPr>
                <p:cNvCxnSpPr>
                  <a:cxnSpLocks/>
                </p:cNvCxnSpPr>
                <p:nvPr/>
              </p:nvCxnSpPr>
              <p:spPr>
                <a:xfrm rot="6720000" flipV="1">
                  <a:off x="7093116" y="3124063"/>
                  <a:ext cx="234869" cy="2348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3D5A0FE-732D-F1D0-83C8-06EF6C25FC6A}"/>
                    </a:ext>
                  </a:extLst>
                </p:cNvPr>
                <p:cNvCxnSpPr>
                  <a:cxnSpLocks noChangeAspect="1"/>
                </p:cNvCxnSpPr>
                <p:nvPr/>
              </p:nvCxnSpPr>
              <p:spPr>
                <a:xfrm>
                  <a:off x="5874596" y="2120923"/>
                  <a:ext cx="492108"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E7AD1D2-4F48-035E-A4B3-5AA00D261143}"/>
                    </a:ext>
                  </a:extLst>
                </p:cNvPr>
                <p:cNvCxnSpPr>
                  <a:cxnSpLocks noChangeAspect="1"/>
                </p:cNvCxnSpPr>
                <p:nvPr/>
              </p:nvCxnSpPr>
              <p:spPr>
                <a:xfrm rot="2700000" flipH="1" flipV="1">
                  <a:off x="5017173" y="2267224"/>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2D0CA0E-0EBF-8D0B-E34A-3F43DE70C767}"/>
                    </a:ext>
                  </a:extLst>
                </p:cNvPr>
                <p:cNvCxnSpPr>
                  <a:cxnSpLocks noChangeAspect="1"/>
                </p:cNvCxnSpPr>
                <p:nvPr/>
              </p:nvCxnSpPr>
              <p:spPr>
                <a:xfrm rot="8100000" flipH="1" flipV="1">
                  <a:off x="7161086" y="232183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7E533B-8739-888C-2E9F-5A358B6CF816}"/>
                    </a:ext>
                  </a:extLst>
                </p:cNvPr>
                <p:cNvCxnSpPr>
                  <a:cxnSpLocks noChangeAspect="1"/>
                </p:cNvCxnSpPr>
                <p:nvPr/>
              </p:nvCxnSpPr>
              <p:spPr>
                <a:xfrm rot="10800000" flipH="1" flipV="1">
                  <a:off x="7661423" y="349157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E1D9179-0235-A65A-F2CA-1F977419ACFD}"/>
                    </a:ext>
                  </a:extLst>
                </p:cNvPr>
                <p:cNvCxnSpPr>
                  <a:cxnSpLocks noChangeAspect="1"/>
                </p:cNvCxnSpPr>
                <p:nvPr/>
              </p:nvCxnSpPr>
              <p:spPr>
                <a:xfrm rot="13500000" flipH="1" flipV="1">
                  <a:off x="7184023" y="4609655"/>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DC1337-6FCD-3007-7195-CFFA6748C86D}"/>
                    </a:ext>
                  </a:extLst>
                </p:cNvPr>
                <p:cNvCxnSpPr>
                  <a:cxnSpLocks noChangeAspect="1"/>
                </p:cNvCxnSpPr>
                <p:nvPr/>
              </p:nvCxnSpPr>
              <p:spPr>
                <a:xfrm rot="16200000" flipH="1" flipV="1">
                  <a:off x="6046501" y="5060589"/>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DBF7D24-A21D-4CD6-CEFD-EFD59B181188}"/>
                    </a:ext>
                  </a:extLst>
                </p:cNvPr>
                <p:cNvCxnSpPr>
                  <a:cxnSpLocks noChangeAspect="1"/>
                </p:cNvCxnSpPr>
                <p:nvPr/>
              </p:nvCxnSpPr>
              <p:spPr>
                <a:xfrm rot="18900000" flipH="1" flipV="1">
                  <a:off x="4844900" y="4501300"/>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D4F85355-E465-0524-3167-878171DD85EB}"/>
                  </a:ext>
                </a:extLst>
              </p:cNvPr>
              <p:cNvCxnSpPr>
                <a:cxnSpLocks noChangeAspect="1"/>
              </p:cNvCxnSpPr>
              <p:nvPr/>
            </p:nvCxnSpPr>
            <p:spPr>
              <a:xfrm rot="6840000" flipV="1">
                <a:off x="6934767" y="1696111"/>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66A175-06C8-E01A-551E-D83021315A39}"/>
                  </a:ext>
                </a:extLst>
              </p:cNvPr>
              <p:cNvCxnSpPr>
                <a:cxnSpLocks noChangeAspect="1"/>
              </p:cNvCxnSpPr>
              <p:nvPr/>
            </p:nvCxnSpPr>
            <p:spPr>
              <a:xfrm rot="9540000" flipV="1">
                <a:off x="7942218" y="29272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EF4185-CFA3-D898-704A-C265092DF996}"/>
                  </a:ext>
                </a:extLst>
              </p:cNvPr>
              <p:cNvCxnSpPr>
                <a:cxnSpLocks noChangeAspect="1"/>
              </p:cNvCxnSpPr>
              <p:nvPr/>
            </p:nvCxnSpPr>
            <p:spPr>
              <a:xfrm rot="12240000" flipV="1">
                <a:off x="7738302" y="434273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FFAC73-62CD-4B50-F80E-41715586EA5A}"/>
                  </a:ext>
                </a:extLst>
              </p:cNvPr>
              <p:cNvCxnSpPr>
                <a:cxnSpLocks noChangeAspect="1"/>
              </p:cNvCxnSpPr>
              <p:nvPr/>
            </p:nvCxnSpPr>
            <p:spPr>
              <a:xfrm rot="14940000" flipV="1">
                <a:off x="6624015" y="521762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D80A21-F46A-22F1-6835-B74742535285}"/>
                  </a:ext>
                </a:extLst>
              </p:cNvPr>
              <p:cNvCxnSpPr>
                <a:cxnSpLocks noChangeAspect="1"/>
              </p:cNvCxnSpPr>
              <p:nvPr/>
            </p:nvCxnSpPr>
            <p:spPr>
              <a:xfrm rot="17640000" flipV="1">
                <a:off x="5251302"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4488F3C-B174-FE73-844D-D2ADE94A8F5A}"/>
                  </a:ext>
                </a:extLst>
              </p:cNvPr>
              <p:cNvCxnSpPr>
                <a:cxnSpLocks noChangeAspect="1"/>
              </p:cNvCxnSpPr>
              <p:nvPr/>
            </p:nvCxnSpPr>
            <p:spPr>
              <a:xfrm rot="20340000" flipV="1">
                <a:off x="4245175" y="39327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4FA692-6C45-7A04-5B85-73B3203DC4E7}"/>
                  </a:ext>
                </a:extLst>
              </p:cNvPr>
              <p:cNvCxnSpPr>
                <a:cxnSpLocks noChangeAspect="1"/>
              </p:cNvCxnSpPr>
              <p:nvPr/>
            </p:nvCxnSpPr>
            <p:spPr>
              <a:xfrm rot="1440000" flipV="1">
                <a:off x="4441037"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89D410-80EF-6381-7CDE-4E8D8E888CC6}"/>
                  </a:ext>
                </a:extLst>
              </p:cNvPr>
              <p:cNvCxnSpPr>
                <a:cxnSpLocks noChangeAspect="1"/>
              </p:cNvCxnSpPr>
              <p:nvPr/>
            </p:nvCxnSpPr>
            <p:spPr>
              <a:xfrm rot="4140000" flipV="1">
                <a:off x="5467019" y="158897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5954528-8BF3-3B93-E2E5-C0EE8EDA75D0}"/>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64" name="TextBox 63">
                <a:extLst>
                  <a:ext uri="{FF2B5EF4-FFF2-40B4-BE49-F238E27FC236}">
                    <a16:creationId xmlns:a16="http://schemas.microsoft.com/office/drawing/2014/main" id="{D5954528-8BF3-3B93-E2E5-C0EE8EDA75D0}"/>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5325520"/>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p:spTree>
    <p:extLst>
      <p:ext uri="{BB962C8B-B14F-4D97-AF65-F5344CB8AC3E}">
        <p14:creationId xmlns:p14="http://schemas.microsoft.com/office/powerpoint/2010/main" val="243957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2"/>
                <a:stretch>
                  <a:fillRect l="-3191"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grpSp>
        <p:nvGrpSpPr>
          <p:cNvPr id="67" name="Group 66">
            <a:extLst>
              <a:ext uri="{FF2B5EF4-FFF2-40B4-BE49-F238E27FC236}">
                <a16:creationId xmlns:a16="http://schemas.microsoft.com/office/drawing/2014/main" id="{03215320-16E8-BC73-3EBF-1DE03DC2A372}"/>
              </a:ext>
            </a:extLst>
          </p:cNvPr>
          <p:cNvGrpSpPr/>
          <p:nvPr/>
        </p:nvGrpSpPr>
        <p:grpSpPr>
          <a:xfrm>
            <a:off x="8680290" y="56503"/>
            <a:ext cx="3394324" cy="3459124"/>
            <a:chOff x="565964" y="764184"/>
            <a:chExt cx="5500268" cy="5605272"/>
          </a:xfrm>
        </p:grpSpPr>
        <p:sp>
          <p:nvSpPr>
            <p:cNvPr id="102" name="Rectangle 101">
              <a:extLst>
                <a:ext uri="{FF2B5EF4-FFF2-40B4-BE49-F238E27FC236}">
                  <a16:creationId xmlns:a16="http://schemas.microsoft.com/office/drawing/2014/main" id="{D97954FF-AD86-2172-C7AC-4C4B91D9ECA1}"/>
                </a:ext>
              </a:extLst>
            </p:cNvPr>
            <p:cNvSpPr>
              <a:spLocks noChangeAspect="1"/>
            </p:cNvSpPr>
            <p:nvPr/>
          </p:nvSpPr>
          <p:spPr>
            <a:xfrm>
              <a:off x="579833" y="883056"/>
              <a:ext cx="5486399" cy="5486399"/>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B435371A-590A-4A34-3643-A89402B9048E}"/>
                </a:ext>
              </a:extLst>
            </p:cNvPr>
            <p:cNvGrpSpPr/>
            <p:nvPr/>
          </p:nvGrpSpPr>
          <p:grpSpPr>
            <a:xfrm>
              <a:off x="565964" y="764184"/>
              <a:ext cx="5486400" cy="5605272"/>
              <a:chOff x="565964" y="764184"/>
              <a:chExt cx="5486400" cy="5605272"/>
            </a:xfrm>
          </p:grpSpPr>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9E4D53E-6750-C4D1-6357-AF8FD5050A12}"/>
                      </a:ext>
                    </a:extLst>
                  </p:cNvPr>
                  <p:cNvSpPr txBox="1"/>
                  <p:nvPr/>
                </p:nvSpPr>
                <p:spPr>
                  <a:xfrm>
                    <a:off x="3010138" y="764184"/>
                    <a:ext cx="250102" cy="369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17" name="TextBox 116">
                    <a:extLst>
                      <a:ext uri="{FF2B5EF4-FFF2-40B4-BE49-F238E27FC236}">
                        <a16:creationId xmlns:a16="http://schemas.microsoft.com/office/drawing/2014/main" id="{59E4D53E-6750-C4D1-6357-AF8FD5050A12}"/>
                      </a:ext>
                    </a:extLst>
                  </p:cNvPr>
                  <p:cNvSpPr txBox="1">
                    <a:spLocks noRot="1" noChangeAspect="1" noMove="1" noResize="1" noEditPoints="1" noAdjustHandles="1" noChangeArrowheads="1" noChangeShapeType="1" noTextEdit="1"/>
                  </p:cNvSpPr>
                  <p:nvPr/>
                </p:nvSpPr>
                <p:spPr>
                  <a:xfrm>
                    <a:off x="3010138" y="764184"/>
                    <a:ext cx="250102" cy="369295"/>
                  </a:xfrm>
                  <a:prstGeom prst="rect">
                    <a:avLst/>
                  </a:prstGeom>
                  <a:blipFill>
                    <a:blip r:embed="rId17"/>
                    <a:stretch>
                      <a:fillRect l="-69231" r="-76923"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3C168634-586A-9AE8-614F-B5F56DF8BD96}"/>
                      </a:ext>
                    </a:extLst>
                  </p:cNvPr>
                  <p:cNvSpPr txBox="1"/>
                  <p:nvPr/>
                </p:nvSpPr>
                <p:spPr>
                  <a:xfrm>
                    <a:off x="5768410" y="3498339"/>
                    <a:ext cx="250102"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18" name="TextBox 117">
                    <a:extLst>
                      <a:ext uri="{FF2B5EF4-FFF2-40B4-BE49-F238E27FC236}">
                        <a16:creationId xmlns:a16="http://schemas.microsoft.com/office/drawing/2014/main" id="{3C168634-586A-9AE8-614F-B5F56DF8BD96}"/>
                      </a:ext>
                    </a:extLst>
                  </p:cNvPr>
                  <p:cNvSpPr txBox="1">
                    <a:spLocks noRot="1" noChangeAspect="1" noMove="1" noResize="1" noEditPoints="1" noAdjustHandles="1" noChangeArrowheads="1" noChangeShapeType="1" noTextEdit="1"/>
                  </p:cNvSpPr>
                  <p:nvPr/>
                </p:nvSpPr>
                <p:spPr>
                  <a:xfrm>
                    <a:off x="5768410" y="3498339"/>
                    <a:ext cx="250102" cy="303087"/>
                  </a:xfrm>
                  <a:prstGeom prst="rect">
                    <a:avLst/>
                  </a:prstGeom>
                  <a:blipFill>
                    <a:blip r:embed="rId18"/>
                    <a:stretch>
                      <a:fillRect l="-72000" r="-80000" b="-145161"/>
                    </a:stretch>
                  </a:blipFill>
                </p:spPr>
                <p:txBody>
                  <a:bodyPr/>
                  <a:lstStyle/>
                  <a:p>
                    <a:r>
                      <a:rPr lang="en-US">
                        <a:noFill/>
                      </a:rPr>
                      <a:t> </a:t>
                    </a:r>
                  </a:p>
                </p:txBody>
              </p:sp>
            </mc:Fallback>
          </mc:AlternateContent>
          <p:grpSp>
            <p:nvGrpSpPr>
              <p:cNvPr id="119" name="Group 118">
                <a:extLst>
                  <a:ext uri="{FF2B5EF4-FFF2-40B4-BE49-F238E27FC236}">
                    <a16:creationId xmlns:a16="http://schemas.microsoft.com/office/drawing/2014/main" id="{F3BD5D63-1563-4B17-D7F2-24CF863F9322}"/>
                  </a:ext>
                </a:extLst>
              </p:cNvPr>
              <p:cNvGrpSpPr/>
              <p:nvPr/>
            </p:nvGrpSpPr>
            <p:grpSpPr>
              <a:xfrm>
                <a:off x="565964" y="883621"/>
                <a:ext cx="5486400" cy="5485835"/>
                <a:chOff x="3878442" y="1338439"/>
                <a:chExt cx="3840480" cy="3840480"/>
              </a:xfrm>
            </p:grpSpPr>
            <p:cxnSp>
              <p:nvCxnSpPr>
                <p:cNvPr id="142" name="Straight Connector 141">
                  <a:extLst>
                    <a:ext uri="{FF2B5EF4-FFF2-40B4-BE49-F238E27FC236}">
                      <a16:creationId xmlns:a16="http://schemas.microsoft.com/office/drawing/2014/main" id="{C26BB54F-CC03-99D3-D044-3A2E8C3BA7A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0000CAF-4F3B-73BE-826E-9BAAB5D8ED8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4" name="Group 103">
              <a:extLst>
                <a:ext uri="{FF2B5EF4-FFF2-40B4-BE49-F238E27FC236}">
                  <a16:creationId xmlns:a16="http://schemas.microsoft.com/office/drawing/2014/main" id="{1A258047-B380-F553-E65F-FE6179D37007}"/>
                </a:ext>
              </a:extLst>
            </p:cNvPr>
            <p:cNvGrpSpPr/>
            <p:nvPr/>
          </p:nvGrpSpPr>
          <p:grpSpPr>
            <a:xfrm>
              <a:off x="1396955" y="1727150"/>
              <a:ext cx="3821161" cy="3820765"/>
              <a:chOff x="1396955" y="1727150"/>
              <a:chExt cx="3821161" cy="3820765"/>
            </a:xfrm>
          </p:grpSpPr>
          <p:sp>
            <p:nvSpPr>
              <p:cNvPr id="110" name="Oval 109">
                <a:extLst>
                  <a:ext uri="{FF2B5EF4-FFF2-40B4-BE49-F238E27FC236}">
                    <a16:creationId xmlns:a16="http://schemas.microsoft.com/office/drawing/2014/main" id="{223F7FB8-C8C2-578E-8CBF-093423874E81}"/>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114" name="Oval 113">
                <a:extLst>
                  <a:ext uri="{FF2B5EF4-FFF2-40B4-BE49-F238E27FC236}">
                    <a16:creationId xmlns:a16="http://schemas.microsoft.com/office/drawing/2014/main" id="{FE0C6E35-CC84-7F95-BC8C-C011DF250036}"/>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115" name="Oval 114">
                <a:extLst>
                  <a:ext uri="{FF2B5EF4-FFF2-40B4-BE49-F238E27FC236}">
                    <a16:creationId xmlns:a16="http://schemas.microsoft.com/office/drawing/2014/main" id="{6D607EA6-2948-1487-94FD-A3ED46A4E1E5}"/>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6" name="Oval 115">
                <a:extLst>
                  <a:ext uri="{FF2B5EF4-FFF2-40B4-BE49-F238E27FC236}">
                    <a16:creationId xmlns:a16="http://schemas.microsoft.com/office/drawing/2014/main" id="{DD2DFA82-8C29-414D-471A-87ED96DE5B0A}"/>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05" name="Group 104">
              <a:extLst>
                <a:ext uri="{FF2B5EF4-FFF2-40B4-BE49-F238E27FC236}">
                  <a16:creationId xmlns:a16="http://schemas.microsoft.com/office/drawing/2014/main" id="{36E4DF60-C282-C5D1-592F-A29632CABDFA}"/>
                </a:ext>
              </a:extLst>
            </p:cNvPr>
            <p:cNvGrpSpPr/>
            <p:nvPr/>
          </p:nvGrpSpPr>
          <p:grpSpPr>
            <a:xfrm>
              <a:off x="2804816" y="2339617"/>
              <a:ext cx="2479198" cy="1273194"/>
              <a:chOff x="2804816" y="2339617"/>
              <a:chExt cx="2479198" cy="1273194"/>
            </a:xfrm>
          </p:grpSpPr>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2C1DBFE5-A6A6-AC50-275E-7EB2B6145F5F}"/>
                      </a:ext>
                    </a:extLst>
                  </p:cNvPr>
                  <p:cNvSpPr txBox="1"/>
                  <p:nvPr/>
                </p:nvSpPr>
                <p:spPr>
                  <a:xfrm>
                    <a:off x="2804816" y="3163953"/>
                    <a:ext cx="1065518"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1F35"/>
                              </a:solidFill>
                              <a:latin typeface="Cambria Math" panose="02040503050406030204" pitchFamily="18" charset="0"/>
                            </a:rPr>
                            <m:t>𝐻</m:t>
                          </m:r>
                          <m:r>
                            <a:rPr lang="en-US" b="0" i="1" smtClean="0">
                              <a:solidFill>
                                <a:srgbClr val="001F35"/>
                              </a:solidFill>
                              <a:latin typeface="Cambria Math" panose="02040503050406030204" pitchFamily="18" charset="0"/>
                            </a:rPr>
                            <m:t>=1</m:t>
                          </m:r>
                        </m:oMath>
                      </m:oMathPara>
                    </a14:m>
                    <a:endParaRPr lang="en-US" dirty="0">
                      <a:solidFill>
                        <a:srgbClr val="001F35"/>
                      </a:solidFill>
                    </a:endParaRPr>
                  </a:p>
                </p:txBody>
              </p:sp>
            </mc:Choice>
            <mc:Fallback xmlns="">
              <p:sp>
                <p:nvSpPr>
                  <p:cNvPr id="106" name="TextBox 105">
                    <a:extLst>
                      <a:ext uri="{FF2B5EF4-FFF2-40B4-BE49-F238E27FC236}">
                        <a16:creationId xmlns:a16="http://schemas.microsoft.com/office/drawing/2014/main" id="{2C1DBFE5-A6A6-AC50-275E-7EB2B6145F5F}"/>
                      </a:ext>
                    </a:extLst>
                  </p:cNvPr>
                  <p:cNvSpPr txBox="1">
                    <a:spLocks noRot="1" noChangeAspect="1" noMove="1" noResize="1" noEditPoints="1" noAdjustHandles="1" noChangeArrowheads="1" noChangeShapeType="1" noTextEdit="1"/>
                  </p:cNvSpPr>
                  <p:nvPr/>
                </p:nvSpPr>
                <p:spPr>
                  <a:xfrm>
                    <a:off x="2804816" y="3163953"/>
                    <a:ext cx="1065518" cy="448858"/>
                  </a:xfrm>
                  <a:prstGeom prst="rect">
                    <a:avLst/>
                  </a:prstGeom>
                  <a:blipFill>
                    <a:blip r:embed="rId19"/>
                    <a:stretch>
                      <a:fillRect l="-8411" r="-841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C0F9375-76ED-F000-4C1E-F472D54CC9E1}"/>
                      </a:ext>
                    </a:extLst>
                  </p:cNvPr>
                  <p:cNvSpPr txBox="1"/>
                  <p:nvPr/>
                </p:nvSpPr>
                <p:spPr>
                  <a:xfrm>
                    <a:off x="4389460" y="2692446"/>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4475"/>
                              </a:solidFill>
                              <a:latin typeface="Cambria Math" panose="02040503050406030204" pitchFamily="18" charset="0"/>
                            </a:rPr>
                            <m:t>2</m:t>
                          </m:r>
                        </m:oMath>
                      </m:oMathPara>
                    </a14:m>
                    <a:endParaRPr lang="en-US" dirty="0">
                      <a:solidFill>
                        <a:srgbClr val="004475"/>
                      </a:solidFill>
                    </a:endParaRPr>
                  </a:p>
                </p:txBody>
              </p:sp>
            </mc:Choice>
            <mc:Fallback xmlns="">
              <p:sp>
                <p:nvSpPr>
                  <p:cNvPr id="107" name="TextBox 106">
                    <a:extLst>
                      <a:ext uri="{FF2B5EF4-FFF2-40B4-BE49-F238E27FC236}">
                        <a16:creationId xmlns:a16="http://schemas.microsoft.com/office/drawing/2014/main" id="{5C0F9375-76ED-F000-4C1E-F472D54CC9E1}"/>
                      </a:ext>
                    </a:extLst>
                  </p:cNvPr>
                  <p:cNvSpPr txBox="1">
                    <a:spLocks noRot="1" noChangeAspect="1" noMove="1" noResize="1" noEditPoints="1" noAdjustHandles="1" noChangeArrowheads="1" noChangeShapeType="1" noTextEdit="1"/>
                  </p:cNvSpPr>
                  <p:nvPr/>
                </p:nvSpPr>
                <p:spPr>
                  <a:xfrm>
                    <a:off x="4389460" y="2692446"/>
                    <a:ext cx="293523" cy="448858"/>
                  </a:xfrm>
                  <a:prstGeom prst="rect">
                    <a:avLst/>
                  </a:prstGeom>
                  <a:blipFill>
                    <a:blip r:embed="rId20"/>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BE4A4727-D253-1B4E-B88D-6C57D896B9B1}"/>
                      </a:ext>
                    </a:extLst>
                  </p:cNvPr>
                  <p:cNvSpPr txBox="1"/>
                  <p:nvPr/>
                </p:nvSpPr>
                <p:spPr>
                  <a:xfrm>
                    <a:off x="4670644" y="251328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5796"/>
                              </a:solidFill>
                              <a:latin typeface="Cambria Math" panose="02040503050406030204" pitchFamily="18" charset="0"/>
                            </a:rPr>
                            <m:t>3</m:t>
                          </m:r>
                        </m:oMath>
                      </m:oMathPara>
                    </a14:m>
                    <a:endParaRPr lang="en-US" dirty="0">
                      <a:solidFill>
                        <a:srgbClr val="005796"/>
                      </a:solidFill>
                    </a:endParaRPr>
                  </a:p>
                </p:txBody>
              </p:sp>
            </mc:Choice>
            <mc:Fallback xmlns="">
              <p:sp>
                <p:nvSpPr>
                  <p:cNvPr id="108" name="TextBox 107">
                    <a:extLst>
                      <a:ext uri="{FF2B5EF4-FFF2-40B4-BE49-F238E27FC236}">
                        <a16:creationId xmlns:a16="http://schemas.microsoft.com/office/drawing/2014/main" id="{BE4A4727-D253-1B4E-B88D-6C57D896B9B1}"/>
                      </a:ext>
                    </a:extLst>
                  </p:cNvPr>
                  <p:cNvSpPr txBox="1">
                    <a:spLocks noRot="1" noChangeAspect="1" noMove="1" noResize="1" noEditPoints="1" noAdjustHandles="1" noChangeArrowheads="1" noChangeShapeType="1" noTextEdit="1"/>
                  </p:cNvSpPr>
                  <p:nvPr/>
                </p:nvSpPr>
                <p:spPr>
                  <a:xfrm>
                    <a:off x="4670644" y="2513287"/>
                    <a:ext cx="293523" cy="448858"/>
                  </a:xfrm>
                  <a:prstGeom prst="rect">
                    <a:avLst/>
                  </a:prstGeom>
                  <a:blipFill>
                    <a:blip r:embed="rId21"/>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21E4A00C-4952-C367-CD2B-D33AA730BF28}"/>
                      </a:ext>
                    </a:extLst>
                  </p:cNvPr>
                  <p:cNvSpPr txBox="1"/>
                  <p:nvPr/>
                </p:nvSpPr>
                <p:spPr>
                  <a:xfrm>
                    <a:off x="4990491" y="233961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6BB7"/>
                              </a:solidFill>
                              <a:latin typeface="Cambria Math" panose="02040503050406030204" pitchFamily="18" charset="0"/>
                            </a:rPr>
                            <m:t>4</m:t>
                          </m:r>
                        </m:oMath>
                      </m:oMathPara>
                    </a14:m>
                    <a:endParaRPr lang="en-US" dirty="0">
                      <a:solidFill>
                        <a:srgbClr val="006BB7"/>
                      </a:solidFill>
                    </a:endParaRPr>
                  </a:p>
                </p:txBody>
              </p:sp>
            </mc:Choice>
            <mc:Fallback xmlns="">
              <p:sp>
                <p:nvSpPr>
                  <p:cNvPr id="109" name="TextBox 108">
                    <a:extLst>
                      <a:ext uri="{FF2B5EF4-FFF2-40B4-BE49-F238E27FC236}">
                        <a16:creationId xmlns:a16="http://schemas.microsoft.com/office/drawing/2014/main" id="{21E4A00C-4952-C367-CD2B-D33AA730BF28}"/>
                      </a:ext>
                    </a:extLst>
                  </p:cNvPr>
                  <p:cNvSpPr txBox="1">
                    <a:spLocks noRot="1" noChangeAspect="1" noMove="1" noResize="1" noEditPoints="1" noAdjustHandles="1" noChangeArrowheads="1" noChangeShapeType="1" noTextEdit="1"/>
                  </p:cNvSpPr>
                  <p:nvPr/>
                </p:nvSpPr>
                <p:spPr>
                  <a:xfrm>
                    <a:off x="4990491" y="2339617"/>
                    <a:ext cx="293523" cy="448858"/>
                  </a:xfrm>
                  <a:prstGeom prst="rect">
                    <a:avLst/>
                  </a:prstGeom>
                  <a:blipFill>
                    <a:blip r:embed="rId22"/>
                    <a:stretch>
                      <a:fillRect l="-33333" r="-26667" b="-6667"/>
                    </a:stretch>
                  </a:blipFill>
                </p:spPr>
                <p:txBody>
                  <a:bodyPr/>
                  <a:lstStyle/>
                  <a:p>
                    <a:r>
                      <a:rPr lang="en-US">
                        <a:noFill/>
                      </a:rPr>
                      <a:t> </a:t>
                    </a:r>
                  </a:p>
                </p:txBody>
              </p:sp>
            </mc:Fallback>
          </mc:AlternateContent>
        </p:grpSp>
      </p:grpSp>
      <p:grpSp>
        <p:nvGrpSpPr>
          <p:cNvPr id="68" name="Group 67">
            <a:extLst>
              <a:ext uri="{FF2B5EF4-FFF2-40B4-BE49-F238E27FC236}">
                <a16:creationId xmlns:a16="http://schemas.microsoft.com/office/drawing/2014/main" id="{A54CEEB6-9A30-4EF5-FEF7-2236524DF290}"/>
              </a:ext>
            </a:extLst>
          </p:cNvPr>
          <p:cNvGrpSpPr/>
          <p:nvPr/>
        </p:nvGrpSpPr>
        <p:grpSpPr>
          <a:xfrm>
            <a:off x="9241045" y="716843"/>
            <a:ext cx="2282377" cy="2240153"/>
            <a:chOff x="4245175" y="1915548"/>
            <a:chExt cx="3697043" cy="3628650"/>
          </a:xfrm>
        </p:grpSpPr>
        <p:grpSp>
          <p:nvGrpSpPr>
            <p:cNvPr id="69" name="Group 68">
              <a:extLst>
                <a:ext uri="{FF2B5EF4-FFF2-40B4-BE49-F238E27FC236}">
                  <a16:creationId xmlns:a16="http://schemas.microsoft.com/office/drawing/2014/main" id="{8FD40216-ED13-6DBB-8432-B21D165D3E69}"/>
                </a:ext>
              </a:extLst>
            </p:cNvPr>
            <p:cNvGrpSpPr/>
            <p:nvPr/>
          </p:nvGrpSpPr>
          <p:grpSpPr>
            <a:xfrm>
              <a:off x="4480732" y="2120923"/>
              <a:ext cx="3182732" cy="3186741"/>
              <a:chOff x="4480732" y="2120923"/>
              <a:chExt cx="3182732" cy="3186741"/>
            </a:xfrm>
          </p:grpSpPr>
          <p:cxnSp>
            <p:nvCxnSpPr>
              <p:cNvPr id="78" name="Straight Arrow Connector 77">
                <a:extLst>
                  <a:ext uri="{FF2B5EF4-FFF2-40B4-BE49-F238E27FC236}">
                    <a16:creationId xmlns:a16="http://schemas.microsoft.com/office/drawing/2014/main" id="{104F217E-DAA2-5B14-3822-DDEBF35CF31F}"/>
                  </a:ext>
                </a:extLst>
              </p:cNvPr>
              <p:cNvCxnSpPr>
                <a:cxnSpLocks/>
              </p:cNvCxnSpPr>
              <p:nvPr/>
            </p:nvCxnSpPr>
            <p:spPr>
              <a:xfrm rot="5400000" flipV="1">
                <a:off x="6108093" y="2866211"/>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9E82D36-DBC8-596A-7599-409AB83799EE}"/>
                  </a:ext>
                </a:extLst>
              </p:cNvPr>
              <p:cNvCxnSpPr>
                <a:cxnSpLocks/>
              </p:cNvCxnSpPr>
              <p:nvPr/>
            </p:nvCxnSpPr>
            <p:spPr>
              <a:xfrm rot="5400000">
                <a:off x="6701408" y="3729753"/>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C8F9C3C-5D1A-61AA-402A-575D7025493A}"/>
                  </a:ext>
                </a:extLst>
              </p:cNvPr>
              <p:cNvCxnSpPr>
                <a:cxnSpLocks/>
              </p:cNvCxnSpPr>
              <p:nvPr/>
            </p:nvCxnSpPr>
            <p:spPr>
              <a:xfrm rot="5400000">
                <a:off x="6054626" y="4341980"/>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5ECEF84-B7B6-2ABD-948F-147EC00EE68B}"/>
                  </a:ext>
                </a:extLst>
              </p:cNvPr>
              <p:cNvCxnSpPr>
                <a:cxnSpLocks/>
              </p:cNvCxnSpPr>
              <p:nvPr/>
            </p:nvCxnSpPr>
            <p:spPr>
              <a:xfrm rot="5400000" flipH="1">
                <a:off x="5224167" y="3682339"/>
                <a:ext cx="22890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A9D715D-DCE0-5BFA-6ECD-024431E1A174}"/>
                  </a:ext>
                </a:extLst>
              </p:cNvPr>
              <p:cNvCxnSpPr>
                <a:cxnSpLocks noChangeAspect="1"/>
              </p:cNvCxnSpPr>
              <p:nvPr/>
            </p:nvCxnSpPr>
            <p:spPr>
              <a:xfrm rot="5400000">
                <a:off x="6517142" y="415727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89FBBE7-E25F-D989-5CCB-63763344C29D}"/>
                  </a:ext>
                </a:extLst>
              </p:cNvPr>
              <p:cNvCxnSpPr>
                <a:cxnSpLocks/>
              </p:cNvCxnSpPr>
              <p:nvPr/>
            </p:nvCxnSpPr>
            <p:spPr>
              <a:xfrm rot="5400000" flipH="1">
                <a:off x="5460753" y="414350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8C889D2-C80E-759C-72FA-41640290AF6E}"/>
                  </a:ext>
                </a:extLst>
              </p:cNvPr>
              <p:cNvCxnSpPr>
                <a:cxnSpLocks/>
              </p:cNvCxnSpPr>
              <p:nvPr/>
            </p:nvCxnSpPr>
            <p:spPr>
              <a:xfrm rot="5400000" flipH="1" flipV="1">
                <a:off x="5514061"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219FB75-A4B8-4539-1749-EB27133CA248}"/>
                  </a:ext>
                </a:extLst>
              </p:cNvPr>
              <p:cNvCxnSpPr>
                <a:cxnSpLocks/>
              </p:cNvCxnSpPr>
              <p:nvPr/>
            </p:nvCxnSpPr>
            <p:spPr>
              <a:xfrm rot="5400000" flipV="1">
                <a:off x="6582782" y="31770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D2B9FD3-BAB3-F495-7C7F-A4AF538A4983}"/>
                  </a:ext>
                </a:extLst>
              </p:cNvPr>
              <p:cNvCxnSpPr>
                <a:cxnSpLocks noChangeAspect="1"/>
              </p:cNvCxnSpPr>
              <p:nvPr/>
            </p:nvCxnSpPr>
            <p:spPr>
              <a:xfrm flipH="1" flipV="1">
                <a:off x="4480732" y="3415022"/>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5F8FB87-A833-3569-826D-7133873F3E63}"/>
                  </a:ext>
                </a:extLst>
              </p:cNvPr>
              <p:cNvCxnSpPr>
                <a:cxnSpLocks/>
              </p:cNvCxnSpPr>
              <p:nvPr/>
            </p:nvCxnSpPr>
            <p:spPr>
              <a:xfrm rot="6720000" flipV="1">
                <a:off x="6594819" y="2432323"/>
                <a:ext cx="0" cy="33706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0325A1-E7D0-C5AC-9B9C-41B74FD5E1F4}"/>
                  </a:ext>
                </a:extLst>
              </p:cNvPr>
              <p:cNvCxnSpPr>
                <a:cxnSpLocks/>
              </p:cNvCxnSpPr>
              <p:nvPr/>
            </p:nvCxnSpPr>
            <p:spPr>
              <a:xfrm rot="5400000">
                <a:off x="6997612" y="4268394"/>
                <a:ext cx="312930" cy="13103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CE94092-4A23-D953-EC08-38F2D809AA51}"/>
                  </a:ext>
                </a:extLst>
              </p:cNvPr>
              <p:cNvCxnSpPr>
                <a:cxnSpLocks/>
              </p:cNvCxnSpPr>
              <p:nvPr/>
            </p:nvCxnSpPr>
            <p:spPr>
              <a:xfrm rot="5400000" flipH="1">
                <a:off x="5431904" y="4651738"/>
                <a:ext cx="124009"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40E2610-D9EA-70C9-38AF-B07DF00B75D8}"/>
                  </a:ext>
                </a:extLst>
              </p:cNvPr>
              <p:cNvCxnSpPr>
                <a:cxnSpLocks/>
              </p:cNvCxnSpPr>
              <p:nvPr/>
            </p:nvCxnSpPr>
            <p:spPr>
              <a:xfrm rot="6720000" flipH="1">
                <a:off x="4792981" y="3211149"/>
                <a:ext cx="335528" cy="138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0EDFD42-D63E-5F21-635D-892E504DB63C}"/>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1476270-C743-1B40-83AC-176637899F1C}"/>
                  </a:ext>
                </a:extLst>
              </p:cNvPr>
              <p:cNvCxnSpPr>
                <a:cxnSpLocks/>
              </p:cNvCxnSpPr>
              <p:nvPr/>
            </p:nvCxnSpPr>
            <p:spPr>
              <a:xfrm rot="5400000" flipH="1">
                <a:off x="4799618" y="4126504"/>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4B27CE-0283-A2F3-024A-EA3D28541631}"/>
                  </a:ext>
                </a:extLst>
              </p:cNvPr>
              <p:cNvCxnSpPr>
                <a:cxnSpLocks/>
              </p:cNvCxnSpPr>
              <p:nvPr/>
            </p:nvCxnSpPr>
            <p:spPr>
              <a:xfrm rot="5400000" flipH="1" flipV="1">
                <a:off x="5525936" y="2436249"/>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7578FF8-7292-C6F8-ACD3-CC7B9A06C574}"/>
                  </a:ext>
                </a:extLst>
              </p:cNvPr>
              <p:cNvCxnSpPr>
                <a:cxnSpLocks/>
              </p:cNvCxnSpPr>
              <p:nvPr/>
            </p:nvCxnSpPr>
            <p:spPr>
              <a:xfrm rot="6720000" flipV="1">
                <a:off x="7093116" y="3124063"/>
                <a:ext cx="234869" cy="2348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68DBB20-B822-BC9F-744D-8E8C3A53DD10}"/>
                  </a:ext>
                </a:extLst>
              </p:cNvPr>
              <p:cNvCxnSpPr>
                <a:cxnSpLocks noChangeAspect="1"/>
              </p:cNvCxnSpPr>
              <p:nvPr/>
            </p:nvCxnSpPr>
            <p:spPr>
              <a:xfrm>
                <a:off x="5874596" y="2120923"/>
                <a:ext cx="492108"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34FB9F1-0D21-7282-3218-0A9FBA929597}"/>
                  </a:ext>
                </a:extLst>
              </p:cNvPr>
              <p:cNvCxnSpPr>
                <a:cxnSpLocks noChangeAspect="1"/>
              </p:cNvCxnSpPr>
              <p:nvPr/>
            </p:nvCxnSpPr>
            <p:spPr>
              <a:xfrm rot="2700000" flipH="1" flipV="1">
                <a:off x="5017173" y="2267224"/>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0381977-3105-174B-1960-4E0E588DC88A}"/>
                  </a:ext>
                </a:extLst>
              </p:cNvPr>
              <p:cNvCxnSpPr>
                <a:cxnSpLocks noChangeAspect="1"/>
              </p:cNvCxnSpPr>
              <p:nvPr/>
            </p:nvCxnSpPr>
            <p:spPr>
              <a:xfrm rot="8100000" flipH="1" flipV="1">
                <a:off x="7161086" y="232183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AAC62ED-22DD-62F0-4243-E3F8E7B52770}"/>
                  </a:ext>
                </a:extLst>
              </p:cNvPr>
              <p:cNvCxnSpPr>
                <a:cxnSpLocks noChangeAspect="1"/>
              </p:cNvCxnSpPr>
              <p:nvPr/>
            </p:nvCxnSpPr>
            <p:spPr>
              <a:xfrm rot="10800000" flipH="1" flipV="1">
                <a:off x="7661423" y="349157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FA3C7C4-A6DA-867A-1089-FE2235EEB2E7}"/>
                  </a:ext>
                </a:extLst>
              </p:cNvPr>
              <p:cNvCxnSpPr>
                <a:cxnSpLocks noChangeAspect="1"/>
              </p:cNvCxnSpPr>
              <p:nvPr/>
            </p:nvCxnSpPr>
            <p:spPr>
              <a:xfrm rot="13500000" flipH="1" flipV="1">
                <a:off x="7184023" y="4609655"/>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2900570-5A23-920F-CD59-652A24FC929D}"/>
                  </a:ext>
                </a:extLst>
              </p:cNvPr>
              <p:cNvCxnSpPr>
                <a:cxnSpLocks noChangeAspect="1"/>
              </p:cNvCxnSpPr>
              <p:nvPr/>
            </p:nvCxnSpPr>
            <p:spPr>
              <a:xfrm rot="16200000" flipH="1" flipV="1">
                <a:off x="6046501" y="5060589"/>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38F2AF7-8CE0-A482-4351-2E24112D6FE3}"/>
                  </a:ext>
                </a:extLst>
              </p:cNvPr>
              <p:cNvCxnSpPr>
                <a:cxnSpLocks noChangeAspect="1"/>
              </p:cNvCxnSpPr>
              <p:nvPr/>
            </p:nvCxnSpPr>
            <p:spPr>
              <a:xfrm rot="18900000" flipH="1" flipV="1">
                <a:off x="4844900" y="4501300"/>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a:extLst>
                <a:ext uri="{FF2B5EF4-FFF2-40B4-BE49-F238E27FC236}">
                  <a16:creationId xmlns:a16="http://schemas.microsoft.com/office/drawing/2014/main" id="{3AEAA57D-77B2-0472-33A7-1E5A1CE136CD}"/>
                </a:ext>
              </a:extLst>
            </p:cNvPr>
            <p:cNvCxnSpPr>
              <a:cxnSpLocks noChangeAspect="1"/>
            </p:cNvCxnSpPr>
            <p:nvPr/>
          </p:nvCxnSpPr>
          <p:spPr>
            <a:xfrm rot="6840000" flipV="1">
              <a:off x="6934767" y="1696111"/>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4F3A2F-FC02-080F-F90A-1389016EC2D0}"/>
                </a:ext>
              </a:extLst>
            </p:cNvPr>
            <p:cNvCxnSpPr>
              <a:cxnSpLocks noChangeAspect="1"/>
            </p:cNvCxnSpPr>
            <p:nvPr/>
          </p:nvCxnSpPr>
          <p:spPr>
            <a:xfrm rot="9540000" flipV="1">
              <a:off x="7942218" y="29272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4CFA6AB-1DAD-D1E8-5A15-6B722320FD46}"/>
                </a:ext>
              </a:extLst>
            </p:cNvPr>
            <p:cNvCxnSpPr>
              <a:cxnSpLocks noChangeAspect="1"/>
            </p:cNvCxnSpPr>
            <p:nvPr/>
          </p:nvCxnSpPr>
          <p:spPr>
            <a:xfrm rot="12240000" flipV="1">
              <a:off x="7738302" y="434273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976E75A-A4BD-A354-6469-8F87DAAFC8B6}"/>
                </a:ext>
              </a:extLst>
            </p:cNvPr>
            <p:cNvCxnSpPr>
              <a:cxnSpLocks noChangeAspect="1"/>
            </p:cNvCxnSpPr>
            <p:nvPr/>
          </p:nvCxnSpPr>
          <p:spPr>
            <a:xfrm rot="14940000" flipV="1">
              <a:off x="6624015" y="521762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AD91643-1532-6252-507B-6AF9A183900D}"/>
                </a:ext>
              </a:extLst>
            </p:cNvPr>
            <p:cNvCxnSpPr>
              <a:cxnSpLocks noChangeAspect="1"/>
            </p:cNvCxnSpPr>
            <p:nvPr/>
          </p:nvCxnSpPr>
          <p:spPr>
            <a:xfrm rot="17640000" flipV="1">
              <a:off x="5251302"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CD0D284-4580-8B1B-7F81-7834A5C41546}"/>
                </a:ext>
              </a:extLst>
            </p:cNvPr>
            <p:cNvCxnSpPr>
              <a:cxnSpLocks noChangeAspect="1"/>
            </p:cNvCxnSpPr>
            <p:nvPr/>
          </p:nvCxnSpPr>
          <p:spPr>
            <a:xfrm rot="20340000" flipV="1">
              <a:off x="4245175" y="39327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D6ABA87-15BD-EE2B-5C78-CE09032C5E64}"/>
                </a:ext>
              </a:extLst>
            </p:cNvPr>
            <p:cNvCxnSpPr>
              <a:cxnSpLocks noChangeAspect="1"/>
            </p:cNvCxnSpPr>
            <p:nvPr/>
          </p:nvCxnSpPr>
          <p:spPr>
            <a:xfrm rot="1440000" flipV="1">
              <a:off x="4441037"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1A5BADF-B1C2-76E4-FF48-6EDF124E10DA}"/>
                </a:ext>
              </a:extLst>
            </p:cNvPr>
            <p:cNvCxnSpPr>
              <a:cxnSpLocks noChangeAspect="1"/>
            </p:cNvCxnSpPr>
            <p:nvPr/>
          </p:nvCxnSpPr>
          <p:spPr>
            <a:xfrm rot="4140000" flipV="1">
              <a:off x="5467019" y="158897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B1569165-1878-7003-1063-D1285A7B218C}"/>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145" name="TextBox 144">
                <a:extLst>
                  <a:ext uri="{FF2B5EF4-FFF2-40B4-BE49-F238E27FC236}">
                    <a16:creationId xmlns:a16="http://schemas.microsoft.com/office/drawing/2014/main" id="{B1569165-1878-7003-1063-D1285A7B218C}"/>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1"/>
                <a:stretch>
                  <a:fillRect/>
                </a:stretch>
              </a:blipFill>
            </p:spPr>
            <p:txBody>
              <a:bodyPr/>
              <a:lstStyle/>
              <a:p>
                <a:r>
                  <a:rPr lang="en-US">
                    <a:noFill/>
                  </a:rPr>
                  <a:t> </a:t>
                </a:r>
              </a:p>
            </p:txBody>
          </p:sp>
        </mc:Fallback>
      </mc:AlternateContent>
      <p:sp>
        <p:nvSpPr>
          <p:cNvPr id="12" name="TextBox 19">
            <a:extLst>
              <a:ext uri="{FF2B5EF4-FFF2-40B4-BE49-F238E27FC236}">
                <a16:creationId xmlns:a16="http://schemas.microsoft.com/office/drawing/2014/main" id="{8186D15B-A934-6D9C-60D3-F5B05E4B2E60}"/>
              </a:ext>
            </a:extLst>
          </p:cNvPr>
          <p:cNvSpPr txBox="1"/>
          <p:nvPr/>
        </p:nvSpPr>
        <p:spPr>
          <a:xfrm>
            <a:off x="418233" y="5076999"/>
            <a:ext cx="833310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Displacement field is </a:t>
            </a:r>
            <a:r>
              <a:rPr lang="en-US" sz="4400" dirty="0" err="1">
                <a:solidFill>
                  <a:schemeClr val="accent6">
                    <a:lumMod val="75000"/>
                  </a:schemeClr>
                </a:solidFill>
              </a:rPr>
              <a:t>divergenceless</a:t>
            </a:r>
            <a:endParaRPr lang="en-US" sz="4400" dirty="0">
              <a:solidFill>
                <a:schemeClr val="accent6">
                  <a:lumMod val="75000"/>
                </a:schemeClr>
              </a:solidFill>
            </a:endParaRPr>
          </a:p>
        </p:txBody>
      </p:sp>
    </p:spTree>
    <p:extLst>
      <p:ext uri="{BB962C8B-B14F-4D97-AF65-F5344CB8AC3E}">
        <p14:creationId xmlns:p14="http://schemas.microsoft.com/office/powerpoint/2010/main" val="88256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796642" y="2526148"/>
                <a:ext cx="6539226" cy="1051891"/>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d>
                          <m:dPr>
                            <m:ctrlPr>
                              <a:rPr lang="en-US" sz="5400" b="0" i="1" smtClean="0">
                                <a:latin typeface="Cambria Math" panose="02040503050406030204" pitchFamily="18" charset="0"/>
                              </a:rPr>
                            </m:ctrlPr>
                          </m:dPr>
                          <m:e>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𝑞</m:t>
                                </m:r>
                              </m:sup>
                            </m:sSup>
                            <m:r>
                              <a:rPr lang="en-US" sz="5400" b="0" i="1" smtClean="0">
                                <a:latin typeface="Cambria Math" panose="02040503050406030204" pitchFamily="18" charset="0"/>
                              </a:rPr>
                              <m:t>𝑑𝑝</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𝑝</m:t>
                                </m:r>
                              </m:sup>
                            </m:sSup>
                            <m:r>
                              <a:rPr lang="en-US" sz="5400" b="0" i="1" smtClean="0">
                                <a:latin typeface="Cambria Math" panose="02040503050406030204" pitchFamily="18" charset="0"/>
                              </a:rPr>
                              <m:t>𝑑𝑞</m:t>
                            </m:r>
                          </m:e>
                        </m:d>
                        <m:r>
                          <a:rPr lang="en-US" sz="5400" b="0" i="1" smtClean="0">
                            <a:latin typeface="Cambria Math" panose="02040503050406030204" pitchFamily="18" charset="0"/>
                          </a:rPr>
                          <m:t>=0</m:t>
                        </m:r>
                      </m:e>
                    </m:nary>
                  </m:oMath>
                </a14:m>
                <a:r>
                  <a:rPr lang="en-US" sz="5400" dirty="0"/>
                  <a:t> </a:t>
                </a:r>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96642" y="2526148"/>
                <a:ext cx="6539226" cy="1051891"/>
              </a:xfrm>
              <a:prstGeom prst="rect">
                <a:avLst/>
              </a:prstGeom>
              <a:blipFill>
                <a:blip r:embed="rId2"/>
                <a:stretch>
                  <a:fillRect/>
                </a:stretch>
              </a:blipFill>
            </p:spPr>
            <p:txBody>
              <a:bodyPr/>
              <a:lstStyle/>
              <a:p>
                <a:r>
                  <a:rPr lang="en-US">
                    <a:noFill/>
                  </a:rPr>
                  <a:t> </a:t>
                </a:r>
              </a:p>
            </p:txBody>
          </p:sp>
        </mc:Fallback>
      </mc:AlternateContent>
      <p:grpSp>
        <p:nvGrpSpPr>
          <p:cNvPr id="264" name="Group 263">
            <a:extLst>
              <a:ext uri="{FF2B5EF4-FFF2-40B4-BE49-F238E27FC236}">
                <a16:creationId xmlns:a16="http://schemas.microsoft.com/office/drawing/2014/main" id="{86537EFA-B405-0E9F-9578-AE3934AD0280}"/>
              </a:ext>
            </a:extLst>
          </p:cNvPr>
          <p:cNvGrpSpPr/>
          <p:nvPr/>
        </p:nvGrpSpPr>
        <p:grpSpPr>
          <a:xfrm>
            <a:off x="289672" y="508462"/>
            <a:ext cx="5530036" cy="5605272"/>
            <a:chOff x="289672" y="508462"/>
            <a:chExt cx="5530036" cy="5605272"/>
          </a:xfrm>
        </p:grpSpPr>
        <p:grpSp>
          <p:nvGrpSpPr>
            <p:cNvPr id="87" name="Group 86">
              <a:extLst>
                <a:ext uri="{FF2B5EF4-FFF2-40B4-BE49-F238E27FC236}">
                  <a16:creationId xmlns:a16="http://schemas.microsoft.com/office/drawing/2014/main" id="{34B3873F-B2F3-B596-51C4-E53F6035406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F24C400-4EE5-1F62-715D-AFE5E7FEEEFF}"/>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4610B81-F20E-CF19-1327-47C87C8DDC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1E9AD5F8-C136-E84F-ECC5-A7F76DF2B1B4}"/>
                  </a:ext>
                </a:extLst>
              </p:cNvPr>
              <p:cNvGrpSpPr/>
              <p:nvPr/>
            </p:nvGrpSpPr>
            <p:grpSpPr>
              <a:xfrm>
                <a:off x="565964" y="883621"/>
                <a:ext cx="5486400" cy="5485835"/>
                <a:chOff x="3878442" y="1338439"/>
                <a:chExt cx="3840480" cy="3840480"/>
              </a:xfrm>
            </p:grpSpPr>
            <p:cxnSp>
              <p:nvCxnSpPr>
                <p:cNvPr id="101" name="Straight Connector 100">
                  <a:extLst>
                    <a:ext uri="{FF2B5EF4-FFF2-40B4-BE49-F238E27FC236}">
                      <a16:creationId xmlns:a16="http://schemas.microsoft.com/office/drawing/2014/main" id="{8157B31F-1DA9-80AC-F129-552112C2076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D893851-9E96-C1E3-2B5C-453AC536A0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9C1EB6A1-6979-02EA-9F74-FC66BC59CE1F}"/>
                </a:ext>
              </a:extLst>
            </p:cNvPr>
            <p:cNvGrpSpPr/>
            <p:nvPr/>
          </p:nvGrpSpPr>
          <p:grpSpPr>
            <a:xfrm>
              <a:off x="1201890" y="1575289"/>
              <a:ext cx="3698780" cy="3600204"/>
              <a:chOff x="4248727" y="1912341"/>
              <a:chExt cx="3697388" cy="3598849"/>
            </a:xfrm>
          </p:grpSpPr>
          <p:grpSp>
            <p:nvGrpSpPr>
              <p:cNvPr id="104" name="Group 103">
                <a:extLst>
                  <a:ext uri="{FF2B5EF4-FFF2-40B4-BE49-F238E27FC236}">
                    <a16:creationId xmlns:a16="http://schemas.microsoft.com/office/drawing/2014/main" id="{FFDAE26C-982A-C3CB-B867-DF73EBE22F6E}"/>
                  </a:ext>
                </a:extLst>
              </p:cNvPr>
              <p:cNvGrpSpPr/>
              <p:nvPr/>
            </p:nvGrpSpPr>
            <p:grpSpPr>
              <a:xfrm>
                <a:off x="4481077" y="2121268"/>
                <a:ext cx="3183077" cy="3179634"/>
                <a:chOff x="4481077" y="2121268"/>
                <a:chExt cx="3183077" cy="3179634"/>
              </a:xfrm>
            </p:grpSpPr>
            <p:cxnSp>
              <p:nvCxnSpPr>
                <p:cNvPr id="113" name="Straight Arrow Connector 112">
                  <a:extLst>
                    <a:ext uri="{FF2B5EF4-FFF2-40B4-BE49-F238E27FC236}">
                      <a16:creationId xmlns:a16="http://schemas.microsoft.com/office/drawing/2014/main" id="{05414DED-56E8-5AFD-0138-4C0ABA44FF43}"/>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B9EEFC9-BAF7-DB42-BA85-410E869FD71A}"/>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F021995-221C-A60D-B5F7-B0CD97CBB216}"/>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3C585A6-B0B6-5AA1-88A9-1E99FB2F90DC}"/>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F50073D-BA63-1922-0844-D4F2852A9267}"/>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69ECCF4A-F301-3CAE-6BC2-4053594A268F}"/>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D3BFF94-81FF-D6CA-2056-1F12A34488F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EA3B304-FBDD-791F-2AC9-DF35B283C051}"/>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8994AF9-BD41-CC62-177C-6B5A63E1B3A1}"/>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E18B1C5-7C9F-78B5-96A2-513E49BC8133}"/>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6DE8EA8-7998-2070-95AA-B2932F3A2E12}"/>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683B043-CD96-7BE3-F4AC-8E2742B705CD}"/>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DECD8D5-75F3-6996-EE23-303FD21ED00B}"/>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CCAB046-1B6F-04F0-1C29-6AE576499D3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0AEAD21-FE67-C511-10A1-C1D9EA46D5D5}"/>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7342CF7B-02E0-2317-2335-17A40E453A94}"/>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65F4F67B-E7BD-33A6-0D40-FC80B6E638B0}"/>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7D49FC9-6D2A-A9B1-2217-43F33CA48D1F}"/>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5DFE176-1100-5112-304E-FC7F3FA99606}"/>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B83C4162-F3F3-F703-5AE0-D619C21213A0}"/>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8807110F-1A1F-3C00-D11A-F3D305C74B03}"/>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666CC73D-81E2-8C98-D514-12A9364DC26C}"/>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A4A14B4C-B420-B612-45D9-2524E9DD9C27}"/>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30F91939-C8B3-743A-3238-04DA2CF0F0CB}"/>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a:extLst>
                  <a:ext uri="{FF2B5EF4-FFF2-40B4-BE49-F238E27FC236}">
                    <a16:creationId xmlns:a16="http://schemas.microsoft.com/office/drawing/2014/main" id="{80523854-DFF5-B201-AC75-2447CCF1E1FD}"/>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F6EDEEA-6F83-DF17-1A38-0F8F4449F4F4}"/>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4FABD6-4909-BCD8-D50D-859DC613A6CE}"/>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FCAB0DC-A9C4-8B9E-B179-5106D1CAC4A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6926D38-BAB9-3391-2F94-CB79BFEA973F}"/>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A697848-5D98-ABD6-EEE4-F80268F983F5}"/>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B45F1E4-34E6-E542-6D12-C9748F94E162}"/>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9B805-2389-6DA9-BD86-22AAB7C85A40}"/>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20">
            <a:extLst>
              <a:ext uri="{FF2B5EF4-FFF2-40B4-BE49-F238E27FC236}">
                <a16:creationId xmlns:a16="http://schemas.microsoft.com/office/drawing/2014/main" id="{F51380FE-BB2D-9376-EB33-19D0AE0A78F0}"/>
              </a:ext>
            </a:extLst>
          </p:cNvPr>
          <p:cNvSpPr txBox="1"/>
          <p:nvPr/>
        </p:nvSpPr>
        <p:spPr>
          <a:xfrm>
            <a:off x="4870966" y="4232573"/>
            <a:ext cx="4472250"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accent6">
                    <a:lumMod val="75000"/>
                  </a:schemeClr>
                </a:solidFill>
              </a:rPr>
              <a:t>Flow of states</a:t>
            </a:r>
            <a:br>
              <a:rPr lang="en-US" sz="4800" dirty="0">
                <a:solidFill>
                  <a:schemeClr val="accent6">
                    <a:lumMod val="75000"/>
                  </a:schemeClr>
                </a:solidFill>
              </a:rPr>
            </a:br>
            <a:r>
              <a:rPr lang="en-US" sz="4800" dirty="0">
                <a:solidFill>
                  <a:schemeClr val="accent6">
                    <a:lumMod val="75000"/>
                  </a:schemeClr>
                </a:solidFill>
              </a:rPr>
              <a:t>is incompressible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6CF10B-ACAD-A81B-0C2A-7FB87AD2AFBE}"/>
                  </a:ext>
                </a:extLst>
              </p:cNvPr>
              <p:cNvSpPr/>
              <p:nvPr/>
            </p:nvSpPr>
            <p:spPr>
              <a:xfrm>
                <a:off x="6713656" y="166234"/>
                <a:ext cx="47051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m:t>
                          </m:r>
                        </m:e>
                        <m:sub>
                          <m:r>
                            <a:rPr lang="en-US" sz="5400" b="0" i="1" smtClean="0">
                              <a:latin typeface="Cambria Math" panose="02040503050406030204" pitchFamily="18" charset="0"/>
                            </a:rPr>
                            <m:t>𝑎</m:t>
                          </m:r>
                        </m:sub>
                      </m:sSub>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𝑎</m:t>
                          </m:r>
                        </m:sup>
                      </m:sSup>
                      <m:r>
                        <a:rPr lang="en-US" sz="5400" b="0" i="1" smtClean="0">
                          <a:latin typeface="Cambria Math" panose="02040503050406030204" pitchFamily="18" charset="0"/>
                        </a:rPr>
                        <m:t>=0    </m:t>
                      </m:r>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13656" y="166234"/>
                <a:ext cx="4705199"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D027A7-D405-0DBA-4366-7A32FC193211}"/>
                  </a:ext>
                </a:extLst>
              </p:cNvPr>
              <p:cNvSpPr/>
              <p:nvPr/>
            </p:nvSpPr>
            <p:spPr>
              <a:xfrm>
                <a:off x="7014250" y="1204784"/>
                <a:ext cx="4104009" cy="1177887"/>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𝑆</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𝑑</m:t>
                            </m:r>
                            <m:r>
                              <a:rPr lang="en-US" sz="5400" b="0" i="1" smtClean="0">
                                <a:latin typeface="Cambria Math" panose="02040503050406030204" pitchFamily="18" charset="0"/>
                              </a:rPr>
                              <m:t>𝜉</m:t>
                            </m:r>
                          </m:e>
                        </m:acc>
                        <m:r>
                          <a:rPr lang="en-US" sz="5400" b="0" i="1" smtClean="0">
                            <a:latin typeface="Cambria Math" panose="02040503050406030204" pitchFamily="18" charset="0"/>
                          </a:rPr>
                          <m:t>=0</m:t>
                        </m:r>
                      </m:e>
                    </m:nary>
                  </m:oMath>
                </a14:m>
                <a:r>
                  <a:rPr lang="en-US" sz="5400" dirty="0"/>
                  <a:t> </a:t>
                </a:r>
              </a:p>
            </p:txBody>
          </p:sp>
        </mc:Choice>
        <mc:Fallback xmlns="">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7014250" y="1204784"/>
                <a:ext cx="4104009" cy="1177887"/>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166865" y="217845"/>
            <a:ext cx="3288785"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p:nvPr/>
        </p:nvCxnSpPr>
        <p:spPr>
          <a:xfrm>
            <a:off x="4284360" y="923133"/>
            <a:ext cx="103850" cy="7253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24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749805" y="90961"/>
                <a:ext cx="5444567"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r>
                        <a:rPr lang="en-US" sz="4800" i="1">
                          <a:latin typeface="Cambria Math" panose="02040503050406030204" pitchFamily="18" charset="0"/>
                        </a:rPr>
                        <m:t>=</m:t>
                      </m:r>
                    </m:oMath>
                  </m:oMathPara>
                </a14:m>
                <a:endParaRPr lang="en-US" sz="48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749805" y="90961"/>
                <a:ext cx="5444567" cy="20297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0">
                <a:extLst>
                  <a:ext uri="{FF2B5EF4-FFF2-40B4-BE49-F238E27FC236}">
                    <a16:creationId xmlns:a16="http://schemas.microsoft.com/office/drawing/2014/main" id="{BA94D4C2-E65D-2349-350E-2E94B7B78203}"/>
                  </a:ext>
                </a:extLst>
              </p:cNvPr>
              <p:cNvSpPr txBox="1"/>
              <p:nvPr/>
            </p:nvSpPr>
            <p:spPr>
              <a:xfrm>
                <a:off x="3737121" y="3800009"/>
                <a:ext cx="5426037" cy="186063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6">
                        <a:lumMod val="75000"/>
                      </a:schemeClr>
                    </a:solidFill>
                  </a:rPr>
                  <a:t>HM-1D </a:t>
                </a:r>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br>
                  <a:rPr lang="en-US" sz="5400" b="0" dirty="0">
                    <a:solidFill>
                      <a:schemeClr val="accent6">
                        <a:lumMod val="75000"/>
                      </a:schemeClr>
                    </a:solidFill>
                  </a:rPr>
                </a:br>
                <a14:m>
                  <m:oMath xmlns:m="http://schemas.openxmlformats.org/officeDocument/2006/math">
                    <m:acc>
                      <m:accPr>
                        <m:chr m:val="⃗"/>
                        <m:ctrlPr>
                          <a:rPr lang="en-US" sz="5400" b="0" i="1" smtClean="0">
                            <a:solidFill>
                              <a:schemeClr val="accent6">
                                <a:lumMod val="75000"/>
                              </a:schemeClr>
                            </a:solidFill>
                            <a:latin typeface="Cambria Math" panose="02040503050406030204" pitchFamily="18" charset="0"/>
                          </a:rPr>
                        </m:ctrlPr>
                      </m:accPr>
                      <m:e>
                        <m:r>
                          <a:rPr lang="en-US" sz="5400" b="0" i="1" smtClean="0">
                            <a:solidFill>
                              <a:schemeClr val="accent6">
                                <a:lumMod val="75000"/>
                              </a:schemeClr>
                            </a:solidFill>
                            <a:latin typeface="Cambria Math" panose="02040503050406030204" pitchFamily="18" charset="0"/>
                          </a:rPr>
                          <m:t>𝑆</m:t>
                        </m:r>
                      </m:e>
                    </m:acc>
                  </m:oMath>
                </a14:m>
                <a:r>
                  <a:rPr lang="en-US" sz="5400" dirty="0">
                    <a:solidFill>
                      <a:schemeClr val="accent6">
                        <a:lumMod val="75000"/>
                      </a:schemeClr>
                    </a:solidFill>
                  </a:rPr>
                  <a:t> is </a:t>
                </a:r>
                <a:r>
                  <a:rPr lang="en-US" sz="5400" dirty="0" err="1">
                    <a:solidFill>
                      <a:schemeClr val="accent6">
                        <a:lumMod val="75000"/>
                      </a:schemeClr>
                    </a:solidFill>
                  </a:rPr>
                  <a:t>divergenceless</a:t>
                </a:r>
                <a:endParaRPr lang="en-US" sz="5400" dirty="0">
                  <a:solidFill>
                    <a:schemeClr val="accent6">
                      <a:lumMod val="75000"/>
                    </a:schemeClr>
                  </a:solidFill>
                </a:endParaRPr>
              </a:p>
            </p:txBody>
          </p:sp>
        </mc:Choice>
        <mc:Fallback xmlns="">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3737121" y="3800009"/>
                <a:ext cx="5426037" cy="1860638"/>
              </a:xfrm>
              <a:prstGeom prst="rect">
                <a:avLst/>
              </a:prstGeom>
              <a:blipFill>
                <a:blip r:embed="rId3"/>
                <a:stretch>
                  <a:fillRect t="-8824" r="-5618" b="-18954"/>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6119F805-E16C-73A4-2C33-9628F3B45D70}"/>
              </a:ext>
            </a:extLst>
          </p:cNvPr>
          <p:cNvGrpSpPr/>
          <p:nvPr/>
        </p:nvGrpSpPr>
        <p:grpSpPr>
          <a:xfrm>
            <a:off x="7872883" y="56503"/>
            <a:ext cx="4181154" cy="4238039"/>
            <a:chOff x="7698297" y="587102"/>
            <a:chExt cx="3676877" cy="3726901"/>
          </a:xfrm>
        </p:grpSpPr>
        <p:grpSp>
          <p:nvGrpSpPr>
            <p:cNvPr id="6" name="Group 5">
              <a:extLst>
                <a:ext uri="{FF2B5EF4-FFF2-40B4-BE49-F238E27FC236}">
                  <a16:creationId xmlns:a16="http://schemas.microsoft.com/office/drawing/2014/main" id="{C00F9DCA-E731-8A60-9D84-AD2F4DE53CA6}"/>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289" name="TextBox 288">
                    <a:extLst>
                      <a:ext uri="{FF2B5EF4-FFF2-40B4-BE49-F238E27FC236}">
                        <a16:creationId xmlns:a16="http://schemas.microsoft.com/office/drawing/2014/main" id="{E693C5AC-E6B0-0922-EFEB-95B348C88F7B}"/>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0" name="TextBox 289">
                    <a:extLst>
                      <a:ext uri="{FF2B5EF4-FFF2-40B4-BE49-F238E27FC236}">
                        <a16:creationId xmlns:a16="http://schemas.microsoft.com/office/drawing/2014/main" id="{BF72BFCD-DAC5-4BD6-8CEC-4E2C789034E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291" name="Group 290">
                <a:extLst>
                  <a:ext uri="{FF2B5EF4-FFF2-40B4-BE49-F238E27FC236}">
                    <a16:creationId xmlns:a16="http://schemas.microsoft.com/office/drawing/2014/main" id="{C9480DCE-65FA-85E7-4497-F72398DC6EE1}"/>
                  </a:ext>
                </a:extLst>
              </p:cNvPr>
              <p:cNvGrpSpPr/>
              <p:nvPr/>
            </p:nvGrpSpPr>
            <p:grpSpPr>
              <a:xfrm>
                <a:off x="565964" y="883621"/>
                <a:ext cx="5486400" cy="5485835"/>
                <a:chOff x="3878442" y="1338439"/>
                <a:chExt cx="3840480" cy="3840480"/>
              </a:xfrm>
            </p:grpSpPr>
            <p:cxnSp>
              <p:nvCxnSpPr>
                <p:cNvPr id="292" name="Straight Connector 291">
                  <a:extLst>
                    <a:ext uri="{FF2B5EF4-FFF2-40B4-BE49-F238E27FC236}">
                      <a16:creationId xmlns:a16="http://schemas.microsoft.com/office/drawing/2014/main" id="{3962A025-FA86-8570-3753-4481E72D62E8}"/>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3B63EBB-D133-99C2-7AF5-6CF9BEDD3904}"/>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1B2D6D3E-8772-F59F-7CDC-530613CFDDD5}"/>
                </a:ext>
              </a:extLst>
            </p:cNvPr>
            <p:cNvGrpSpPr/>
            <p:nvPr/>
          </p:nvGrpSpPr>
          <p:grpSpPr>
            <a:xfrm>
              <a:off x="8304824" y="1296427"/>
              <a:ext cx="2459289" cy="2393747"/>
              <a:chOff x="4248727" y="1912341"/>
              <a:chExt cx="3697388" cy="3598849"/>
            </a:xfrm>
          </p:grpSpPr>
          <p:grpSp>
            <p:nvGrpSpPr>
              <p:cNvPr id="63" name="Group 62">
                <a:extLst>
                  <a:ext uri="{FF2B5EF4-FFF2-40B4-BE49-F238E27FC236}">
                    <a16:creationId xmlns:a16="http://schemas.microsoft.com/office/drawing/2014/main" id="{9A05302D-A1E7-9CF9-8F75-CE69B4654C06}"/>
                  </a:ext>
                </a:extLst>
              </p:cNvPr>
              <p:cNvGrpSpPr/>
              <p:nvPr/>
            </p:nvGrpSpPr>
            <p:grpSpPr>
              <a:xfrm>
                <a:off x="4481077" y="2121268"/>
                <a:ext cx="3183077" cy="3179634"/>
                <a:chOff x="4481077" y="2121268"/>
                <a:chExt cx="3183077" cy="3179634"/>
              </a:xfrm>
            </p:grpSpPr>
            <p:cxnSp>
              <p:nvCxnSpPr>
                <p:cNvPr id="265" name="Straight Arrow Connector 264">
                  <a:extLst>
                    <a:ext uri="{FF2B5EF4-FFF2-40B4-BE49-F238E27FC236}">
                      <a16:creationId xmlns:a16="http://schemas.microsoft.com/office/drawing/2014/main" id="{9D9FFA5A-419A-B40A-6637-5D76F00A2185}"/>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E8D1838-F3E2-808F-57A1-303A332FCB10}"/>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AEA601BA-0EFE-9650-9472-B7E7DE3DC33B}"/>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6CF7DA90-E822-329D-7DE6-F31914CAE226}"/>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4DF1D225-BB54-81AD-2333-1154873465A5}"/>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D60808ED-938C-A59E-5FA1-FE379D3BEC04}"/>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F4269DBD-E5AA-0C75-EA10-4A259B58929F}"/>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712F2A79-670D-C107-1FB2-8F3B2BA38ECF}"/>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D129E5EC-C782-556E-0D5C-739851C7EB5F}"/>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26A37680-0EF1-4220-EB66-B42995FE1528}"/>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D618E86E-279C-D380-3BA9-FFB09E81E49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6535F3C0-DE07-EF08-761D-1457840B2558}"/>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727C0D4D-E8BA-F6C5-AFCE-24C82AF969DC}"/>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4FA5D32E-8232-FAC9-CFA4-605F35EDB8D4}"/>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DC5A7EDB-6788-1B13-027F-26DACDEC5301}"/>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86F56AF8-BA4E-B45E-1BFD-165E1BDB5D53}"/>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4473B19C-18ED-7F38-4E98-DB4A1083DE3A}"/>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5B4A2556-5629-2E60-F55A-EB9CED2CB48A}"/>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D62F7FF0-DFF2-673A-EA44-A8D6F727C999}"/>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02F817B3-60AA-915D-EB67-BDD6FEFF3EEB}"/>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713E5844-3A2D-EA03-0C77-AF5428820361}"/>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93400A19-D5E3-EBD5-C435-EF4E557F5BF9}"/>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E7BA749F-85C6-227B-2986-0EC2C1D46A89}"/>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F4B88856-C877-7BED-F5AB-1E36816452B0}"/>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56" name="Straight Arrow Connector 255">
                <a:extLst>
                  <a:ext uri="{FF2B5EF4-FFF2-40B4-BE49-F238E27FC236}">
                    <a16:creationId xmlns:a16="http://schemas.microsoft.com/office/drawing/2014/main" id="{385F8FB6-CC69-6E2F-B013-D7CE9F2FFCEA}"/>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5681F75B-814F-8BA5-81FA-5BBC462EEA89}"/>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C9F6E804-0B06-0AA7-4F53-A8CA6BEDCF27}"/>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5B8917C1-0F27-2EBA-4902-E426F29B7337}"/>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978D4117-33F7-8280-17C6-3817BB7F5CD1}"/>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3CB3BA1D-845B-31D8-9890-F0745C54547C}"/>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2E12594-181C-2535-97DB-1AA17A846620}"/>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3FF3B92-437C-6AB9-6C90-763BD13FB44E}"/>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DDB67B8B-6CDB-F539-97F7-C2490F094D77}"/>
                </a:ext>
              </a:extLst>
            </p:cNvPr>
            <p:cNvGrpSpPr/>
            <p:nvPr/>
          </p:nvGrpSpPr>
          <p:grpSpPr>
            <a:xfrm>
              <a:off x="8184250" y="1269219"/>
              <a:ext cx="2727860" cy="2360146"/>
              <a:chOff x="1020547" y="1534369"/>
              <a:chExt cx="4102711" cy="3549668"/>
            </a:xfrm>
          </p:grpSpPr>
          <p:sp>
            <p:nvSpPr>
              <p:cNvPr id="57" name="Freeform 16">
                <a:extLst>
                  <a:ext uri="{FF2B5EF4-FFF2-40B4-BE49-F238E27FC236}">
                    <a16:creationId xmlns:a16="http://schemas.microsoft.com/office/drawing/2014/main" id="{389580C1-D3F2-0C84-85C2-AE5D19044097}"/>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EAA214AD-F47D-11CE-1707-1E1CD86C2B37}"/>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F11A59D-007D-E85E-F427-2C51AFFC5E33}"/>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60" name="Freeform 19">
                <a:extLst>
                  <a:ext uri="{FF2B5EF4-FFF2-40B4-BE49-F238E27FC236}">
                    <a16:creationId xmlns:a16="http://schemas.microsoft.com/office/drawing/2014/main" id="{33BA58FE-D5A6-9293-A223-AB263D617A62}"/>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FD97C1C2-E2C5-77E1-3E4D-ED055274B46D}"/>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C5771AB-F06F-683D-C5DB-7B046DC5B2E7}"/>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294" name="Rectangle 293">
                <a:extLst>
                  <a:ext uri="{FF2B5EF4-FFF2-40B4-BE49-F238E27FC236}">
                    <a16:creationId xmlns:a16="http://schemas.microsoft.com/office/drawing/2014/main" id="{7C042D0C-1FAD-415A-9B0E-060CB485BDE9}"/>
                  </a:ext>
                </a:extLst>
              </p:cNvPr>
              <p:cNvSpPr/>
              <p:nvPr/>
            </p:nvSpPr>
            <p:spPr>
              <a:xfrm>
                <a:off x="116393" y="1895844"/>
                <a:ext cx="6380529"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smtClean="0">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r>
                        <a:rPr lang="en-US" sz="4800" i="1">
                          <a:latin typeface="Cambria Math" panose="02040503050406030204" pitchFamily="18" charset="0"/>
                        </a:rPr>
                        <m:t> </m:t>
                      </m:r>
                    </m:oMath>
                  </m:oMathPara>
                </a14:m>
                <a:endParaRPr lang="en-US" sz="4800" dirty="0"/>
              </a:p>
            </p:txBody>
          </p:sp>
        </mc:Choice>
        <mc:Fallback xmlns="">
          <p:sp>
            <p:nvSpPr>
              <p:cNvPr id="294" name="Rectangle 293">
                <a:extLst>
                  <a:ext uri="{FF2B5EF4-FFF2-40B4-BE49-F238E27FC236}">
                    <a16:creationId xmlns:a16="http://schemas.microsoft.com/office/drawing/2014/main" id="{7C042D0C-1FAD-415A-9B0E-060CB485BDE9}"/>
                  </a:ext>
                </a:extLst>
              </p:cNvPr>
              <p:cNvSpPr>
                <a:spLocks noRot="1" noChangeAspect="1" noMove="1" noResize="1" noEditPoints="1" noAdjustHandles="1" noChangeArrowheads="1" noChangeShapeType="1" noTextEdit="1"/>
              </p:cNvSpPr>
              <p:nvPr/>
            </p:nvSpPr>
            <p:spPr>
              <a:xfrm>
                <a:off x="116393" y="1895844"/>
                <a:ext cx="6380529" cy="20297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a:extLst>
                  <a:ext uri="{FF2B5EF4-FFF2-40B4-BE49-F238E27FC236}">
                    <a16:creationId xmlns:a16="http://schemas.microsoft.com/office/drawing/2014/main" id="{BDB29905-22A4-1C33-FF96-51BE95C22DDD}"/>
                  </a:ext>
                </a:extLst>
              </p:cNvPr>
              <p:cNvSpPr/>
              <p:nvPr/>
            </p:nvSpPr>
            <p:spPr>
              <a:xfrm>
                <a:off x="95212" y="3700727"/>
                <a:ext cx="3522183"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oMath>
                  </m:oMathPara>
                </a14:m>
                <a:endParaRPr lang="en-US" sz="4800" dirty="0"/>
              </a:p>
            </p:txBody>
          </p:sp>
        </mc:Choice>
        <mc:Fallback xmlns="">
          <p:sp>
            <p:nvSpPr>
              <p:cNvPr id="295" name="Rectangle 294">
                <a:extLst>
                  <a:ext uri="{FF2B5EF4-FFF2-40B4-BE49-F238E27FC236}">
                    <a16:creationId xmlns:a16="http://schemas.microsoft.com/office/drawing/2014/main" id="{BDB29905-22A4-1C33-FF96-51BE95C22DDD}"/>
                  </a:ext>
                </a:extLst>
              </p:cNvPr>
              <p:cNvSpPr>
                <a:spLocks noRot="1" noChangeAspect="1" noMove="1" noResize="1" noEditPoints="1" noAdjustHandles="1" noChangeArrowheads="1" noChangeShapeType="1" noTextEdit="1"/>
              </p:cNvSpPr>
              <p:nvPr/>
            </p:nvSpPr>
            <p:spPr>
              <a:xfrm>
                <a:off x="95212" y="3700727"/>
                <a:ext cx="3522183" cy="202972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0645116"/>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81280</TotalTime>
  <Words>3636</Words>
  <Application>Microsoft Office PowerPoint</Application>
  <PresentationFormat>Widescreen</PresentationFormat>
  <Paragraphs>599</Paragraphs>
  <Slides>47</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Phillip Kaufman</cp:lastModifiedBy>
  <cp:revision>204</cp:revision>
  <dcterms:created xsi:type="dcterms:W3CDTF">2021-04-07T15:17:47Z</dcterms:created>
  <dcterms:modified xsi:type="dcterms:W3CDTF">2024-05-23T19:52:38Z</dcterms:modified>
</cp:coreProperties>
</file>