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D81E82-24C0-EEF1-F8DC-439B4CF8B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3387548" y="1582504"/>
            <a:ext cx="4988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latin typeface="Alice" panose="00000500000000000000" pitchFamily="2" charset="0"/>
              </a:rPr>
              <a:t>Hamiltonian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74638" y="158594"/>
            <a:ext cx="43797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Newtonian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7056402" y="172713"/>
            <a:ext cx="4448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latin typeface="Alice" panose="00000500000000000000" pitchFamily="2" charset="0"/>
              </a:rPr>
              <a:t>Lagrangian</a:t>
            </a:r>
            <a:endParaRPr lang="en-US" sz="6000" dirty="0">
              <a:latin typeface="Alice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906D07-E870-5F29-8A61-319A040C3DDB}"/>
              </a:ext>
            </a:extLst>
          </p:cNvPr>
          <p:cNvGrpSpPr/>
          <p:nvPr/>
        </p:nvGrpSpPr>
        <p:grpSpPr>
          <a:xfrm>
            <a:off x="2761308" y="3033101"/>
            <a:ext cx="9205817" cy="3432585"/>
            <a:chOff x="2126994" y="3425415"/>
            <a:chExt cx="9205817" cy="34325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C27566-75C2-FBC7-EC13-DEC8C32BD657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4EDCFD-86BF-FE4F-4072-007F33A74EC4}"/>
                </a:ext>
              </a:extLst>
            </p:cNvPr>
            <p:cNvSpPr/>
            <p:nvPr/>
          </p:nvSpPr>
          <p:spPr>
            <a:xfrm>
              <a:off x="2126994" y="3425415"/>
              <a:ext cx="6735619" cy="343258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DF063-1CB6-65C8-043A-233EE1E491B6}"/>
                </a:ext>
              </a:extLst>
            </p:cNvPr>
            <p:cNvSpPr txBox="1"/>
            <p:nvPr/>
          </p:nvSpPr>
          <p:spPr>
            <a:xfrm>
              <a:off x="3303372" y="4603098"/>
              <a:ext cx="23784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Newtonian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43EB4C-978B-1C5A-7414-E8D2198ED20C}"/>
                </a:ext>
              </a:extLst>
            </p:cNvPr>
            <p:cNvSpPr/>
            <p:nvPr/>
          </p:nvSpPr>
          <p:spPr>
            <a:xfrm>
              <a:off x="6269002" y="3715498"/>
              <a:ext cx="2600700" cy="2852420"/>
            </a:xfrm>
            <a:custGeom>
              <a:avLst/>
              <a:gdLst>
                <a:gd name="connsiteX0" fmla="*/ 1106067 w 2600700"/>
                <a:gd name="connsiteY0" fmla="*/ 0 h 2852420"/>
                <a:gd name="connsiteX1" fmla="*/ 1115865 w 2600700"/>
                <a:gd name="connsiteY1" fmla="*/ 3033 h 2852420"/>
                <a:gd name="connsiteX2" fmla="*/ 2600700 w 2600700"/>
                <a:gd name="connsiteY2" fmla="*/ 1426210 h 2852420"/>
                <a:gd name="connsiteX3" fmla="*/ 1115865 w 2600700"/>
                <a:gd name="connsiteY3" fmla="*/ 2849387 h 2852420"/>
                <a:gd name="connsiteX4" fmla="*/ 1106067 w 2600700"/>
                <a:gd name="connsiteY4" fmla="*/ 2852420 h 2852420"/>
                <a:gd name="connsiteX5" fmla="*/ 1098817 w 2600700"/>
                <a:gd name="connsiteY5" fmla="*/ 2849387 h 2852420"/>
                <a:gd name="connsiteX6" fmla="*/ 0 w 2600700"/>
                <a:gd name="connsiteY6" fmla="*/ 1426210 h 2852420"/>
                <a:gd name="connsiteX7" fmla="*/ 1098817 w 2600700"/>
                <a:gd name="connsiteY7" fmla="*/ 3033 h 285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700" h="2852420">
                  <a:moveTo>
                    <a:pt x="1106067" y="0"/>
                  </a:moveTo>
                  <a:lnTo>
                    <a:pt x="1115865" y="3033"/>
                  </a:lnTo>
                  <a:cubicBezTo>
                    <a:pt x="2011708" y="311463"/>
                    <a:pt x="2600700" y="833784"/>
                    <a:pt x="2600700" y="1426210"/>
                  </a:cubicBezTo>
                  <a:cubicBezTo>
                    <a:pt x="2600700" y="2018636"/>
                    <a:pt x="2011708" y="2540957"/>
                    <a:pt x="1115865" y="2849387"/>
                  </a:cubicBezTo>
                  <a:lnTo>
                    <a:pt x="1106067" y="2852420"/>
                  </a:lnTo>
                  <a:lnTo>
                    <a:pt x="1098817" y="2849387"/>
                  </a:lnTo>
                  <a:cubicBezTo>
                    <a:pt x="435870" y="2540957"/>
                    <a:pt x="0" y="2018636"/>
                    <a:pt x="0" y="1426210"/>
                  </a:cubicBezTo>
                  <a:cubicBezTo>
                    <a:pt x="0" y="833784"/>
                    <a:pt x="435870" y="311463"/>
                    <a:pt x="1098817" y="3033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40A192-0C87-8A07-88BC-EA0F7C23E848}"/>
                </a:ext>
              </a:extLst>
            </p:cNvPr>
            <p:cNvSpPr txBox="1"/>
            <p:nvPr/>
          </p:nvSpPr>
          <p:spPr>
            <a:xfrm>
              <a:off x="6346914" y="4603098"/>
              <a:ext cx="25263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Lagrangian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7FBE9A-3086-1A39-6D36-90AA0B3ACDA0}"/>
                </a:ext>
              </a:extLst>
            </p:cNvPr>
            <p:cNvSpPr txBox="1"/>
            <p:nvPr/>
          </p:nvSpPr>
          <p:spPr>
            <a:xfrm>
              <a:off x="8732111" y="4603098"/>
              <a:ext cx="26007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Hamiltonian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71D7A8-D2DE-2D9A-F28E-6575AE5FA48F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07CE8D-2ED6-C35E-7FED-01FAD9C8F8ED}"/>
                </a:ext>
              </a:extLst>
            </p:cNvPr>
            <p:cNvSpPr/>
            <p:nvPr/>
          </p:nvSpPr>
          <p:spPr>
            <a:xfrm>
              <a:off x="2134082" y="3425415"/>
              <a:ext cx="6735619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/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>
                  <a:solidFill>
                    <a:srgbClr val="C00000"/>
                  </a:solidFill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5424083" y="306598"/>
            <a:ext cx="64540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 err="1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Lagrangian</a:t>
            </a: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/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Hamiltonian?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618303" y="306598"/>
            <a:ext cx="5335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Dissipative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85338-DDFA-E5E2-4D1F-DA5CC9AC5CCF}"/>
              </a:ext>
            </a:extLst>
          </p:cNvPr>
          <p:cNvSpPr txBox="1"/>
          <p:nvPr/>
        </p:nvSpPr>
        <p:spPr>
          <a:xfrm>
            <a:off x="3192706" y="5088431"/>
            <a:ext cx="7098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  <a:latin typeface="Alice" panose="00000500000000000000" pitchFamily="2" charset="0"/>
              </a:rPr>
              <a:t>It’s complicated…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/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7DC1C05-CDAE-E619-5F1F-4DA5CCE99A8D}"/>
              </a:ext>
            </a:extLst>
          </p:cNvPr>
          <p:cNvSpPr txBox="1"/>
          <p:nvPr/>
        </p:nvSpPr>
        <p:spPr>
          <a:xfrm>
            <a:off x="1473293" y="2058834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312A7F-482B-5D05-03BB-A4A1803D261E}"/>
              </a:ext>
            </a:extLst>
          </p:cNvPr>
          <p:cNvSpPr txBox="1"/>
          <p:nvPr/>
        </p:nvSpPr>
        <p:spPr>
          <a:xfrm>
            <a:off x="3933895" y="2285289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468CA-9F83-CA78-98DE-8678A8CB355D}"/>
              </a:ext>
            </a:extLst>
          </p:cNvPr>
          <p:cNvGrpSpPr/>
          <p:nvPr/>
        </p:nvGrpSpPr>
        <p:grpSpPr>
          <a:xfrm>
            <a:off x="1945031" y="2754074"/>
            <a:ext cx="2719164" cy="1003047"/>
            <a:chOff x="4675262" y="1817138"/>
            <a:chExt cx="2719164" cy="100304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DA1584D-F3BC-91B8-CE34-CC80BDB4F9F3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183713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7B7E95A-626B-2BD3-6430-9DB534666FD7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9" y="2106416"/>
              <a:ext cx="6621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DF93A3-5324-EBF9-044A-0A940EAF6584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8" y="2388528"/>
              <a:ext cx="6621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5AF0F41-40F2-9D3C-A3EF-8F538E6F6C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7" y="2699398"/>
              <a:ext cx="66214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1DCEDE-8AB4-2092-1321-D30DAAD888E5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10683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033562-043C-F453-A43C-0AD528804142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349003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478321-A72D-DF17-42C5-651E698BCEFC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572739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2BA74C-6B85-3D61-3AD4-B6EDDAF9D1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8201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B943E5-7B4B-802A-8064-970E27577CD8}"/>
                </a:ext>
              </a:extLst>
            </p:cNvPr>
            <p:cNvGrpSpPr/>
            <p:nvPr/>
          </p:nvGrpSpPr>
          <p:grpSpPr>
            <a:xfrm>
              <a:off x="5483193" y="1817138"/>
              <a:ext cx="1065738" cy="1003047"/>
              <a:chOff x="862715" y="1371364"/>
              <a:chExt cx="1065738" cy="100304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7E53F-904E-97B9-5C19-FD618A7D444A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7" name="Chord 5">
                <a:extLst>
                  <a:ext uri="{FF2B5EF4-FFF2-40B4-BE49-F238E27FC236}">
                    <a16:creationId xmlns:a16="http://schemas.microsoft.com/office/drawing/2014/main" id="{9F9D6300-2168-1E4C-C26D-1CBD0B7A7B8A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39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Alice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29</cp:revision>
  <dcterms:created xsi:type="dcterms:W3CDTF">2022-10-24T15:52:53Z</dcterms:created>
  <dcterms:modified xsi:type="dcterms:W3CDTF">2024-06-30T21:51:08Z</dcterms:modified>
</cp:coreProperties>
</file>