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1072" r:id="rId2"/>
    <p:sldId id="1073" r:id="rId3"/>
    <p:sldId id="1074" r:id="rId4"/>
    <p:sldId id="1075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986" r:id="rId14"/>
    <p:sldId id="1085" r:id="rId15"/>
    <p:sldId id="1153" r:id="rId16"/>
    <p:sldId id="1142" r:id="rId17"/>
    <p:sldId id="1089" r:id="rId18"/>
    <p:sldId id="1091" r:id="rId19"/>
    <p:sldId id="1090" r:id="rId20"/>
    <p:sldId id="1093" r:id="rId21"/>
    <p:sldId id="1146" r:id="rId22"/>
    <p:sldId id="1096" r:id="rId23"/>
    <p:sldId id="1156" r:id="rId24"/>
    <p:sldId id="1097" r:id="rId25"/>
    <p:sldId id="1157" r:id="rId26"/>
    <p:sldId id="1100" r:id="rId27"/>
    <p:sldId id="1158" r:id="rId28"/>
    <p:sldId id="1164" r:id="rId29"/>
    <p:sldId id="1154" r:id="rId30"/>
    <p:sldId id="1103" r:id="rId31"/>
    <p:sldId id="1159" r:id="rId32"/>
    <p:sldId id="1133" r:id="rId33"/>
    <p:sldId id="1161" r:id="rId34"/>
    <p:sldId id="1112" r:id="rId35"/>
    <p:sldId id="1114" r:id="rId36"/>
    <p:sldId id="1116" r:id="rId37"/>
    <p:sldId id="1117" r:id="rId38"/>
    <p:sldId id="1134" r:id="rId39"/>
    <p:sldId id="1150" r:id="rId40"/>
    <p:sldId id="1152" r:id="rId41"/>
    <p:sldId id="1151" r:id="rId42"/>
    <p:sldId id="1162" r:id="rId43"/>
    <p:sldId id="1155" r:id="rId44"/>
    <p:sldId id="1140" r:id="rId45"/>
    <p:sldId id="1141" r:id="rId46"/>
    <p:sldId id="1118" r:id="rId47"/>
    <p:sldId id="1122" r:id="rId48"/>
    <p:sldId id="1123" r:id="rId49"/>
    <p:sldId id="1124" r:id="rId50"/>
    <p:sldId id="1125" r:id="rId51"/>
    <p:sldId id="1126" r:id="rId52"/>
    <p:sldId id="1127" r:id="rId53"/>
    <p:sldId id="1128" r:id="rId54"/>
    <p:sldId id="1129" r:id="rId55"/>
    <p:sldId id="1130" r:id="rId56"/>
    <p:sldId id="1131" r:id="rId57"/>
    <p:sldId id="1110" r:id="rId58"/>
    <p:sldId id="1132" r:id="rId59"/>
    <p:sldId id="1144" r:id="rId60"/>
    <p:sldId id="1095" r:id="rId61"/>
    <p:sldId id="114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177" dt="2024-06-20T19:55:3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 autoAdjust="0"/>
    <p:restoredTop sz="88760" autoAdjust="0"/>
  </p:normalViewPr>
  <p:slideViewPr>
    <p:cSldViewPr snapToGrid="0">
      <p:cViewPr varScale="1">
        <p:scale>
          <a:sx n="62" d="100"/>
          <a:sy n="62" d="100"/>
        </p:scale>
        <p:origin x="232" y="1880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20T19:56:57.669" v="16712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6T02:46:35.507" v="9481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8T00:43:08.729" v="11202" actId="1076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8T00:43:43.083" v="11214" actId="1035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mod">
        <pc:chgData name="Phillip Kaufman" userId="c001b2a046940d7c" providerId="LiveId" clId="{9EF190FB-2075-4375-A797-615516ED83A7}" dt="2024-06-18T00:43:49.119" v="1121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mod">
        <pc:chgData name="Phillip Kaufman" userId="c001b2a046940d7c" providerId="LiveId" clId="{9EF190FB-2075-4375-A797-615516ED83A7}" dt="2024-06-16T02:18:56.868" v="9403" actId="1076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addSp delSp modSp mod ord">
        <pc:chgData name="Phillip Kaufman" userId="c001b2a046940d7c" providerId="LiveId" clId="{9EF190FB-2075-4375-A797-615516ED83A7}" dt="2024-06-16T05:27:19.963" v="9730" actId="1076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mod">
        <pc:chgData name="Phillip Kaufman" userId="c001b2a046940d7c" providerId="LiveId" clId="{9EF190FB-2075-4375-A797-615516ED83A7}" dt="2024-06-17T06:24:42.828" v="10870" actId="164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mod">
        <pc:chgData name="Phillip Kaufman" userId="c001b2a046940d7c" providerId="LiveId" clId="{9EF190FB-2075-4375-A797-615516ED83A7}" dt="2024-06-18T00:41:39.127" v="11199" actId="1076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mod">
        <pc:chgData name="Phillip Kaufman" userId="c001b2a046940d7c" providerId="LiveId" clId="{9EF190FB-2075-4375-A797-615516ED83A7}" dt="2024-06-20T19:26:56.740" v="16290" actId="1035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mod ord">
        <pc:chgData name="Phillip Kaufman" userId="c001b2a046940d7c" providerId="LiveId" clId="{9EF190FB-2075-4375-A797-615516ED83A7}" dt="2024-06-16T05:15:58.482" v="9582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mod">
        <pc:chgData name="Phillip Kaufman" userId="c001b2a046940d7c" providerId="LiveId" clId="{9EF190FB-2075-4375-A797-615516ED83A7}" dt="2024-06-16T02:46:59.447" v="9483" actId="1076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mod">
        <pc:chgData name="Phillip Kaufman" userId="c001b2a046940d7c" providerId="LiveId" clId="{9EF190FB-2075-4375-A797-615516ED83A7}" dt="2024-06-16T02:45:46.644" v="9465" actId="1076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">
        <pc:chgData name="Phillip Kaufman" userId="c001b2a046940d7c" providerId="LiveId" clId="{9EF190FB-2075-4375-A797-615516ED83A7}" dt="2024-06-16T02:09:30.842" v="9303" actId="680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mod ord">
        <pc:chgData name="Phillip Kaufman" userId="c001b2a046940d7c" providerId="LiveId" clId="{9EF190FB-2075-4375-A797-615516ED83A7}" dt="2024-06-20T19:32:38.322" v="16392" actId="164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mod ord">
        <pc:chgData name="Phillip Kaufman" userId="c001b2a046940d7c" providerId="LiveId" clId="{9EF190FB-2075-4375-A797-615516ED83A7}" dt="2024-06-20T19:32:40.690" v="16393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mod ord">
        <pc:chgData name="Phillip Kaufman" userId="c001b2a046940d7c" providerId="LiveId" clId="{9EF190FB-2075-4375-A797-615516ED83A7}" dt="2024-06-16T06:24:09.082" v="10030" actId="1076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mod">
        <pc:chgData name="Phillip Kaufman" userId="c001b2a046940d7c" providerId="LiveId" clId="{9EF190FB-2075-4375-A797-615516ED83A7}" dt="2024-06-17T06:47:29.519" v="10948" actId="1076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mod">
        <pc:chgData name="Phillip Kaufman" userId="c001b2a046940d7c" providerId="LiveId" clId="{9EF190FB-2075-4375-A797-615516ED83A7}" dt="2024-06-18T03:27:42.670" v="14107" actId="1076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mod">
        <pc:chgData name="Phillip Kaufman" userId="c001b2a046940d7c" providerId="LiveId" clId="{9EF190FB-2075-4375-A797-615516ED83A7}" dt="2024-06-18T01:16:00.082" v="11339" actId="1076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mod modNotesTx">
        <pc:chgData name="Phillip Kaufman" userId="c001b2a046940d7c" providerId="LiveId" clId="{9EF190FB-2075-4375-A797-615516ED83A7}" dt="2024-06-20T19:38:56.967" v="16415" actId="552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mod">
        <pc:chgData name="Phillip Kaufman" userId="c001b2a046940d7c" providerId="LiveId" clId="{9EF190FB-2075-4375-A797-615516ED83A7}" dt="2024-06-18T01:54:52.766" v="11793" actId="2057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mod">
        <pc:chgData name="Phillip Kaufman" userId="c001b2a046940d7c" providerId="LiveId" clId="{9EF190FB-2075-4375-A797-615516ED83A7}" dt="2024-06-20T19:39:31.823" v="16417" actId="1076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mod">
        <pc:chgData name="Phillip Kaufman" userId="c001b2a046940d7c" providerId="LiveId" clId="{9EF190FB-2075-4375-A797-615516ED83A7}" dt="2024-06-20T19:39:41.772" v="16418" actId="1076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mod">
        <pc:chgData name="Phillip Kaufman" userId="c001b2a046940d7c" providerId="LiveId" clId="{9EF190FB-2075-4375-A797-615516ED83A7}" dt="2024-06-18T03:07:26.412" v="13647" actId="1076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mod ord">
        <pc:chgData name="Phillip Kaufman" userId="c001b2a046940d7c" providerId="LiveId" clId="{9EF190FB-2075-4375-A797-615516ED83A7}" dt="2024-06-18T03:05:17.073" v="13531" actId="1076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mod">
        <pc:chgData name="Phillip Kaufman" userId="c001b2a046940d7c" providerId="LiveId" clId="{9EF190FB-2075-4375-A797-615516ED83A7}" dt="2024-06-18T03:06:14.503" v="13557" actId="1076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mod">
        <pc:chgData name="Phillip Kaufman" userId="c001b2a046940d7c" providerId="LiveId" clId="{9EF190FB-2075-4375-A797-615516ED83A7}" dt="2024-06-18T03:10:19.903" v="13665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mod">
        <pc:chgData name="Phillip Kaufman" userId="c001b2a046940d7c" providerId="LiveId" clId="{9EF190FB-2075-4375-A797-615516ED83A7}" dt="2024-06-18T05:29:30.969" v="14517" actId="1076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mod">
        <pc:chgData name="Phillip Kaufman" userId="c001b2a046940d7c" providerId="LiveId" clId="{9EF190FB-2075-4375-A797-615516ED83A7}" dt="2024-06-18T22:58:13.235" v="15167" actId="2057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mod">
        <pc:chgData name="Phillip Kaufman" userId="c001b2a046940d7c" providerId="LiveId" clId="{9EF190FB-2075-4375-A797-615516ED83A7}" dt="2024-06-18T23:03:34.357" v="15272" actId="465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mod">
        <pc:chgData name="Phillip Kaufman" userId="c001b2a046940d7c" providerId="LiveId" clId="{9EF190FB-2075-4375-A797-615516ED83A7}" dt="2024-06-19T23:08:07.228" v="15619" actId="2057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mod">
        <pc:chgData name="Phillip Kaufman" userId="c001b2a046940d7c" providerId="LiveId" clId="{9EF190FB-2075-4375-A797-615516ED83A7}" dt="2024-06-20T19:40:56.359" v="16434" actId="1076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mod">
        <pc:chgData name="Phillip Kaufman" userId="c001b2a046940d7c" providerId="LiveId" clId="{9EF190FB-2075-4375-A797-615516ED83A7}" dt="2024-06-20T19:42:06.337" v="16449" actId="552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mod">
        <pc:chgData name="Phillip Kaufman" userId="c001b2a046940d7c" providerId="LiveId" clId="{9EF190FB-2075-4375-A797-615516ED83A7}" dt="2024-06-20T19:56:57.669" v="16712" actId="1076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mod">
        <pc:chgData name="Phillip Kaufman" userId="c001b2a046940d7c" providerId="LiveId" clId="{9EF190FB-2075-4375-A797-615516ED83A7}" dt="2024-06-20T19:51:11.501" v="16616" actId="2057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mod">
        <pc:chgData name="Phillip Kaufman" userId="c001b2a046940d7c" providerId="LiveId" clId="{9EF190FB-2075-4375-A797-615516ED83A7}" dt="2024-06-20T19:55:18.737" v="16674" actId="478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">
        <pc:chgData name="Phillip Kaufman" userId="c001b2a046940d7c" providerId="LiveId" clId="{9EF190FB-2075-4375-A797-615516ED83A7}" dt="2024-06-20T19:55:21.476" v="16675" actId="680"/>
        <pc:sldMkLst>
          <pc:docMk/>
          <pc:sldMk cId="3134034103" sldId="10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x and y should be q1 and q2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x and y should be q1 and 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phase space volume quantifies the number of states in the region</a:t>
            </a:r>
          </a:p>
          <a:p>
            <a:endParaRPr lang="en-US" sz="1200" dirty="0"/>
          </a:p>
          <a:p>
            <a:r>
              <a:rPr lang="en-US" sz="1200" dirty="0"/>
              <a:t>The area on each degree of freedom identifies the number of configurations for that degree of freedom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discrete version, 3x4 show that the product is there only if all combinations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discrete version, 3x4 show that the product is there only if all combinations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Difference of independence in another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derive omega in steps. Start with just all the </a:t>
            </a:r>
            <a:r>
              <a:rPr lang="en-US" dirty="0" err="1"/>
              <a:t>omega_qiqj</a:t>
            </a:r>
            <a:r>
              <a:rPr lang="en-US" dirty="0"/>
              <a:t>… Then you say: areas withing DOF. Then product of [0  1, -1 0] time matrix. Then: zero across independent DOF. Matrix diagonal. If 1 and 2 are independent, 1 + 2 and 1 – 2 must be independent, all coefficient the same. The </a:t>
            </a:r>
            <a:r>
              <a:rPr lang="en-US" dirty="0" err="1"/>
              <a:t>coeffient</a:t>
            </a:r>
            <a:r>
              <a:rPr lang="en-US" dirty="0"/>
              <a:t> is just a choice of unit. We can find units (i.e. position and conjugate momentum) whose area count states, coefficient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derive omega in steps. Start with just all the </a:t>
            </a:r>
            <a:r>
              <a:rPr lang="en-US" dirty="0" err="1"/>
              <a:t>omega_qiqj</a:t>
            </a:r>
            <a:r>
              <a:rPr lang="en-US" dirty="0"/>
              <a:t>… Then you say: areas withing DOF. Then product of [0  1, -1 0] time matrix. Then: zero across independent DOF. Matrix diagonal. If 1 and 2 are independent, 1 + 2 and 1 – 2 must be independent, all coefficient the same. The </a:t>
            </a:r>
            <a:r>
              <a:rPr lang="en-US" dirty="0" err="1"/>
              <a:t>coeffient</a:t>
            </a:r>
            <a:r>
              <a:rPr lang="en-US" dirty="0"/>
              <a:t> is just a choice of unit. We can find units (i.e. position and conjugate momentum) whose area count states, coefficient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can I start with IND (i.e. orthogonal DOF) have DR which conserve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4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9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diagram that shrinks all the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diagram that shrinks all the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93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95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42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5" Type="http://schemas.openxmlformats.org/officeDocument/2006/relationships/image" Target="../media/image124.png"/><Relationship Id="rId10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42.png"/><Relationship Id="rId7" Type="http://schemas.openxmlformats.org/officeDocument/2006/relationships/image" Target="../media/image133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6.png"/><Relationship Id="rId5" Type="http://schemas.openxmlformats.org/officeDocument/2006/relationships/image" Target="../media/image131.png"/><Relationship Id="rId1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6.png"/><Relationship Id="rId9" Type="http://schemas.openxmlformats.org/officeDocument/2006/relationships/image" Target="../media/image134.png"/><Relationship Id="rId14" Type="http://schemas.openxmlformats.org/officeDocument/2006/relationships/image" Target="../media/image1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5.png"/><Relationship Id="rId5" Type="http://schemas.openxmlformats.org/officeDocument/2006/relationships/image" Target="../media/image160.png"/><Relationship Id="rId10" Type="http://schemas.openxmlformats.org/officeDocument/2006/relationships/image" Target="../media/image166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10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12" Type="http://schemas.openxmlformats.org/officeDocument/2006/relationships/image" Target="../media/image20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208.png"/><Relationship Id="rId5" Type="http://schemas.openxmlformats.org/officeDocument/2006/relationships/image" Target="../media/image204.png"/><Relationship Id="rId10" Type="http://schemas.openxmlformats.org/officeDocument/2006/relationships/image" Target="../media/image207.png"/><Relationship Id="rId4" Type="http://schemas.openxmlformats.org/officeDocument/2006/relationships/image" Target="../media/image203.png"/><Relationship Id="rId9" Type="http://schemas.openxmlformats.org/officeDocument/2006/relationships/image" Target="../media/image20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7" Type="http://schemas.openxmlformats.org/officeDocument/2006/relationships/image" Target="../media/image2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5" Type="http://schemas.openxmlformats.org/officeDocument/2006/relationships/image" Target="../media/image191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7" Type="http://schemas.openxmlformats.org/officeDocument/2006/relationships/image" Target="../media/image2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7" Type="http://schemas.openxmlformats.org/officeDocument/2006/relationships/image" Target="../media/image2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94.png"/><Relationship Id="rId4" Type="http://schemas.openxmlformats.org/officeDocument/2006/relationships/image" Target="../media/image2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18" Type="http://schemas.openxmlformats.org/officeDocument/2006/relationships/image" Target="../media/image289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3" Type="http://schemas.openxmlformats.org/officeDocument/2006/relationships/image" Target="../media/image300.png"/><Relationship Id="rId7" Type="http://schemas.openxmlformats.org/officeDocument/2006/relationships/image" Target="../media/image304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Relationship Id="rId9" Type="http://schemas.openxmlformats.org/officeDocument/2006/relationships/image" Target="../media/image30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308.png"/><Relationship Id="rId7" Type="http://schemas.openxmlformats.org/officeDocument/2006/relationships/image" Target="../media/image301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11" Type="http://schemas.openxmlformats.org/officeDocument/2006/relationships/image" Target="../media/image306.png"/><Relationship Id="rId5" Type="http://schemas.openxmlformats.org/officeDocument/2006/relationships/image" Target="../media/image299.png"/><Relationship Id="rId10" Type="http://schemas.openxmlformats.org/officeDocument/2006/relationships/image" Target="../media/image310.png"/><Relationship Id="rId4" Type="http://schemas.openxmlformats.org/officeDocument/2006/relationships/image" Target="../media/image309.png"/><Relationship Id="rId9" Type="http://schemas.openxmlformats.org/officeDocument/2006/relationships/image" Target="../media/image30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3" Type="http://schemas.openxmlformats.org/officeDocument/2006/relationships/image" Target="../media/image299.png"/><Relationship Id="rId7" Type="http://schemas.openxmlformats.org/officeDocument/2006/relationships/image" Target="../media/image302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11" Type="http://schemas.openxmlformats.org/officeDocument/2006/relationships/image" Target="../media/image313.png"/><Relationship Id="rId5" Type="http://schemas.openxmlformats.org/officeDocument/2006/relationships/image" Target="../media/image300.png"/><Relationship Id="rId10" Type="http://schemas.openxmlformats.org/officeDocument/2006/relationships/image" Target="../media/image312.png"/><Relationship Id="rId4" Type="http://schemas.openxmlformats.org/officeDocument/2006/relationships/image" Target="../media/image306.png"/><Relationship Id="rId9" Type="http://schemas.openxmlformats.org/officeDocument/2006/relationships/image" Target="../media/image3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3" Type="http://schemas.openxmlformats.org/officeDocument/2006/relationships/image" Target="../media/image316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251.png"/><Relationship Id="rId4" Type="http://schemas.openxmlformats.org/officeDocument/2006/relationships/image" Target="../media/image38.png"/><Relationship Id="rId9" Type="http://schemas.openxmlformats.org/officeDocument/2006/relationships/image" Target="../media/image31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35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12" Type="http://schemas.openxmlformats.org/officeDocument/2006/relationships/image" Target="../media/image3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8.png"/><Relationship Id="rId11" Type="http://schemas.openxmlformats.org/officeDocument/2006/relationships/image" Target="../media/image333.png"/><Relationship Id="rId5" Type="http://schemas.openxmlformats.org/officeDocument/2006/relationships/image" Target="../media/image327.png"/><Relationship Id="rId10" Type="http://schemas.openxmlformats.org/officeDocument/2006/relationships/image" Target="../media/image332.png"/><Relationship Id="rId4" Type="http://schemas.openxmlformats.org/officeDocument/2006/relationships/image" Target="../media/image326.png"/><Relationship Id="rId9" Type="http://schemas.openxmlformats.org/officeDocument/2006/relationships/image" Target="../media/image331.png"/><Relationship Id="rId14" Type="http://schemas.openxmlformats.org/officeDocument/2006/relationships/image" Target="../media/image3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9.png"/><Relationship Id="rId4" Type="http://schemas.openxmlformats.org/officeDocument/2006/relationships/image" Target="../media/image3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</a:t>
                </a:r>
              </a:p>
              <a:p>
                <a:pPr algn="ctr"/>
                <a:r>
                  <a:rPr lang="en-US" sz="2800" dirty="0"/>
                  <a:t>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</a:t>
                </a:r>
              </a:p>
              <a:p>
                <a:pPr algn="ctr"/>
                <a:r>
                  <a:rPr lang="en-US" sz="2800" dirty="0"/>
                  <a:t>S-DOF and M-DOF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blipFill>
                <a:blip r:embed="rId6"/>
                <a:stretch>
                  <a:fillRect l="-2002" t="-3930" r="-1885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5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6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6841588" y="1892812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626617" cy="2997418"/>
            <a:chOff x="590905" y="2242959"/>
            <a:chExt cx="4626617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522073" cy="2984320"/>
            <a:chOff x="6061857" y="2242959"/>
            <a:chExt cx="4522073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6153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61537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607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60768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7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0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1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8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459284" y="5317284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5317284"/>
                <a:ext cx="1231556" cy="461665"/>
              </a:xfrm>
              <a:prstGeom prst="rect">
                <a:avLst/>
              </a:prstGeom>
              <a:blipFill>
                <a:blip r:embed="rId9"/>
                <a:stretch>
                  <a:fillRect l="-495" r="-14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415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415323" cy="461665"/>
              </a:xfrm>
              <a:prstGeom prst="rect">
                <a:avLst/>
              </a:prstGeom>
              <a:blipFill>
                <a:blip r:embed="rId10"/>
                <a:stretch>
                  <a:fillRect l="-431" r="-12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465689" y="5078947"/>
                <a:ext cx="1401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89" y="5078947"/>
                <a:ext cx="1401602" cy="461665"/>
              </a:xfrm>
              <a:prstGeom prst="rect">
                <a:avLst/>
              </a:prstGeom>
              <a:blipFill>
                <a:blip r:embed="rId11"/>
                <a:stretch>
                  <a:fillRect l="-870" r="-43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8"/>
                <a:stretch>
                  <a:fillRect l="-71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DE39D6-19E6-0DF5-4039-7F0E744E85C2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CF4339-CE01-2FC0-2D66-94F5ADE42596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E98D91-8C4E-59D0-EA26-A6F220CE378C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C0DC8B-E103-35CE-C44B-D740A21649B7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98E197-A194-4F24-8E10-3716508C66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E6E984-F2C2-7404-C36E-509E6116DBD3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91C325-648A-1E34-DCCD-1D5C5979396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A111BAB-7D54-EDD8-C860-9A403A2C8866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AD4654B-3B2A-0107-04FB-6664A392B28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DE7AA0B-72B3-1287-99F7-E678367694F9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618FE4-04AA-DC56-E7D9-F36CD7E0113E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642C3B-B2EE-3786-2BDA-4F503A60621B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0E699F-65A1-489D-BFE3-6CAD7F9CC0E4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BF160A-9B7C-873C-9207-14483781336F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5BA626-4673-90FE-F56C-D45B921BAE7B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953341-F0B9-71EE-99C7-6B0CB4313876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F7078C-9441-F274-1E6F-47EC7C7C513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3DDF1B-FA9B-26AD-3709-5F6321121B74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AA2B212-2F11-DD5F-304D-DFD1D0ABF5B4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9AC971F-FE10-9399-FFEB-1B74903F97C1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5D4579-64B9-B639-DC9F-16A773014083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5D4579-64B9-B639-DC9F-16A77301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9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F603C4-C96C-48A2-C7E5-AC85C1DBFF8B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415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F603C4-C96C-48A2-C7E5-AC85C1DB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415323" cy="461665"/>
              </a:xfrm>
              <a:prstGeom prst="rect">
                <a:avLst/>
              </a:prstGeom>
              <a:blipFill>
                <a:blip r:embed="rId10"/>
                <a:stretch>
                  <a:fillRect l="-431" r="-12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339C64-94E0-D2F0-7195-8D309118C3DA}"/>
                  </a:ext>
                </a:extLst>
              </p:cNvPr>
              <p:cNvSpPr txBox="1"/>
              <p:nvPr/>
            </p:nvSpPr>
            <p:spPr>
              <a:xfrm>
                <a:off x="3459284" y="5317284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339C64-94E0-D2F0-7195-8D309118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5317284"/>
                <a:ext cx="1231556" cy="461665"/>
              </a:xfrm>
              <a:prstGeom prst="rect">
                <a:avLst/>
              </a:prstGeom>
              <a:blipFill>
                <a:blip r:embed="rId11"/>
                <a:stretch>
                  <a:fillRect l="-495" r="-14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745548-C4E2-663E-BCE6-98B8327CA06D}"/>
                  </a:ext>
                </a:extLst>
              </p:cNvPr>
              <p:cNvSpPr txBox="1"/>
              <p:nvPr/>
            </p:nvSpPr>
            <p:spPr>
              <a:xfrm>
                <a:off x="7465689" y="5078947"/>
                <a:ext cx="1401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745548-C4E2-663E-BCE6-98B8327C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89" y="5078947"/>
                <a:ext cx="1401602" cy="461665"/>
              </a:xfrm>
              <a:prstGeom prst="rect">
                <a:avLst/>
              </a:prstGeom>
              <a:blipFill>
                <a:blip r:embed="rId12"/>
                <a:stretch>
                  <a:fillRect l="-870" r="-43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B5E-2CA2-A63E-34D7-0A4EDB4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physical conditions where equivalent to DR-VOL, which is not equivalent to HM-ND</a:t>
                </a:r>
              </a:p>
              <a:p>
                <a:r>
                  <a:rPr lang="en-US" dirty="0"/>
                  <a:t>DR-VOL + 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 </a:t>
                </a:r>
              </a:p>
              <a:p>
                <a:r>
                  <a:rPr lang="en-US" dirty="0"/>
                  <a:t>Show that orthogonality = independence</a:t>
                </a:r>
              </a:p>
              <a:p>
                <a:r>
                  <a:rPr lang="en-US" dirty="0"/>
                  <a:t>Difference between statistical independence and independence of variable</a:t>
                </a:r>
              </a:p>
              <a:p>
                <a:r>
                  <a:rPr lang="en-US" dirty="0"/>
                  <a:t>Show that the 4 IND conditions are equivalent</a:t>
                </a:r>
              </a:p>
              <a:p>
                <a:r>
                  <a:rPr lang="en-US" dirty="0"/>
                  <a:t>Show that DR+IND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</a:t>
                </a:r>
              </a:p>
              <a:p>
                <a:pPr lvl="1"/>
                <a:r>
                  <a:rPr lang="en-US" dirty="0"/>
                  <a:t>Need a form to count independent configurations for each DOF</a:t>
                </a:r>
              </a:p>
              <a:p>
                <a:pPr lvl="1"/>
                <a:r>
                  <a:rPr lang="en-US" dirty="0"/>
                  <a:t>Form must be “skew product” time a diagonal matrix</a:t>
                </a:r>
              </a:p>
              <a:p>
                <a:pPr lvl="1"/>
                <a:r>
                  <a:rPr lang="en-US" dirty="0"/>
                  <a:t>Show that the diagonal matrix must be identity times a coefficient (that can be set to one)</a:t>
                </a:r>
              </a:p>
              <a:p>
                <a:pPr lvl="1"/>
                <a:r>
                  <a:rPr lang="en-US" dirty="0"/>
                  <a:t>Show that if you start with IND and then DR , IND is conserved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FF414-0796-0EAB-BDB4-B933F156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65628-36A6-2570-812A-F40A0EFD58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477968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903456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3289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44008" y="1754432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56504"/>
            <a:ext cx="20842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1932089" y="2277652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80985" y="2965457"/>
            <a:ext cx="106482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DR forces the evolution map to be both bijective and volume preserving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C4C0A-A741-3386-AE1B-A69097D85734}"/>
              </a:ext>
            </a:extLst>
          </p:cNvPr>
          <p:cNvSpPr txBox="1"/>
          <p:nvPr/>
        </p:nvSpPr>
        <p:spPr>
          <a:xfrm>
            <a:off x="468540" y="3570747"/>
            <a:ext cx="63192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Mathematically, there can be a bijection that is not volume</a:t>
            </a:r>
          </a:p>
          <a:p>
            <a:r>
              <a:rPr lang="en-US" sz="2000" dirty="0"/>
              <a:t>preserving or a volume preserving map that is not bijective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3C93C-C6AB-DAAE-6D95-69ADD7939C8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87770" y="3467518"/>
            <a:ext cx="1680369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/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DR-EV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blipFill>
                <a:blip r:embed="rId3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/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blipFill>
                <a:blip r:embed="rId4"/>
                <a:stretch>
                  <a:fillRect l="-1974" t="-12500" r="-9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F91A6-19AD-3DEB-CAFE-FA89E6BF4371}"/>
              </a:ext>
            </a:extLst>
          </p:cNvPr>
          <p:cNvCxnSpPr>
            <a:cxnSpLocks/>
          </p:cNvCxnSpPr>
          <p:nvPr/>
        </p:nvCxnSpPr>
        <p:spPr>
          <a:xfrm flipH="1">
            <a:off x="6618895" y="5175515"/>
            <a:ext cx="865271" cy="2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4159C-B64E-D93F-078D-9418D11E0462}"/>
              </a:ext>
            </a:extLst>
          </p:cNvPr>
          <p:cNvSpPr txBox="1"/>
          <p:nvPr/>
        </p:nvSpPr>
        <p:spPr>
          <a:xfrm>
            <a:off x="6877132" y="4760292"/>
            <a:ext cx="2447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F832C5-3F20-F3FE-2FEB-A2EDA88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D56F1-AC32-F3DB-25C6-A8BF6F14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9A273873-A5F6-34CE-4B0F-118032599B7F}"/>
              </a:ext>
            </a:extLst>
          </p:cNvPr>
          <p:cNvGrpSpPr/>
          <p:nvPr/>
        </p:nvGrpSpPr>
        <p:grpSpPr>
          <a:xfrm>
            <a:off x="4292348" y="4207691"/>
            <a:ext cx="5445401" cy="1221784"/>
            <a:chOff x="3967654" y="4757139"/>
            <a:chExt cx="5445401" cy="1221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836546-2E5E-E6B9-0307-FAB54E70E158}"/>
                    </a:ext>
                  </a:extLst>
                </p:cNvPr>
                <p:cNvSpPr txBox="1"/>
                <p:nvPr/>
              </p:nvSpPr>
              <p:spPr>
                <a:xfrm>
                  <a:off x="3967654" y="4757139"/>
                  <a:ext cx="5445401" cy="70788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HM-ND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4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DR-VOL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4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DR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836546-2E5E-E6B9-0307-FAB54E70E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54" y="4757139"/>
                  <a:ext cx="5445401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3919" t="-15517" r="-3024" b="-36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AF22B3-8B29-052A-20B7-C3EEC35CAB7E}"/>
                    </a:ext>
                  </a:extLst>
                </p:cNvPr>
                <p:cNvSpPr txBox="1"/>
                <p:nvPr/>
              </p:nvSpPr>
              <p:spPr>
                <a:xfrm>
                  <a:off x="5509747" y="5271037"/>
                  <a:ext cx="74892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⇍</m:t>
                        </m:r>
                      </m:oMath>
                    </m:oMathPara>
                  </a14:m>
                  <a:endParaRPr lang="en-US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AF22B3-8B29-052A-20B7-C3EEC35CA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747" y="5271037"/>
                  <a:ext cx="748923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/>
              <p:nvPr/>
            </p:nvSpPr>
            <p:spPr>
              <a:xfrm>
                <a:off x="4373651" y="5295557"/>
                <a:ext cx="4487126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 + ???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51" y="5295557"/>
                <a:ext cx="4487126" cy="707886"/>
              </a:xfrm>
              <a:prstGeom prst="rect">
                <a:avLst/>
              </a:prstGeom>
              <a:blipFill>
                <a:blip r:embed="rId5"/>
                <a:stretch>
                  <a:fillRect l="-4749" t="-15517" r="-37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7607390E-1D53-9F62-458C-8A46D7193F2C}"/>
                  </a:ext>
                </a:extLst>
              </p:cNvPr>
              <p:cNvSpPr txBox="1"/>
              <p:nvPr/>
            </p:nvSpPr>
            <p:spPr>
              <a:xfrm>
                <a:off x="6682212" y="516785"/>
                <a:ext cx="513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Thermodynamic Entropy: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7607390E-1D53-9F62-458C-8A46D7193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12" y="516785"/>
                <a:ext cx="5134484" cy="461665"/>
              </a:xfrm>
              <a:prstGeom prst="rect">
                <a:avLst/>
              </a:prstGeom>
              <a:blipFill>
                <a:blip r:embed="rId6"/>
                <a:stretch>
                  <a:fillRect l="-13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3" name="Straight Connector 1242">
            <a:extLst>
              <a:ext uri="{FF2B5EF4-FFF2-40B4-BE49-F238E27FC236}">
                <a16:creationId xmlns:a16="http://schemas.microsoft.com/office/drawing/2014/main" id="{1406A0D7-67AE-06B2-D2B5-AC936704CB38}"/>
              </a:ext>
            </a:extLst>
          </p:cNvPr>
          <p:cNvCxnSpPr>
            <a:cxnSpLocks/>
          </p:cNvCxnSpPr>
          <p:nvPr/>
        </p:nvCxnSpPr>
        <p:spPr>
          <a:xfrm flipH="1">
            <a:off x="10133351" y="1008868"/>
            <a:ext cx="961146" cy="62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TextBox 1243">
            <a:extLst>
              <a:ext uri="{FF2B5EF4-FFF2-40B4-BE49-F238E27FC236}">
                <a16:creationId xmlns:a16="http://schemas.microsoft.com/office/drawing/2014/main" id="{AFE0EC54-0DCC-836B-DA42-B714B05B154A}"/>
              </a:ext>
            </a:extLst>
          </p:cNvPr>
          <p:cNvSpPr txBox="1"/>
          <p:nvPr/>
        </p:nvSpPr>
        <p:spPr>
          <a:xfrm>
            <a:off x="8504764" y="902520"/>
            <a:ext cx="162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bijective function</a:t>
            </a:r>
          </a:p>
        </p:txBody>
      </p: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1A5E1A94-A566-1D3E-EC17-FE8C36EB89AC}"/>
              </a:ext>
            </a:extLst>
          </p:cNvPr>
          <p:cNvGrpSpPr>
            <a:grpSpLocks noChangeAspect="1"/>
          </p:cNvGrpSpPr>
          <p:nvPr/>
        </p:nvGrpSpPr>
        <p:grpSpPr>
          <a:xfrm>
            <a:off x="189431" y="3914601"/>
            <a:ext cx="3889253" cy="2307939"/>
            <a:chOff x="313448" y="2867025"/>
            <a:chExt cx="4138358" cy="2455760"/>
          </a:xfrm>
        </p:grpSpPr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0EACD718-92D1-819C-DA6A-8A617C18D0CC}"/>
                </a:ext>
              </a:extLst>
            </p:cNvPr>
            <p:cNvSpPr/>
            <p:nvPr/>
          </p:nvSpPr>
          <p:spPr>
            <a:xfrm>
              <a:off x="313449" y="2867025"/>
              <a:ext cx="3705857" cy="457754"/>
            </a:xfrm>
            <a:custGeom>
              <a:avLst/>
              <a:gdLst>
                <a:gd name="connsiteX0" fmla="*/ 0 w 6520437"/>
                <a:gd name="connsiteY0" fmla="*/ 1646928 h 1681660"/>
                <a:gd name="connsiteX1" fmla="*/ 375920 w 6520437"/>
                <a:gd name="connsiteY1" fmla="*/ 1626608 h 1681660"/>
                <a:gd name="connsiteX2" fmla="*/ 1168400 w 6520437"/>
                <a:gd name="connsiteY2" fmla="*/ 1128768 h 1681660"/>
                <a:gd name="connsiteX3" fmla="*/ 1016000 w 6520437"/>
                <a:gd name="connsiteY3" fmla="*/ 671568 h 1681660"/>
                <a:gd name="connsiteX4" fmla="*/ 1483360 w 6520437"/>
                <a:gd name="connsiteY4" fmla="*/ 427728 h 1681660"/>
                <a:gd name="connsiteX5" fmla="*/ 2062480 w 6520437"/>
                <a:gd name="connsiteY5" fmla="*/ 509008 h 1681660"/>
                <a:gd name="connsiteX6" fmla="*/ 3911600 w 6520437"/>
                <a:gd name="connsiteY6" fmla="*/ 448048 h 1681660"/>
                <a:gd name="connsiteX7" fmla="*/ 4805680 w 6520437"/>
                <a:gd name="connsiteY7" fmla="*/ 214368 h 1681660"/>
                <a:gd name="connsiteX8" fmla="*/ 5171440 w 6520437"/>
                <a:gd name="connsiteY8" fmla="*/ 1008 h 1681660"/>
                <a:gd name="connsiteX9" fmla="*/ 5588000 w 6520437"/>
                <a:gd name="connsiteY9" fmla="*/ 163568 h 1681660"/>
                <a:gd name="connsiteX10" fmla="*/ 5984240 w 6520437"/>
                <a:gd name="connsiteY10" fmla="*/ 763008 h 1681660"/>
                <a:gd name="connsiteX11" fmla="*/ 6136640 w 6520437"/>
                <a:gd name="connsiteY11" fmla="*/ 1067808 h 1681660"/>
                <a:gd name="connsiteX12" fmla="*/ 6492240 w 6520437"/>
                <a:gd name="connsiteY12" fmla="*/ 1636768 h 1681660"/>
                <a:gd name="connsiteX13" fmla="*/ 6471920 w 6520437"/>
                <a:gd name="connsiteY13" fmla="*/ 1525008 h 1681660"/>
                <a:gd name="connsiteX0" fmla="*/ 0 w 6550917"/>
                <a:gd name="connsiteY0" fmla="*/ 1738368 h 1749287"/>
                <a:gd name="connsiteX1" fmla="*/ 406400 w 6550917"/>
                <a:gd name="connsiteY1" fmla="*/ 1626608 h 1749287"/>
                <a:gd name="connsiteX2" fmla="*/ 1198880 w 6550917"/>
                <a:gd name="connsiteY2" fmla="*/ 1128768 h 1749287"/>
                <a:gd name="connsiteX3" fmla="*/ 1046480 w 6550917"/>
                <a:gd name="connsiteY3" fmla="*/ 671568 h 1749287"/>
                <a:gd name="connsiteX4" fmla="*/ 1513840 w 6550917"/>
                <a:gd name="connsiteY4" fmla="*/ 427728 h 1749287"/>
                <a:gd name="connsiteX5" fmla="*/ 2092960 w 6550917"/>
                <a:gd name="connsiteY5" fmla="*/ 509008 h 1749287"/>
                <a:gd name="connsiteX6" fmla="*/ 3942080 w 6550917"/>
                <a:gd name="connsiteY6" fmla="*/ 448048 h 1749287"/>
                <a:gd name="connsiteX7" fmla="*/ 4836160 w 6550917"/>
                <a:gd name="connsiteY7" fmla="*/ 214368 h 1749287"/>
                <a:gd name="connsiteX8" fmla="*/ 5201920 w 6550917"/>
                <a:gd name="connsiteY8" fmla="*/ 1008 h 1749287"/>
                <a:gd name="connsiteX9" fmla="*/ 5618480 w 6550917"/>
                <a:gd name="connsiteY9" fmla="*/ 163568 h 1749287"/>
                <a:gd name="connsiteX10" fmla="*/ 6014720 w 6550917"/>
                <a:gd name="connsiteY10" fmla="*/ 763008 h 1749287"/>
                <a:gd name="connsiteX11" fmla="*/ 6167120 w 6550917"/>
                <a:gd name="connsiteY11" fmla="*/ 1067808 h 1749287"/>
                <a:gd name="connsiteX12" fmla="*/ 6522720 w 6550917"/>
                <a:gd name="connsiteY12" fmla="*/ 1636768 h 1749287"/>
                <a:gd name="connsiteX13" fmla="*/ 6502400 w 6550917"/>
                <a:gd name="connsiteY13" fmla="*/ 1525008 h 1749287"/>
                <a:gd name="connsiteX0" fmla="*/ 0 w 6384253"/>
                <a:gd name="connsiteY0" fmla="*/ 1233871 h 1664686"/>
                <a:gd name="connsiteX1" fmla="*/ 239736 w 6384253"/>
                <a:gd name="connsiteY1" fmla="*/ 1626608 h 1664686"/>
                <a:gd name="connsiteX2" fmla="*/ 1032216 w 6384253"/>
                <a:gd name="connsiteY2" fmla="*/ 1128768 h 1664686"/>
                <a:gd name="connsiteX3" fmla="*/ 879816 w 6384253"/>
                <a:gd name="connsiteY3" fmla="*/ 671568 h 1664686"/>
                <a:gd name="connsiteX4" fmla="*/ 1347176 w 6384253"/>
                <a:gd name="connsiteY4" fmla="*/ 427728 h 1664686"/>
                <a:gd name="connsiteX5" fmla="*/ 1926296 w 6384253"/>
                <a:gd name="connsiteY5" fmla="*/ 509008 h 1664686"/>
                <a:gd name="connsiteX6" fmla="*/ 3775416 w 6384253"/>
                <a:gd name="connsiteY6" fmla="*/ 448048 h 1664686"/>
                <a:gd name="connsiteX7" fmla="*/ 4669496 w 6384253"/>
                <a:gd name="connsiteY7" fmla="*/ 214368 h 1664686"/>
                <a:gd name="connsiteX8" fmla="*/ 5035256 w 6384253"/>
                <a:gd name="connsiteY8" fmla="*/ 1008 h 1664686"/>
                <a:gd name="connsiteX9" fmla="*/ 5451816 w 6384253"/>
                <a:gd name="connsiteY9" fmla="*/ 163568 h 1664686"/>
                <a:gd name="connsiteX10" fmla="*/ 5848056 w 6384253"/>
                <a:gd name="connsiteY10" fmla="*/ 763008 h 1664686"/>
                <a:gd name="connsiteX11" fmla="*/ 6000456 w 6384253"/>
                <a:gd name="connsiteY11" fmla="*/ 1067808 h 1664686"/>
                <a:gd name="connsiteX12" fmla="*/ 6356056 w 6384253"/>
                <a:gd name="connsiteY12" fmla="*/ 1636768 h 1664686"/>
                <a:gd name="connsiteX13" fmla="*/ 6335736 w 6384253"/>
                <a:gd name="connsiteY13" fmla="*/ 1525008 h 1664686"/>
                <a:gd name="connsiteX0" fmla="*/ 0 w 6519386"/>
                <a:gd name="connsiteY0" fmla="*/ 1760890 h 1769792"/>
                <a:gd name="connsiteX1" fmla="*/ 374869 w 6519386"/>
                <a:gd name="connsiteY1" fmla="*/ 1626608 h 1769792"/>
                <a:gd name="connsiteX2" fmla="*/ 1167349 w 6519386"/>
                <a:gd name="connsiteY2" fmla="*/ 1128768 h 1769792"/>
                <a:gd name="connsiteX3" fmla="*/ 1014949 w 6519386"/>
                <a:gd name="connsiteY3" fmla="*/ 671568 h 1769792"/>
                <a:gd name="connsiteX4" fmla="*/ 1482309 w 6519386"/>
                <a:gd name="connsiteY4" fmla="*/ 427728 h 1769792"/>
                <a:gd name="connsiteX5" fmla="*/ 2061429 w 6519386"/>
                <a:gd name="connsiteY5" fmla="*/ 509008 h 1769792"/>
                <a:gd name="connsiteX6" fmla="*/ 3910549 w 6519386"/>
                <a:gd name="connsiteY6" fmla="*/ 448048 h 1769792"/>
                <a:gd name="connsiteX7" fmla="*/ 4804629 w 6519386"/>
                <a:gd name="connsiteY7" fmla="*/ 214368 h 1769792"/>
                <a:gd name="connsiteX8" fmla="*/ 5170389 w 6519386"/>
                <a:gd name="connsiteY8" fmla="*/ 1008 h 1769792"/>
                <a:gd name="connsiteX9" fmla="*/ 5586949 w 6519386"/>
                <a:gd name="connsiteY9" fmla="*/ 163568 h 1769792"/>
                <a:gd name="connsiteX10" fmla="*/ 5983189 w 6519386"/>
                <a:gd name="connsiteY10" fmla="*/ 763008 h 1769792"/>
                <a:gd name="connsiteX11" fmla="*/ 6135589 w 6519386"/>
                <a:gd name="connsiteY11" fmla="*/ 1067808 h 1769792"/>
                <a:gd name="connsiteX12" fmla="*/ 6491189 w 6519386"/>
                <a:gd name="connsiteY12" fmla="*/ 1636768 h 1769792"/>
                <a:gd name="connsiteX13" fmla="*/ 6470869 w 6519386"/>
                <a:gd name="connsiteY13" fmla="*/ 1525008 h 1769792"/>
                <a:gd name="connsiteX0" fmla="*/ 0 w 6519386"/>
                <a:gd name="connsiteY0" fmla="*/ 1760890 h 1767880"/>
                <a:gd name="connsiteX1" fmla="*/ 424417 w 6519386"/>
                <a:gd name="connsiteY1" fmla="*/ 1599581 h 1767880"/>
                <a:gd name="connsiteX2" fmla="*/ 1167349 w 6519386"/>
                <a:gd name="connsiteY2" fmla="*/ 1128768 h 1767880"/>
                <a:gd name="connsiteX3" fmla="*/ 1014949 w 6519386"/>
                <a:gd name="connsiteY3" fmla="*/ 671568 h 1767880"/>
                <a:gd name="connsiteX4" fmla="*/ 1482309 w 6519386"/>
                <a:gd name="connsiteY4" fmla="*/ 427728 h 1767880"/>
                <a:gd name="connsiteX5" fmla="*/ 2061429 w 6519386"/>
                <a:gd name="connsiteY5" fmla="*/ 509008 h 1767880"/>
                <a:gd name="connsiteX6" fmla="*/ 3910549 w 6519386"/>
                <a:gd name="connsiteY6" fmla="*/ 448048 h 1767880"/>
                <a:gd name="connsiteX7" fmla="*/ 4804629 w 6519386"/>
                <a:gd name="connsiteY7" fmla="*/ 214368 h 1767880"/>
                <a:gd name="connsiteX8" fmla="*/ 5170389 w 6519386"/>
                <a:gd name="connsiteY8" fmla="*/ 1008 h 1767880"/>
                <a:gd name="connsiteX9" fmla="*/ 5586949 w 6519386"/>
                <a:gd name="connsiteY9" fmla="*/ 163568 h 1767880"/>
                <a:gd name="connsiteX10" fmla="*/ 5983189 w 6519386"/>
                <a:gd name="connsiteY10" fmla="*/ 763008 h 1767880"/>
                <a:gd name="connsiteX11" fmla="*/ 6135589 w 6519386"/>
                <a:gd name="connsiteY11" fmla="*/ 1067808 h 1767880"/>
                <a:gd name="connsiteX12" fmla="*/ 6491189 w 6519386"/>
                <a:gd name="connsiteY12" fmla="*/ 1636768 h 1767880"/>
                <a:gd name="connsiteX13" fmla="*/ 6470869 w 6519386"/>
                <a:gd name="connsiteY13" fmla="*/ 1525008 h 1767880"/>
                <a:gd name="connsiteX0" fmla="*/ 0 w 6519386"/>
                <a:gd name="connsiteY0" fmla="*/ 1760890 h 1771241"/>
                <a:gd name="connsiteX1" fmla="*/ 424417 w 6519386"/>
                <a:gd name="connsiteY1" fmla="*/ 1599581 h 1771241"/>
                <a:gd name="connsiteX2" fmla="*/ 1167349 w 6519386"/>
                <a:gd name="connsiteY2" fmla="*/ 1128768 h 1771241"/>
                <a:gd name="connsiteX3" fmla="*/ 1014949 w 6519386"/>
                <a:gd name="connsiteY3" fmla="*/ 671568 h 1771241"/>
                <a:gd name="connsiteX4" fmla="*/ 1482309 w 6519386"/>
                <a:gd name="connsiteY4" fmla="*/ 427728 h 1771241"/>
                <a:gd name="connsiteX5" fmla="*/ 2061429 w 6519386"/>
                <a:gd name="connsiteY5" fmla="*/ 509008 h 1771241"/>
                <a:gd name="connsiteX6" fmla="*/ 3910549 w 6519386"/>
                <a:gd name="connsiteY6" fmla="*/ 448048 h 1771241"/>
                <a:gd name="connsiteX7" fmla="*/ 4804629 w 6519386"/>
                <a:gd name="connsiteY7" fmla="*/ 214368 h 1771241"/>
                <a:gd name="connsiteX8" fmla="*/ 5170389 w 6519386"/>
                <a:gd name="connsiteY8" fmla="*/ 1008 h 1771241"/>
                <a:gd name="connsiteX9" fmla="*/ 5586949 w 6519386"/>
                <a:gd name="connsiteY9" fmla="*/ 163568 h 1771241"/>
                <a:gd name="connsiteX10" fmla="*/ 5983189 w 6519386"/>
                <a:gd name="connsiteY10" fmla="*/ 763008 h 1771241"/>
                <a:gd name="connsiteX11" fmla="*/ 6135589 w 6519386"/>
                <a:gd name="connsiteY11" fmla="*/ 1067808 h 1771241"/>
                <a:gd name="connsiteX12" fmla="*/ 6491189 w 6519386"/>
                <a:gd name="connsiteY12" fmla="*/ 1636768 h 1771241"/>
                <a:gd name="connsiteX13" fmla="*/ 6470869 w 6519386"/>
                <a:gd name="connsiteY13" fmla="*/ 1525008 h 1771241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39381 w 6519386"/>
                <a:gd name="connsiteY6" fmla="*/ 461561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523168 w 6519386"/>
                <a:gd name="connsiteY6" fmla="*/ 514918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135589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203156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491189"/>
                <a:gd name="connsiteY0" fmla="*/ 1764237 h 1770882"/>
                <a:gd name="connsiteX1" fmla="*/ 424417 w 6491189"/>
                <a:gd name="connsiteY1" fmla="*/ 1602928 h 1770882"/>
                <a:gd name="connsiteX2" fmla="*/ 1005189 w 6491189"/>
                <a:gd name="connsiteY2" fmla="*/ 1172655 h 1770882"/>
                <a:gd name="connsiteX3" fmla="*/ 1163595 w 6491189"/>
                <a:gd name="connsiteY3" fmla="*/ 602844 h 1770882"/>
                <a:gd name="connsiteX4" fmla="*/ 1401229 w 6491189"/>
                <a:gd name="connsiteY4" fmla="*/ 304951 h 1770882"/>
                <a:gd name="connsiteX5" fmla="*/ 2079447 w 6491189"/>
                <a:gd name="connsiteY5" fmla="*/ 408753 h 1770882"/>
                <a:gd name="connsiteX6" fmla="*/ 3523168 w 6491189"/>
                <a:gd name="connsiteY6" fmla="*/ 514456 h 1770882"/>
                <a:gd name="connsiteX7" fmla="*/ 4583912 w 6491189"/>
                <a:gd name="connsiteY7" fmla="*/ 303299 h 1770882"/>
                <a:gd name="connsiteX8" fmla="*/ 5170389 w 6491189"/>
                <a:gd name="connsiteY8" fmla="*/ 4355 h 1770882"/>
                <a:gd name="connsiteX9" fmla="*/ 5586949 w 6491189"/>
                <a:gd name="connsiteY9" fmla="*/ 166915 h 1770882"/>
                <a:gd name="connsiteX10" fmla="*/ 5861569 w 6491189"/>
                <a:gd name="connsiteY10" fmla="*/ 707798 h 1770882"/>
                <a:gd name="connsiteX11" fmla="*/ 6203156 w 6491189"/>
                <a:gd name="connsiteY11" fmla="*/ 1071155 h 1770882"/>
                <a:gd name="connsiteX12" fmla="*/ 6491189 w 6491189"/>
                <a:gd name="connsiteY12" fmla="*/ 1640115 h 1770882"/>
                <a:gd name="connsiteX0" fmla="*/ 0 w 6428127"/>
                <a:gd name="connsiteY0" fmla="*/ 1764237 h 1770882"/>
                <a:gd name="connsiteX1" fmla="*/ 424417 w 6428127"/>
                <a:gd name="connsiteY1" fmla="*/ 1602928 h 1770882"/>
                <a:gd name="connsiteX2" fmla="*/ 1005189 w 6428127"/>
                <a:gd name="connsiteY2" fmla="*/ 1172655 h 1770882"/>
                <a:gd name="connsiteX3" fmla="*/ 1163595 w 6428127"/>
                <a:gd name="connsiteY3" fmla="*/ 602844 h 1770882"/>
                <a:gd name="connsiteX4" fmla="*/ 1401229 w 6428127"/>
                <a:gd name="connsiteY4" fmla="*/ 304951 h 1770882"/>
                <a:gd name="connsiteX5" fmla="*/ 2079447 w 6428127"/>
                <a:gd name="connsiteY5" fmla="*/ 408753 h 1770882"/>
                <a:gd name="connsiteX6" fmla="*/ 3523168 w 6428127"/>
                <a:gd name="connsiteY6" fmla="*/ 514456 h 1770882"/>
                <a:gd name="connsiteX7" fmla="*/ 4583912 w 6428127"/>
                <a:gd name="connsiteY7" fmla="*/ 303299 h 1770882"/>
                <a:gd name="connsiteX8" fmla="*/ 5170389 w 6428127"/>
                <a:gd name="connsiteY8" fmla="*/ 4355 h 1770882"/>
                <a:gd name="connsiteX9" fmla="*/ 5586949 w 6428127"/>
                <a:gd name="connsiteY9" fmla="*/ 166915 h 1770882"/>
                <a:gd name="connsiteX10" fmla="*/ 5861569 w 6428127"/>
                <a:gd name="connsiteY10" fmla="*/ 707798 h 1770882"/>
                <a:gd name="connsiteX11" fmla="*/ 6203156 w 6428127"/>
                <a:gd name="connsiteY11" fmla="*/ 1071155 h 1770882"/>
                <a:gd name="connsiteX12" fmla="*/ 6428127 w 6428127"/>
                <a:gd name="connsiteY12" fmla="*/ 1486964 h 1770882"/>
                <a:gd name="connsiteX0" fmla="*/ 0 w 6449795"/>
                <a:gd name="connsiteY0" fmla="*/ 1764237 h 1770882"/>
                <a:gd name="connsiteX1" fmla="*/ 424417 w 6449795"/>
                <a:gd name="connsiteY1" fmla="*/ 1602928 h 1770882"/>
                <a:gd name="connsiteX2" fmla="*/ 1005189 w 6449795"/>
                <a:gd name="connsiteY2" fmla="*/ 1172655 h 1770882"/>
                <a:gd name="connsiteX3" fmla="*/ 1163595 w 6449795"/>
                <a:gd name="connsiteY3" fmla="*/ 602844 h 1770882"/>
                <a:gd name="connsiteX4" fmla="*/ 1401229 w 6449795"/>
                <a:gd name="connsiteY4" fmla="*/ 304951 h 1770882"/>
                <a:gd name="connsiteX5" fmla="*/ 2079447 w 6449795"/>
                <a:gd name="connsiteY5" fmla="*/ 408753 h 1770882"/>
                <a:gd name="connsiteX6" fmla="*/ 3523168 w 6449795"/>
                <a:gd name="connsiteY6" fmla="*/ 514456 h 1770882"/>
                <a:gd name="connsiteX7" fmla="*/ 4583912 w 6449795"/>
                <a:gd name="connsiteY7" fmla="*/ 303299 h 1770882"/>
                <a:gd name="connsiteX8" fmla="*/ 5170389 w 6449795"/>
                <a:gd name="connsiteY8" fmla="*/ 4355 h 1770882"/>
                <a:gd name="connsiteX9" fmla="*/ 5586949 w 6449795"/>
                <a:gd name="connsiteY9" fmla="*/ 166915 h 1770882"/>
                <a:gd name="connsiteX10" fmla="*/ 5861569 w 6449795"/>
                <a:gd name="connsiteY10" fmla="*/ 707798 h 1770882"/>
                <a:gd name="connsiteX11" fmla="*/ 6203156 w 6449795"/>
                <a:gd name="connsiteY11" fmla="*/ 1071155 h 1770882"/>
                <a:gd name="connsiteX12" fmla="*/ 6428127 w 6449795"/>
                <a:gd name="connsiteY12" fmla="*/ 1486964 h 1770882"/>
                <a:gd name="connsiteX13" fmla="*/ 6443018 w 6449795"/>
                <a:gd name="connsiteY13" fmla="*/ 1494678 h 1770882"/>
                <a:gd name="connsiteX0" fmla="*/ 0 w 6564638"/>
                <a:gd name="connsiteY0" fmla="*/ 1764237 h 1770882"/>
                <a:gd name="connsiteX1" fmla="*/ 424417 w 6564638"/>
                <a:gd name="connsiteY1" fmla="*/ 1602928 h 1770882"/>
                <a:gd name="connsiteX2" fmla="*/ 1005189 w 6564638"/>
                <a:gd name="connsiteY2" fmla="*/ 1172655 h 1770882"/>
                <a:gd name="connsiteX3" fmla="*/ 1163595 w 6564638"/>
                <a:gd name="connsiteY3" fmla="*/ 602844 h 1770882"/>
                <a:gd name="connsiteX4" fmla="*/ 1401229 w 6564638"/>
                <a:gd name="connsiteY4" fmla="*/ 304951 h 1770882"/>
                <a:gd name="connsiteX5" fmla="*/ 2079447 w 6564638"/>
                <a:gd name="connsiteY5" fmla="*/ 408753 h 1770882"/>
                <a:gd name="connsiteX6" fmla="*/ 3523168 w 6564638"/>
                <a:gd name="connsiteY6" fmla="*/ 514456 h 1770882"/>
                <a:gd name="connsiteX7" fmla="*/ 4583912 w 6564638"/>
                <a:gd name="connsiteY7" fmla="*/ 303299 h 1770882"/>
                <a:gd name="connsiteX8" fmla="*/ 5170389 w 6564638"/>
                <a:gd name="connsiteY8" fmla="*/ 4355 h 1770882"/>
                <a:gd name="connsiteX9" fmla="*/ 5586949 w 6564638"/>
                <a:gd name="connsiteY9" fmla="*/ 166915 h 1770882"/>
                <a:gd name="connsiteX10" fmla="*/ 5861569 w 6564638"/>
                <a:gd name="connsiteY10" fmla="*/ 707798 h 1770882"/>
                <a:gd name="connsiteX11" fmla="*/ 6203156 w 6564638"/>
                <a:gd name="connsiteY11" fmla="*/ 1071155 h 1770882"/>
                <a:gd name="connsiteX12" fmla="*/ 6428127 w 6564638"/>
                <a:gd name="connsiteY12" fmla="*/ 1486964 h 1770882"/>
                <a:gd name="connsiteX13" fmla="*/ 6564638 w 6564638"/>
                <a:gd name="connsiteY13" fmla="*/ 1683864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428127 w 6618691"/>
                <a:gd name="connsiteY12" fmla="*/ 1486964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095050 w 6618691"/>
                <a:gd name="connsiteY11" fmla="*/ 1084668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95050 w 6618691"/>
                <a:gd name="connsiteY11" fmla="*/ 1083601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401229 w 6618691"/>
                <a:gd name="connsiteY4" fmla="*/ 303884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2896 h 1781027"/>
                <a:gd name="connsiteX1" fmla="*/ 521399 w 6618691"/>
                <a:gd name="connsiteY1" fmla="*/ 1691641 h 1781027"/>
                <a:gd name="connsiteX2" fmla="*/ 1005189 w 6618691"/>
                <a:gd name="connsiteY2" fmla="*/ 1171314 h 1781027"/>
                <a:gd name="connsiteX3" fmla="*/ 1246721 w 6618691"/>
                <a:gd name="connsiteY3" fmla="*/ 1017140 h 1781027"/>
                <a:gd name="connsiteX4" fmla="*/ 1636757 w 6618691"/>
                <a:gd name="connsiteY4" fmla="*/ 947847 h 1781027"/>
                <a:gd name="connsiteX5" fmla="*/ 2460447 w 6618691"/>
                <a:gd name="connsiteY5" fmla="*/ 802266 h 1781027"/>
                <a:gd name="connsiteX6" fmla="*/ 3592441 w 6618691"/>
                <a:gd name="connsiteY6" fmla="*/ 693224 h 1781027"/>
                <a:gd name="connsiteX7" fmla="*/ 4396875 w 6618691"/>
                <a:gd name="connsiteY7" fmla="*/ 295030 h 1781027"/>
                <a:gd name="connsiteX8" fmla="*/ 5170389 w 6618691"/>
                <a:gd name="connsiteY8" fmla="*/ 3014 h 1781027"/>
                <a:gd name="connsiteX9" fmla="*/ 5586949 w 6618691"/>
                <a:gd name="connsiteY9" fmla="*/ 165574 h 1781027"/>
                <a:gd name="connsiteX10" fmla="*/ 5744453 w 6618691"/>
                <a:gd name="connsiteY10" fmla="*/ 517271 h 1781027"/>
                <a:gd name="connsiteX11" fmla="*/ 6045501 w 6618691"/>
                <a:gd name="connsiteY11" fmla="*/ 894141 h 1781027"/>
                <a:gd name="connsiteX12" fmla="*/ 6347047 w 6618691"/>
                <a:gd name="connsiteY12" fmla="*/ 1476614 h 1781027"/>
                <a:gd name="connsiteX13" fmla="*/ 6618691 w 6618691"/>
                <a:gd name="connsiteY13" fmla="*/ 1687028 h 1781027"/>
                <a:gd name="connsiteX0" fmla="*/ 0 w 6618691"/>
                <a:gd name="connsiteY0" fmla="*/ 1962011 h 1980142"/>
                <a:gd name="connsiteX1" fmla="*/ 521399 w 6618691"/>
                <a:gd name="connsiteY1" fmla="*/ 1890756 h 1980142"/>
                <a:gd name="connsiteX2" fmla="*/ 1005189 w 6618691"/>
                <a:gd name="connsiteY2" fmla="*/ 1370429 h 1980142"/>
                <a:gd name="connsiteX3" fmla="*/ 1246721 w 6618691"/>
                <a:gd name="connsiteY3" fmla="*/ 1216255 h 1980142"/>
                <a:gd name="connsiteX4" fmla="*/ 1636757 w 6618691"/>
                <a:gd name="connsiteY4" fmla="*/ 1146962 h 1980142"/>
                <a:gd name="connsiteX5" fmla="*/ 2460447 w 6618691"/>
                <a:gd name="connsiteY5" fmla="*/ 1001381 h 1980142"/>
                <a:gd name="connsiteX6" fmla="*/ 3592441 w 6618691"/>
                <a:gd name="connsiteY6" fmla="*/ 892339 h 1980142"/>
                <a:gd name="connsiteX7" fmla="*/ 4396875 w 6618691"/>
                <a:gd name="connsiteY7" fmla="*/ 494145 h 1980142"/>
                <a:gd name="connsiteX8" fmla="*/ 4747825 w 6618691"/>
                <a:gd name="connsiteY8" fmla="*/ 1238 h 1980142"/>
                <a:gd name="connsiteX9" fmla="*/ 5586949 w 6618691"/>
                <a:gd name="connsiteY9" fmla="*/ 364689 h 1980142"/>
                <a:gd name="connsiteX10" fmla="*/ 5744453 w 6618691"/>
                <a:gd name="connsiteY10" fmla="*/ 716386 h 1980142"/>
                <a:gd name="connsiteX11" fmla="*/ 6045501 w 6618691"/>
                <a:gd name="connsiteY11" fmla="*/ 1093256 h 1980142"/>
                <a:gd name="connsiteX12" fmla="*/ 6347047 w 6618691"/>
                <a:gd name="connsiteY12" fmla="*/ 1675729 h 1980142"/>
                <a:gd name="connsiteX13" fmla="*/ 6618691 w 6618691"/>
                <a:gd name="connsiteY13" fmla="*/ 1886143 h 1980142"/>
                <a:gd name="connsiteX0" fmla="*/ 0 w 6618691"/>
                <a:gd name="connsiteY0" fmla="*/ 1963851 h 1981982"/>
                <a:gd name="connsiteX1" fmla="*/ 521399 w 6618691"/>
                <a:gd name="connsiteY1" fmla="*/ 1892596 h 1981982"/>
                <a:gd name="connsiteX2" fmla="*/ 1005189 w 6618691"/>
                <a:gd name="connsiteY2" fmla="*/ 1372269 h 1981982"/>
                <a:gd name="connsiteX3" fmla="*/ 1246721 w 6618691"/>
                <a:gd name="connsiteY3" fmla="*/ 1218095 h 1981982"/>
                <a:gd name="connsiteX4" fmla="*/ 1636757 w 6618691"/>
                <a:gd name="connsiteY4" fmla="*/ 1148802 h 1981982"/>
                <a:gd name="connsiteX5" fmla="*/ 2460447 w 6618691"/>
                <a:gd name="connsiteY5" fmla="*/ 1003221 h 1981982"/>
                <a:gd name="connsiteX6" fmla="*/ 3592441 w 6618691"/>
                <a:gd name="connsiteY6" fmla="*/ 894179 h 1981982"/>
                <a:gd name="connsiteX7" fmla="*/ 4085147 w 6618691"/>
                <a:gd name="connsiteY7" fmla="*/ 579112 h 1981982"/>
                <a:gd name="connsiteX8" fmla="*/ 4747825 w 6618691"/>
                <a:gd name="connsiteY8" fmla="*/ 3078 h 1981982"/>
                <a:gd name="connsiteX9" fmla="*/ 5586949 w 6618691"/>
                <a:gd name="connsiteY9" fmla="*/ 366529 h 1981982"/>
                <a:gd name="connsiteX10" fmla="*/ 5744453 w 6618691"/>
                <a:gd name="connsiteY10" fmla="*/ 718226 h 1981982"/>
                <a:gd name="connsiteX11" fmla="*/ 6045501 w 6618691"/>
                <a:gd name="connsiteY11" fmla="*/ 1095096 h 1981982"/>
                <a:gd name="connsiteX12" fmla="*/ 6347047 w 6618691"/>
                <a:gd name="connsiteY12" fmla="*/ 1677569 h 1981982"/>
                <a:gd name="connsiteX13" fmla="*/ 6618691 w 6618691"/>
                <a:gd name="connsiteY13" fmla="*/ 1887983 h 1981982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3592441 w 6618691"/>
                <a:gd name="connsiteY6" fmla="*/ 859862 h 1947665"/>
                <a:gd name="connsiteX7" fmla="*/ 4085147 w 6618691"/>
                <a:gd name="connsiteY7" fmla="*/ 544795 h 1947665"/>
                <a:gd name="connsiteX8" fmla="*/ 4276770 w 6618691"/>
                <a:gd name="connsiteY8" fmla="*/ 3397 h 1947665"/>
                <a:gd name="connsiteX9" fmla="*/ 5586949 w 6618691"/>
                <a:gd name="connsiteY9" fmla="*/ 332212 h 1947665"/>
                <a:gd name="connsiteX10" fmla="*/ 5744453 w 6618691"/>
                <a:gd name="connsiteY10" fmla="*/ 683909 h 1947665"/>
                <a:gd name="connsiteX11" fmla="*/ 6045501 w 6618691"/>
                <a:gd name="connsiteY11" fmla="*/ 1060779 h 1947665"/>
                <a:gd name="connsiteX12" fmla="*/ 6347047 w 6618691"/>
                <a:gd name="connsiteY12" fmla="*/ 1643252 h 1947665"/>
                <a:gd name="connsiteX13" fmla="*/ 6618691 w 6618691"/>
                <a:gd name="connsiteY13" fmla="*/ 1853666 h 1947665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4085147 w 6618691"/>
                <a:gd name="connsiteY6" fmla="*/ 544795 h 1947665"/>
                <a:gd name="connsiteX7" fmla="*/ 4276770 w 6618691"/>
                <a:gd name="connsiteY7" fmla="*/ 3397 h 1947665"/>
                <a:gd name="connsiteX8" fmla="*/ 5586949 w 6618691"/>
                <a:gd name="connsiteY8" fmla="*/ 332212 h 1947665"/>
                <a:gd name="connsiteX9" fmla="*/ 5744453 w 6618691"/>
                <a:gd name="connsiteY9" fmla="*/ 683909 h 1947665"/>
                <a:gd name="connsiteX10" fmla="*/ 6045501 w 6618691"/>
                <a:gd name="connsiteY10" fmla="*/ 1060779 h 1947665"/>
                <a:gd name="connsiteX11" fmla="*/ 6347047 w 6618691"/>
                <a:gd name="connsiteY11" fmla="*/ 1643252 h 1947665"/>
                <a:gd name="connsiteX12" fmla="*/ 6618691 w 6618691"/>
                <a:gd name="connsiteY12" fmla="*/ 1853666 h 1947665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26269 h 1944400"/>
                <a:gd name="connsiteX1" fmla="*/ 521399 w 6618691"/>
                <a:gd name="connsiteY1" fmla="*/ 1855014 h 1944400"/>
                <a:gd name="connsiteX2" fmla="*/ 1005189 w 6618691"/>
                <a:gd name="connsiteY2" fmla="*/ 1334687 h 1944400"/>
                <a:gd name="connsiteX3" fmla="*/ 1246721 w 6618691"/>
                <a:gd name="connsiteY3" fmla="*/ 1180513 h 1944400"/>
                <a:gd name="connsiteX4" fmla="*/ 1636757 w 6618691"/>
                <a:gd name="connsiteY4" fmla="*/ 1111220 h 1944400"/>
                <a:gd name="connsiteX5" fmla="*/ 2460447 w 6618691"/>
                <a:gd name="connsiteY5" fmla="*/ 965639 h 1944400"/>
                <a:gd name="connsiteX6" fmla="*/ 3433983 w 6618691"/>
                <a:gd name="connsiteY6" fmla="*/ 728567 h 1944400"/>
                <a:gd name="connsiteX7" fmla="*/ 4276770 w 6618691"/>
                <a:gd name="connsiteY7" fmla="*/ 132 h 1944400"/>
                <a:gd name="connsiteX8" fmla="*/ 5039694 w 6618691"/>
                <a:gd name="connsiteY8" fmla="*/ 668383 h 1944400"/>
                <a:gd name="connsiteX9" fmla="*/ 5744453 w 6618691"/>
                <a:gd name="connsiteY9" fmla="*/ 680644 h 1944400"/>
                <a:gd name="connsiteX10" fmla="*/ 6045501 w 6618691"/>
                <a:gd name="connsiteY10" fmla="*/ 1057514 h 1944400"/>
                <a:gd name="connsiteX11" fmla="*/ 6347047 w 6618691"/>
                <a:gd name="connsiteY11" fmla="*/ 1639987 h 1944400"/>
                <a:gd name="connsiteX12" fmla="*/ 6618691 w 6618691"/>
                <a:gd name="connsiteY12" fmla="*/ 1850401 h 1944400"/>
                <a:gd name="connsiteX0" fmla="*/ 0 w 6618691"/>
                <a:gd name="connsiteY0" fmla="*/ 1926285 h 1944416"/>
                <a:gd name="connsiteX1" fmla="*/ 521399 w 6618691"/>
                <a:gd name="connsiteY1" fmla="*/ 1855030 h 1944416"/>
                <a:gd name="connsiteX2" fmla="*/ 1005189 w 6618691"/>
                <a:gd name="connsiteY2" fmla="*/ 1334703 h 1944416"/>
                <a:gd name="connsiteX3" fmla="*/ 1246721 w 6618691"/>
                <a:gd name="connsiteY3" fmla="*/ 1180529 h 1944416"/>
                <a:gd name="connsiteX4" fmla="*/ 1636757 w 6618691"/>
                <a:gd name="connsiteY4" fmla="*/ 1111236 h 1944416"/>
                <a:gd name="connsiteX5" fmla="*/ 2460447 w 6618691"/>
                <a:gd name="connsiteY5" fmla="*/ 965655 h 1944416"/>
                <a:gd name="connsiteX6" fmla="*/ 3433983 w 6618691"/>
                <a:gd name="connsiteY6" fmla="*/ 728583 h 1944416"/>
                <a:gd name="connsiteX7" fmla="*/ 4276770 w 6618691"/>
                <a:gd name="connsiteY7" fmla="*/ 148 h 1944416"/>
                <a:gd name="connsiteX8" fmla="*/ 5039694 w 6618691"/>
                <a:gd name="connsiteY8" fmla="*/ 668399 h 1944416"/>
                <a:gd name="connsiteX9" fmla="*/ 6045501 w 6618691"/>
                <a:gd name="connsiteY9" fmla="*/ 1057530 h 1944416"/>
                <a:gd name="connsiteX10" fmla="*/ 6347047 w 6618691"/>
                <a:gd name="connsiteY10" fmla="*/ 1640003 h 1944416"/>
                <a:gd name="connsiteX11" fmla="*/ 6618691 w 6618691"/>
                <a:gd name="connsiteY11" fmla="*/ 1850417 h 1944416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33220 h 1951351"/>
                <a:gd name="connsiteX1" fmla="*/ 521399 w 6618691"/>
                <a:gd name="connsiteY1" fmla="*/ 1861965 h 1951351"/>
                <a:gd name="connsiteX2" fmla="*/ 1005189 w 6618691"/>
                <a:gd name="connsiteY2" fmla="*/ 1341638 h 1951351"/>
                <a:gd name="connsiteX3" fmla="*/ 1246721 w 6618691"/>
                <a:gd name="connsiteY3" fmla="*/ 1187464 h 1951351"/>
                <a:gd name="connsiteX4" fmla="*/ 1636757 w 6618691"/>
                <a:gd name="connsiteY4" fmla="*/ 1118171 h 1951351"/>
                <a:gd name="connsiteX5" fmla="*/ 2460447 w 6618691"/>
                <a:gd name="connsiteY5" fmla="*/ 972590 h 1951351"/>
                <a:gd name="connsiteX6" fmla="*/ 3433983 w 6618691"/>
                <a:gd name="connsiteY6" fmla="*/ 735518 h 1951351"/>
                <a:gd name="connsiteX7" fmla="*/ 3861133 w 6618691"/>
                <a:gd name="connsiteY7" fmla="*/ 155 h 1951351"/>
                <a:gd name="connsiteX8" fmla="*/ 5039694 w 6618691"/>
                <a:gd name="connsiteY8" fmla="*/ 675334 h 1951351"/>
                <a:gd name="connsiteX9" fmla="*/ 5512101 w 6618691"/>
                <a:gd name="connsiteY9" fmla="*/ 1244574 h 1951351"/>
                <a:gd name="connsiteX10" fmla="*/ 6021465 w 6618691"/>
                <a:gd name="connsiteY10" fmla="*/ 1577665 h 1951351"/>
                <a:gd name="connsiteX11" fmla="*/ 6618691 w 6618691"/>
                <a:gd name="connsiteY11" fmla="*/ 1857352 h 1951351"/>
                <a:gd name="connsiteX0" fmla="*/ 0 w 6618691"/>
                <a:gd name="connsiteY0" fmla="*/ 1933298 h 1951429"/>
                <a:gd name="connsiteX1" fmla="*/ 521399 w 6618691"/>
                <a:gd name="connsiteY1" fmla="*/ 1862043 h 1951429"/>
                <a:gd name="connsiteX2" fmla="*/ 1005189 w 6618691"/>
                <a:gd name="connsiteY2" fmla="*/ 1341716 h 1951429"/>
                <a:gd name="connsiteX3" fmla="*/ 1246721 w 6618691"/>
                <a:gd name="connsiteY3" fmla="*/ 1187542 h 1951429"/>
                <a:gd name="connsiteX4" fmla="*/ 1636757 w 6618691"/>
                <a:gd name="connsiteY4" fmla="*/ 1118249 h 1951429"/>
                <a:gd name="connsiteX5" fmla="*/ 2460447 w 6618691"/>
                <a:gd name="connsiteY5" fmla="*/ 972668 h 1951429"/>
                <a:gd name="connsiteX6" fmla="*/ 3115329 w 6618691"/>
                <a:gd name="connsiteY6" fmla="*/ 749450 h 1951429"/>
                <a:gd name="connsiteX7" fmla="*/ 3861133 w 6618691"/>
                <a:gd name="connsiteY7" fmla="*/ 233 h 1951429"/>
                <a:gd name="connsiteX8" fmla="*/ 5039694 w 6618691"/>
                <a:gd name="connsiteY8" fmla="*/ 675412 h 1951429"/>
                <a:gd name="connsiteX9" fmla="*/ 5512101 w 6618691"/>
                <a:gd name="connsiteY9" fmla="*/ 1244652 h 1951429"/>
                <a:gd name="connsiteX10" fmla="*/ 6021465 w 6618691"/>
                <a:gd name="connsiteY10" fmla="*/ 1577743 h 1951429"/>
                <a:gd name="connsiteX11" fmla="*/ 6618691 w 6618691"/>
                <a:gd name="connsiteY11" fmla="*/ 1857430 h 1951429"/>
                <a:gd name="connsiteX0" fmla="*/ 0 w 6618691"/>
                <a:gd name="connsiteY0" fmla="*/ 1935115 h 1953246"/>
                <a:gd name="connsiteX1" fmla="*/ 521399 w 6618691"/>
                <a:gd name="connsiteY1" fmla="*/ 1863860 h 1953246"/>
                <a:gd name="connsiteX2" fmla="*/ 1005189 w 6618691"/>
                <a:gd name="connsiteY2" fmla="*/ 1343533 h 1953246"/>
                <a:gd name="connsiteX3" fmla="*/ 1246721 w 6618691"/>
                <a:gd name="connsiteY3" fmla="*/ 1189359 h 1953246"/>
                <a:gd name="connsiteX4" fmla="*/ 1636757 w 6618691"/>
                <a:gd name="connsiteY4" fmla="*/ 1120066 h 1953246"/>
                <a:gd name="connsiteX5" fmla="*/ 2460447 w 6618691"/>
                <a:gd name="connsiteY5" fmla="*/ 974485 h 1953246"/>
                <a:gd name="connsiteX6" fmla="*/ 3115329 w 6618691"/>
                <a:gd name="connsiteY6" fmla="*/ 751267 h 1953246"/>
                <a:gd name="connsiteX7" fmla="*/ 3861133 w 6618691"/>
                <a:gd name="connsiteY7" fmla="*/ 2050 h 1953246"/>
                <a:gd name="connsiteX8" fmla="*/ 4464731 w 6618691"/>
                <a:gd name="connsiteY8" fmla="*/ 552538 h 1953246"/>
                <a:gd name="connsiteX9" fmla="*/ 5512101 w 6618691"/>
                <a:gd name="connsiteY9" fmla="*/ 1246469 h 1953246"/>
                <a:gd name="connsiteX10" fmla="*/ 6021465 w 6618691"/>
                <a:gd name="connsiteY10" fmla="*/ 1579560 h 1953246"/>
                <a:gd name="connsiteX11" fmla="*/ 6618691 w 6618691"/>
                <a:gd name="connsiteY11" fmla="*/ 1859247 h 1953246"/>
                <a:gd name="connsiteX0" fmla="*/ 0 w 6618691"/>
                <a:gd name="connsiteY0" fmla="*/ 1934616 h 1952747"/>
                <a:gd name="connsiteX1" fmla="*/ 521399 w 6618691"/>
                <a:gd name="connsiteY1" fmla="*/ 1863361 h 1952747"/>
                <a:gd name="connsiteX2" fmla="*/ 1005189 w 6618691"/>
                <a:gd name="connsiteY2" fmla="*/ 1343034 h 1952747"/>
                <a:gd name="connsiteX3" fmla="*/ 1246721 w 6618691"/>
                <a:gd name="connsiteY3" fmla="*/ 1188860 h 1952747"/>
                <a:gd name="connsiteX4" fmla="*/ 1636757 w 6618691"/>
                <a:gd name="connsiteY4" fmla="*/ 1119567 h 1952747"/>
                <a:gd name="connsiteX5" fmla="*/ 2460447 w 6618691"/>
                <a:gd name="connsiteY5" fmla="*/ 973986 h 1952747"/>
                <a:gd name="connsiteX6" fmla="*/ 3115329 w 6618691"/>
                <a:gd name="connsiteY6" fmla="*/ 750768 h 1952747"/>
                <a:gd name="connsiteX7" fmla="*/ 3861133 w 6618691"/>
                <a:gd name="connsiteY7" fmla="*/ 1551 h 1952747"/>
                <a:gd name="connsiteX8" fmla="*/ 4464731 w 6618691"/>
                <a:gd name="connsiteY8" fmla="*/ 552039 h 1952747"/>
                <a:gd name="connsiteX9" fmla="*/ 5512101 w 6618691"/>
                <a:gd name="connsiteY9" fmla="*/ 1245970 h 1952747"/>
                <a:gd name="connsiteX10" fmla="*/ 6021465 w 6618691"/>
                <a:gd name="connsiteY10" fmla="*/ 1579061 h 1952747"/>
                <a:gd name="connsiteX11" fmla="*/ 6618691 w 6618691"/>
                <a:gd name="connsiteY11" fmla="*/ 1858748 h 1952747"/>
                <a:gd name="connsiteX0" fmla="*/ 0 w 6618691"/>
                <a:gd name="connsiteY0" fmla="*/ 1934274 h 1952405"/>
                <a:gd name="connsiteX1" fmla="*/ 521399 w 6618691"/>
                <a:gd name="connsiteY1" fmla="*/ 1863019 h 1952405"/>
                <a:gd name="connsiteX2" fmla="*/ 1005189 w 6618691"/>
                <a:gd name="connsiteY2" fmla="*/ 1342692 h 1952405"/>
                <a:gd name="connsiteX3" fmla="*/ 1246721 w 6618691"/>
                <a:gd name="connsiteY3" fmla="*/ 1188518 h 1952405"/>
                <a:gd name="connsiteX4" fmla="*/ 1636757 w 6618691"/>
                <a:gd name="connsiteY4" fmla="*/ 1119225 h 1952405"/>
                <a:gd name="connsiteX5" fmla="*/ 2460447 w 6618691"/>
                <a:gd name="connsiteY5" fmla="*/ 973644 h 1952405"/>
                <a:gd name="connsiteX6" fmla="*/ 3115329 w 6618691"/>
                <a:gd name="connsiteY6" fmla="*/ 750426 h 1952405"/>
                <a:gd name="connsiteX7" fmla="*/ 3861133 w 6618691"/>
                <a:gd name="connsiteY7" fmla="*/ 1209 h 1952405"/>
                <a:gd name="connsiteX8" fmla="*/ 4603277 w 6618691"/>
                <a:gd name="connsiteY8" fmla="*/ 572479 h 1952405"/>
                <a:gd name="connsiteX9" fmla="*/ 5512101 w 6618691"/>
                <a:gd name="connsiteY9" fmla="*/ 1245628 h 1952405"/>
                <a:gd name="connsiteX10" fmla="*/ 6021465 w 6618691"/>
                <a:gd name="connsiteY10" fmla="*/ 1578719 h 1952405"/>
                <a:gd name="connsiteX11" fmla="*/ 6618691 w 6618691"/>
                <a:gd name="connsiteY11" fmla="*/ 1858406 h 195240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30519 w 6618691"/>
                <a:gd name="connsiteY10" fmla="*/ 1676011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88828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0918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680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73960 w 6618691"/>
                <a:gd name="connsiteY5" fmla="*/ 1041521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372664 h 1386010"/>
                <a:gd name="connsiteX1" fmla="*/ 521399 w 6618691"/>
                <a:gd name="connsiteY1" fmla="*/ 1301409 h 1386010"/>
                <a:gd name="connsiteX2" fmla="*/ 915134 w 6618691"/>
                <a:gd name="connsiteY2" fmla="*/ 926555 h 1386010"/>
                <a:gd name="connsiteX3" fmla="*/ 1260235 w 6618691"/>
                <a:gd name="connsiteY3" fmla="*/ 673692 h 1386010"/>
                <a:gd name="connsiteX4" fmla="*/ 1627749 w 6618691"/>
                <a:gd name="connsiteY4" fmla="*/ 571129 h 1386010"/>
                <a:gd name="connsiteX5" fmla="*/ 2473960 w 6618691"/>
                <a:gd name="connsiteY5" fmla="*/ 479601 h 1386010"/>
                <a:gd name="connsiteX6" fmla="*/ 3182895 w 6618691"/>
                <a:gd name="connsiteY6" fmla="*/ 427551 h 1386010"/>
                <a:gd name="connsiteX7" fmla="*/ 4126895 w 6618691"/>
                <a:gd name="connsiteY7" fmla="*/ 218866 h 1386010"/>
                <a:gd name="connsiteX8" fmla="*/ 4603277 w 6618691"/>
                <a:gd name="connsiteY8" fmla="*/ 10869 h 1386010"/>
                <a:gd name="connsiteX9" fmla="*/ 5193446 w 6618691"/>
                <a:gd name="connsiteY9" fmla="*/ 573181 h 1386010"/>
                <a:gd name="connsiteX10" fmla="*/ 5730519 w 6618691"/>
                <a:gd name="connsiteY10" fmla="*/ 1114091 h 1386010"/>
                <a:gd name="connsiteX11" fmla="*/ 6618691 w 6618691"/>
                <a:gd name="connsiteY11" fmla="*/ 1296796 h 1386010"/>
                <a:gd name="connsiteX0" fmla="*/ 0 w 6618691"/>
                <a:gd name="connsiteY0" fmla="*/ 1246808 h 1260154"/>
                <a:gd name="connsiteX1" fmla="*/ 521399 w 6618691"/>
                <a:gd name="connsiteY1" fmla="*/ 1175553 h 1260154"/>
                <a:gd name="connsiteX2" fmla="*/ 915134 w 6618691"/>
                <a:gd name="connsiteY2" fmla="*/ 800699 h 1260154"/>
                <a:gd name="connsiteX3" fmla="*/ 1260235 w 6618691"/>
                <a:gd name="connsiteY3" fmla="*/ 547836 h 1260154"/>
                <a:gd name="connsiteX4" fmla="*/ 1627749 w 6618691"/>
                <a:gd name="connsiteY4" fmla="*/ 445273 h 1260154"/>
                <a:gd name="connsiteX5" fmla="*/ 2473960 w 6618691"/>
                <a:gd name="connsiteY5" fmla="*/ 353745 h 1260154"/>
                <a:gd name="connsiteX6" fmla="*/ 3182895 w 6618691"/>
                <a:gd name="connsiteY6" fmla="*/ 301695 h 1260154"/>
                <a:gd name="connsiteX7" fmla="*/ 4126895 w 6618691"/>
                <a:gd name="connsiteY7" fmla="*/ 93010 h 1260154"/>
                <a:gd name="connsiteX8" fmla="*/ 4715888 w 6618691"/>
                <a:gd name="connsiteY8" fmla="*/ 20146 h 1260154"/>
                <a:gd name="connsiteX9" fmla="*/ 5193446 w 6618691"/>
                <a:gd name="connsiteY9" fmla="*/ 447325 h 1260154"/>
                <a:gd name="connsiteX10" fmla="*/ 5730519 w 6618691"/>
                <a:gd name="connsiteY10" fmla="*/ 988235 h 1260154"/>
                <a:gd name="connsiteX11" fmla="*/ 6618691 w 6618691"/>
                <a:gd name="connsiteY11" fmla="*/ 1170940 h 1260154"/>
                <a:gd name="connsiteX0" fmla="*/ 0 w 6618691"/>
                <a:gd name="connsiteY0" fmla="*/ 1250272 h 1263618"/>
                <a:gd name="connsiteX1" fmla="*/ 521399 w 6618691"/>
                <a:gd name="connsiteY1" fmla="*/ 1179017 h 1263618"/>
                <a:gd name="connsiteX2" fmla="*/ 915134 w 6618691"/>
                <a:gd name="connsiteY2" fmla="*/ 804163 h 1263618"/>
                <a:gd name="connsiteX3" fmla="*/ 1260235 w 6618691"/>
                <a:gd name="connsiteY3" fmla="*/ 551300 h 1263618"/>
                <a:gd name="connsiteX4" fmla="*/ 1627749 w 6618691"/>
                <a:gd name="connsiteY4" fmla="*/ 448737 h 1263618"/>
                <a:gd name="connsiteX5" fmla="*/ 2473960 w 6618691"/>
                <a:gd name="connsiteY5" fmla="*/ 357209 h 1263618"/>
                <a:gd name="connsiteX6" fmla="*/ 3182895 w 6618691"/>
                <a:gd name="connsiteY6" fmla="*/ 305159 h 1263618"/>
                <a:gd name="connsiteX7" fmla="*/ 4126895 w 6618691"/>
                <a:gd name="connsiteY7" fmla="*/ 96474 h 1263618"/>
                <a:gd name="connsiteX8" fmla="*/ 4715888 w 6618691"/>
                <a:gd name="connsiteY8" fmla="*/ 23610 h 1263618"/>
                <a:gd name="connsiteX9" fmla="*/ 5184437 w 6618691"/>
                <a:gd name="connsiteY9" fmla="*/ 500338 h 1263618"/>
                <a:gd name="connsiteX10" fmla="*/ 5730519 w 6618691"/>
                <a:gd name="connsiteY10" fmla="*/ 991699 h 1263618"/>
                <a:gd name="connsiteX11" fmla="*/ 6618691 w 6618691"/>
                <a:gd name="connsiteY11" fmla="*/ 1174404 h 1263618"/>
                <a:gd name="connsiteX0" fmla="*/ 0 w 6618691"/>
                <a:gd name="connsiteY0" fmla="*/ 1248679 h 1262025"/>
                <a:gd name="connsiteX1" fmla="*/ 521399 w 6618691"/>
                <a:gd name="connsiteY1" fmla="*/ 1177424 h 1262025"/>
                <a:gd name="connsiteX2" fmla="*/ 915134 w 6618691"/>
                <a:gd name="connsiteY2" fmla="*/ 802570 h 1262025"/>
                <a:gd name="connsiteX3" fmla="*/ 1260235 w 6618691"/>
                <a:gd name="connsiteY3" fmla="*/ 549707 h 1262025"/>
                <a:gd name="connsiteX4" fmla="*/ 1627749 w 6618691"/>
                <a:gd name="connsiteY4" fmla="*/ 447144 h 1262025"/>
                <a:gd name="connsiteX5" fmla="*/ 2473960 w 6618691"/>
                <a:gd name="connsiteY5" fmla="*/ 355616 h 1262025"/>
                <a:gd name="connsiteX6" fmla="*/ 3182895 w 6618691"/>
                <a:gd name="connsiteY6" fmla="*/ 231496 h 1262025"/>
                <a:gd name="connsiteX7" fmla="*/ 4126895 w 6618691"/>
                <a:gd name="connsiteY7" fmla="*/ 94881 h 1262025"/>
                <a:gd name="connsiteX8" fmla="*/ 4715888 w 6618691"/>
                <a:gd name="connsiteY8" fmla="*/ 22017 h 1262025"/>
                <a:gd name="connsiteX9" fmla="*/ 5184437 w 6618691"/>
                <a:gd name="connsiteY9" fmla="*/ 498745 h 1262025"/>
                <a:gd name="connsiteX10" fmla="*/ 5730519 w 6618691"/>
                <a:gd name="connsiteY10" fmla="*/ 990106 h 1262025"/>
                <a:gd name="connsiteX11" fmla="*/ 6618691 w 6618691"/>
                <a:gd name="connsiteY11" fmla="*/ 1172811 h 1262025"/>
                <a:gd name="connsiteX0" fmla="*/ 0 w 6618691"/>
                <a:gd name="connsiteY0" fmla="*/ 1255087 h 1268433"/>
                <a:gd name="connsiteX1" fmla="*/ 521399 w 6618691"/>
                <a:gd name="connsiteY1" fmla="*/ 1183832 h 1268433"/>
                <a:gd name="connsiteX2" fmla="*/ 915134 w 6618691"/>
                <a:gd name="connsiteY2" fmla="*/ 808978 h 1268433"/>
                <a:gd name="connsiteX3" fmla="*/ 1260235 w 6618691"/>
                <a:gd name="connsiteY3" fmla="*/ 556115 h 1268433"/>
                <a:gd name="connsiteX4" fmla="*/ 1627749 w 6618691"/>
                <a:gd name="connsiteY4" fmla="*/ 453552 h 1268433"/>
                <a:gd name="connsiteX5" fmla="*/ 2473960 w 6618691"/>
                <a:gd name="connsiteY5" fmla="*/ 362024 h 1268433"/>
                <a:gd name="connsiteX6" fmla="*/ 3182895 w 6618691"/>
                <a:gd name="connsiteY6" fmla="*/ 237904 h 1268433"/>
                <a:gd name="connsiteX7" fmla="*/ 4126895 w 6618691"/>
                <a:gd name="connsiteY7" fmla="*/ 74263 h 1268433"/>
                <a:gd name="connsiteX8" fmla="*/ 4715888 w 6618691"/>
                <a:gd name="connsiteY8" fmla="*/ 28425 h 1268433"/>
                <a:gd name="connsiteX9" fmla="*/ 5184437 w 6618691"/>
                <a:gd name="connsiteY9" fmla="*/ 505153 h 1268433"/>
                <a:gd name="connsiteX10" fmla="*/ 5730519 w 6618691"/>
                <a:gd name="connsiteY10" fmla="*/ 996514 h 1268433"/>
                <a:gd name="connsiteX11" fmla="*/ 6618691 w 6618691"/>
                <a:gd name="connsiteY11" fmla="*/ 1179219 h 126843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84384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21322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627749 w 6618691"/>
                <a:gd name="connsiteY4" fmla="*/ 575610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893510 w 6618691"/>
                <a:gd name="connsiteY4" fmla="*/ 503539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191152 h 1204498"/>
                <a:gd name="connsiteX1" fmla="*/ 521399 w 6618691"/>
                <a:gd name="connsiteY1" fmla="*/ 1119897 h 1204498"/>
                <a:gd name="connsiteX2" fmla="*/ 915134 w 6618691"/>
                <a:gd name="connsiteY2" fmla="*/ 745043 h 1204498"/>
                <a:gd name="connsiteX3" fmla="*/ 1260235 w 6618691"/>
                <a:gd name="connsiteY3" fmla="*/ 492180 h 1204498"/>
                <a:gd name="connsiteX4" fmla="*/ 1893510 w 6618691"/>
                <a:gd name="connsiteY4" fmla="*/ 317546 h 1204498"/>
                <a:gd name="connsiteX5" fmla="*/ 2473960 w 6618691"/>
                <a:gd name="connsiteY5" fmla="*/ 235027 h 1204498"/>
                <a:gd name="connsiteX6" fmla="*/ 3182895 w 6618691"/>
                <a:gd name="connsiteY6" fmla="*/ 142438 h 1204498"/>
                <a:gd name="connsiteX7" fmla="*/ 4126895 w 6618691"/>
                <a:gd name="connsiteY7" fmla="*/ 10328 h 1204498"/>
                <a:gd name="connsiteX8" fmla="*/ 5184437 w 6618691"/>
                <a:gd name="connsiteY8" fmla="*/ 441218 h 1204498"/>
                <a:gd name="connsiteX9" fmla="*/ 5730519 w 6618691"/>
                <a:gd name="connsiteY9" fmla="*/ 932579 h 1204498"/>
                <a:gd name="connsiteX10" fmla="*/ 6618691 w 6618691"/>
                <a:gd name="connsiteY10" fmla="*/ 1115284 h 1204498"/>
                <a:gd name="connsiteX0" fmla="*/ 0 w 6618691"/>
                <a:gd name="connsiteY0" fmla="*/ 1048714 h 1062060"/>
                <a:gd name="connsiteX1" fmla="*/ 521399 w 6618691"/>
                <a:gd name="connsiteY1" fmla="*/ 977459 h 1062060"/>
                <a:gd name="connsiteX2" fmla="*/ 915134 w 6618691"/>
                <a:gd name="connsiteY2" fmla="*/ 602605 h 1062060"/>
                <a:gd name="connsiteX3" fmla="*/ 1260235 w 6618691"/>
                <a:gd name="connsiteY3" fmla="*/ 349742 h 1062060"/>
                <a:gd name="connsiteX4" fmla="*/ 1893510 w 6618691"/>
                <a:gd name="connsiteY4" fmla="*/ 175108 h 1062060"/>
                <a:gd name="connsiteX5" fmla="*/ 2473960 w 6618691"/>
                <a:gd name="connsiteY5" fmla="*/ 92589 h 1062060"/>
                <a:gd name="connsiteX6" fmla="*/ 3182895 w 6618691"/>
                <a:gd name="connsiteY6" fmla="*/ 0 h 1062060"/>
                <a:gd name="connsiteX7" fmla="*/ 5184437 w 6618691"/>
                <a:gd name="connsiteY7" fmla="*/ 298780 h 1062060"/>
                <a:gd name="connsiteX8" fmla="*/ 5730519 w 6618691"/>
                <a:gd name="connsiteY8" fmla="*/ 790141 h 1062060"/>
                <a:gd name="connsiteX9" fmla="*/ 6618691 w 6618691"/>
                <a:gd name="connsiteY9" fmla="*/ 972846 h 1062060"/>
                <a:gd name="connsiteX0" fmla="*/ 0 w 6618691"/>
                <a:gd name="connsiteY0" fmla="*/ 956125 h 969471"/>
                <a:gd name="connsiteX1" fmla="*/ 521399 w 6618691"/>
                <a:gd name="connsiteY1" fmla="*/ 884870 h 969471"/>
                <a:gd name="connsiteX2" fmla="*/ 915134 w 6618691"/>
                <a:gd name="connsiteY2" fmla="*/ 510016 h 969471"/>
                <a:gd name="connsiteX3" fmla="*/ 1260235 w 6618691"/>
                <a:gd name="connsiteY3" fmla="*/ 257153 h 969471"/>
                <a:gd name="connsiteX4" fmla="*/ 1893510 w 6618691"/>
                <a:gd name="connsiteY4" fmla="*/ 82519 h 969471"/>
                <a:gd name="connsiteX5" fmla="*/ 2473960 w 6618691"/>
                <a:gd name="connsiteY5" fmla="*/ 0 h 969471"/>
                <a:gd name="connsiteX6" fmla="*/ 5184437 w 6618691"/>
                <a:gd name="connsiteY6" fmla="*/ 206191 h 969471"/>
                <a:gd name="connsiteX7" fmla="*/ 5730519 w 6618691"/>
                <a:gd name="connsiteY7" fmla="*/ 697552 h 969471"/>
                <a:gd name="connsiteX8" fmla="*/ 6618691 w 6618691"/>
                <a:gd name="connsiteY8" fmla="*/ 880257 h 969471"/>
                <a:gd name="connsiteX0" fmla="*/ 0 w 6618691"/>
                <a:gd name="connsiteY0" fmla="*/ 874980 h 888326"/>
                <a:gd name="connsiteX1" fmla="*/ 521399 w 6618691"/>
                <a:gd name="connsiteY1" fmla="*/ 803725 h 888326"/>
                <a:gd name="connsiteX2" fmla="*/ 915134 w 6618691"/>
                <a:gd name="connsiteY2" fmla="*/ 428871 h 888326"/>
                <a:gd name="connsiteX3" fmla="*/ 1260235 w 6618691"/>
                <a:gd name="connsiteY3" fmla="*/ 176008 h 888326"/>
                <a:gd name="connsiteX4" fmla="*/ 1893510 w 6618691"/>
                <a:gd name="connsiteY4" fmla="*/ 1374 h 888326"/>
                <a:gd name="connsiteX5" fmla="*/ 5184437 w 6618691"/>
                <a:gd name="connsiteY5" fmla="*/ 125046 h 888326"/>
                <a:gd name="connsiteX6" fmla="*/ 5730519 w 6618691"/>
                <a:gd name="connsiteY6" fmla="*/ 616407 h 888326"/>
                <a:gd name="connsiteX7" fmla="*/ 6618691 w 6618691"/>
                <a:gd name="connsiteY7" fmla="*/ 799112 h 888326"/>
                <a:gd name="connsiteX0" fmla="*/ 0 w 6618691"/>
                <a:gd name="connsiteY0" fmla="*/ 780868 h 794214"/>
                <a:gd name="connsiteX1" fmla="*/ 521399 w 6618691"/>
                <a:gd name="connsiteY1" fmla="*/ 709613 h 794214"/>
                <a:gd name="connsiteX2" fmla="*/ 915134 w 6618691"/>
                <a:gd name="connsiteY2" fmla="*/ 334759 h 794214"/>
                <a:gd name="connsiteX3" fmla="*/ 1260235 w 6618691"/>
                <a:gd name="connsiteY3" fmla="*/ 81896 h 794214"/>
                <a:gd name="connsiteX4" fmla="*/ 5184437 w 6618691"/>
                <a:gd name="connsiteY4" fmla="*/ 30934 h 794214"/>
                <a:gd name="connsiteX5" fmla="*/ 5730519 w 6618691"/>
                <a:gd name="connsiteY5" fmla="*/ 522295 h 794214"/>
                <a:gd name="connsiteX6" fmla="*/ 6618691 w 6618691"/>
                <a:gd name="connsiteY6" fmla="*/ 705000 h 794214"/>
                <a:gd name="connsiteX0" fmla="*/ 0 w 6618691"/>
                <a:gd name="connsiteY0" fmla="*/ 752919 h 766265"/>
                <a:gd name="connsiteX1" fmla="*/ 521399 w 6618691"/>
                <a:gd name="connsiteY1" fmla="*/ 681664 h 766265"/>
                <a:gd name="connsiteX2" fmla="*/ 915134 w 6618691"/>
                <a:gd name="connsiteY2" fmla="*/ 306810 h 766265"/>
                <a:gd name="connsiteX3" fmla="*/ 5184437 w 6618691"/>
                <a:gd name="connsiteY3" fmla="*/ 2985 h 766265"/>
                <a:gd name="connsiteX4" fmla="*/ 5730519 w 6618691"/>
                <a:gd name="connsiteY4" fmla="*/ 494346 h 766265"/>
                <a:gd name="connsiteX5" fmla="*/ 6618691 w 6618691"/>
                <a:gd name="connsiteY5" fmla="*/ 677051 h 766265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5730519 w 6618691"/>
                <a:gd name="connsiteY3" fmla="*/ 494346 h 752919"/>
                <a:gd name="connsiteX4" fmla="*/ 6618691 w 6618691"/>
                <a:gd name="connsiteY4" fmla="*/ 677051 h 752919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6618691 w 6618691"/>
                <a:gd name="connsiteY3" fmla="*/ 677051 h 752919"/>
                <a:gd name="connsiteX0" fmla="*/ 0 w 6618691"/>
                <a:gd name="connsiteY0" fmla="*/ 797679 h 797679"/>
                <a:gd name="connsiteX1" fmla="*/ 915134 w 6618691"/>
                <a:gd name="connsiteY1" fmla="*/ 351570 h 797679"/>
                <a:gd name="connsiteX2" fmla="*/ 5472721 w 6618691"/>
                <a:gd name="connsiteY2" fmla="*/ 2701 h 797679"/>
                <a:gd name="connsiteX3" fmla="*/ 6618691 w 6618691"/>
                <a:gd name="connsiteY3" fmla="*/ 721811 h 797679"/>
                <a:gd name="connsiteX0" fmla="*/ 0 w 6618691"/>
                <a:gd name="connsiteY0" fmla="*/ 805053 h 805053"/>
                <a:gd name="connsiteX1" fmla="*/ 982700 w 6618691"/>
                <a:gd name="connsiteY1" fmla="*/ 340926 h 805053"/>
                <a:gd name="connsiteX2" fmla="*/ 5472721 w 6618691"/>
                <a:gd name="connsiteY2" fmla="*/ 10075 h 805053"/>
                <a:gd name="connsiteX3" fmla="*/ 6618691 w 6618691"/>
                <a:gd name="connsiteY3" fmla="*/ 729185 h 805053"/>
                <a:gd name="connsiteX0" fmla="*/ 0 w 6618691"/>
                <a:gd name="connsiteY0" fmla="*/ 807638 h 807638"/>
                <a:gd name="connsiteX1" fmla="*/ 1415126 w 6618691"/>
                <a:gd name="connsiteY1" fmla="*/ 311980 h 807638"/>
                <a:gd name="connsiteX2" fmla="*/ 5472721 w 6618691"/>
                <a:gd name="connsiteY2" fmla="*/ 12660 h 807638"/>
                <a:gd name="connsiteX3" fmla="*/ 6618691 w 6618691"/>
                <a:gd name="connsiteY3" fmla="*/ 731770 h 807638"/>
                <a:gd name="connsiteX0" fmla="*/ 0 w 6618691"/>
                <a:gd name="connsiteY0" fmla="*/ 807027 h 807027"/>
                <a:gd name="connsiteX1" fmla="*/ 698262 w 6618691"/>
                <a:gd name="connsiteY1" fmla="*/ 712409 h 807027"/>
                <a:gd name="connsiteX2" fmla="*/ 1415126 w 6618691"/>
                <a:gd name="connsiteY2" fmla="*/ 311369 h 807027"/>
                <a:gd name="connsiteX3" fmla="*/ 5472721 w 6618691"/>
                <a:gd name="connsiteY3" fmla="*/ 12049 h 807027"/>
                <a:gd name="connsiteX4" fmla="*/ 6618691 w 6618691"/>
                <a:gd name="connsiteY4" fmla="*/ 731159 h 807027"/>
                <a:gd name="connsiteX0" fmla="*/ 0 w 6618691"/>
                <a:gd name="connsiteY0" fmla="*/ 805955 h 805955"/>
                <a:gd name="connsiteX1" fmla="*/ 698262 w 6618691"/>
                <a:gd name="connsiteY1" fmla="*/ 711337 h 805955"/>
                <a:gd name="connsiteX2" fmla="*/ 1415126 w 6618691"/>
                <a:gd name="connsiteY2" fmla="*/ 310297 h 805955"/>
                <a:gd name="connsiteX3" fmla="*/ 5472721 w 6618691"/>
                <a:gd name="connsiteY3" fmla="*/ 10977 h 805955"/>
                <a:gd name="connsiteX4" fmla="*/ 6618691 w 6618691"/>
                <a:gd name="connsiteY4" fmla="*/ 730087 h 805955"/>
                <a:gd name="connsiteX0" fmla="*/ 0 w 6618691"/>
                <a:gd name="connsiteY0" fmla="*/ 820114 h 820114"/>
                <a:gd name="connsiteX1" fmla="*/ 698262 w 6618691"/>
                <a:gd name="connsiteY1" fmla="*/ 725496 h 820114"/>
                <a:gd name="connsiteX2" fmla="*/ 1415126 w 6618691"/>
                <a:gd name="connsiteY2" fmla="*/ 324456 h 820114"/>
                <a:gd name="connsiteX3" fmla="*/ 5342092 w 6618691"/>
                <a:gd name="connsiteY3" fmla="*/ 11623 h 820114"/>
                <a:gd name="connsiteX4" fmla="*/ 6618691 w 6618691"/>
                <a:gd name="connsiteY4" fmla="*/ 744246 h 820114"/>
                <a:gd name="connsiteX0" fmla="*/ 0 w 6618691"/>
                <a:gd name="connsiteY0" fmla="*/ 810451 h 810451"/>
                <a:gd name="connsiteX1" fmla="*/ 698262 w 6618691"/>
                <a:gd name="connsiteY1" fmla="*/ 715833 h 810451"/>
                <a:gd name="connsiteX2" fmla="*/ 1415126 w 6618691"/>
                <a:gd name="connsiteY2" fmla="*/ 314793 h 810451"/>
                <a:gd name="connsiteX3" fmla="*/ 5342092 w 6618691"/>
                <a:gd name="connsiteY3" fmla="*/ 1960 h 810451"/>
                <a:gd name="connsiteX4" fmla="*/ 6618691 w 6618691"/>
                <a:gd name="connsiteY4" fmla="*/ 734583 h 810451"/>
                <a:gd name="connsiteX0" fmla="*/ 0 w 6618691"/>
                <a:gd name="connsiteY0" fmla="*/ 816453 h 816453"/>
                <a:gd name="connsiteX1" fmla="*/ 698262 w 6618691"/>
                <a:gd name="connsiteY1" fmla="*/ 721835 h 816453"/>
                <a:gd name="connsiteX2" fmla="*/ 1415126 w 6618691"/>
                <a:gd name="connsiteY2" fmla="*/ 320795 h 816453"/>
                <a:gd name="connsiteX3" fmla="*/ 5342092 w 6618691"/>
                <a:gd name="connsiteY3" fmla="*/ 7962 h 816453"/>
                <a:gd name="connsiteX4" fmla="*/ 5923405 w 6618691"/>
                <a:gd name="connsiteY4" fmla="*/ 654269 h 816453"/>
                <a:gd name="connsiteX5" fmla="*/ 6618691 w 6618691"/>
                <a:gd name="connsiteY5" fmla="*/ 740585 h 816453"/>
                <a:gd name="connsiteX0" fmla="*/ 0 w 6618691"/>
                <a:gd name="connsiteY0" fmla="*/ 817553 h 817553"/>
                <a:gd name="connsiteX1" fmla="*/ 698262 w 6618691"/>
                <a:gd name="connsiteY1" fmla="*/ 722935 h 817553"/>
                <a:gd name="connsiteX2" fmla="*/ 1415126 w 6618691"/>
                <a:gd name="connsiteY2" fmla="*/ 321895 h 817553"/>
                <a:gd name="connsiteX3" fmla="*/ 5342092 w 6618691"/>
                <a:gd name="connsiteY3" fmla="*/ 9062 h 817553"/>
                <a:gd name="connsiteX4" fmla="*/ 5923405 w 6618691"/>
                <a:gd name="connsiteY4" fmla="*/ 655369 h 817553"/>
                <a:gd name="connsiteX5" fmla="*/ 6618691 w 6618691"/>
                <a:gd name="connsiteY5" fmla="*/ 741685 h 81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8691" h="817553">
                  <a:moveTo>
                    <a:pt x="0" y="817553"/>
                  </a:moveTo>
                  <a:cubicBezTo>
                    <a:pt x="93855" y="770252"/>
                    <a:pt x="462408" y="805545"/>
                    <a:pt x="698262" y="722935"/>
                  </a:cubicBezTo>
                  <a:cubicBezTo>
                    <a:pt x="934116" y="640325"/>
                    <a:pt x="641154" y="440874"/>
                    <a:pt x="1415126" y="321895"/>
                  </a:cubicBezTo>
                  <a:cubicBezTo>
                    <a:pt x="2189098" y="202916"/>
                    <a:pt x="5077191" y="-51022"/>
                    <a:pt x="5342092" y="9062"/>
                  </a:cubicBezTo>
                  <a:cubicBezTo>
                    <a:pt x="5606993" y="69146"/>
                    <a:pt x="5710639" y="533265"/>
                    <a:pt x="5923405" y="655369"/>
                  </a:cubicBezTo>
                  <a:cubicBezTo>
                    <a:pt x="6136171" y="777473"/>
                    <a:pt x="6507315" y="667991"/>
                    <a:pt x="6618691" y="741685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3" name="Straight Connector 1252">
              <a:extLst>
                <a:ext uri="{FF2B5EF4-FFF2-40B4-BE49-F238E27FC236}">
                  <a16:creationId xmlns:a16="http://schemas.microsoft.com/office/drawing/2014/main" id="{E0AA6D3A-87C3-D6CC-1775-7740641F1EA3}"/>
                </a:ext>
              </a:extLst>
            </p:cNvPr>
            <p:cNvCxnSpPr>
              <a:cxnSpLocks/>
            </p:cNvCxnSpPr>
            <p:nvPr/>
          </p:nvCxnSpPr>
          <p:spPr>
            <a:xfrm>
              <a:off x="893576" y="3358905"/>
              <a:ext cx="247489" cy="1685968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4119783F-A194-16E9-9B85-1E971E7E2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3880" y="3350084"/>
              <a:ext cx="257178" cy="1692379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>
              <a:extLst>
                <a:ext uri="{FF2B5EF4-FFF2-40B4-BE49-F238E27FC236}">
                  <a16:creationId xmlns:a16="http://schemas.microsoft.com/office/drawing/2014/main" id="{351C3EEC-A3F5-852C-958F-983155EA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8244" y="3366468"/>
              <a:ext cx="182039" cy="1663199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>
              <a:extLst>
                <a:ext uri="{FF2B5EF4-FFF2-40B4-BE49-F238E27FC236}">
                  <a16:creationId xmlns:a16="http://schemas.microsoft.com/office/drawing/2014/main" id="{D2D7BB48-D4D8-4E30-9907-9EB76FE0C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19473" y="3356495"/>
              <a:ext cx="246344" cy="1673172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>
              <a:extLst>
                <a:ext uri="{FF2B5EF4-FFF2-40B4-BE49-F238E27FC236}">
                  <a16:creationId xmlns:a16="http://schemas.microsoft.com/office/drawing/2014/main" id="{B38FE96C-A6EF-8321-9D87-289816D7F73A}"/>
                </a:ext>
              </a:extLst>
            </p:cNvPr>
            <p:cNvCxnSpPr>
              <a:cxnSpLocks/>
            </p:cNvCxnSpPr>
            <p:nvPr/>
          </p:nvCxnSpPr>
          <p:spPr>
            <a:xfrm>
              <a:off x="313449" y="5036064"/>
              <a:ext cx="37151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3CF6122E-AD10-7A2C-8A15-B1B7F393870F}"/>
                </a:ext>
              </a:extLst>
            </p:cNvPr>
            <p:cNvCxnSpPr>
              <a:cxnSpLocks/>
            </p:cNvCxnSpPr>
            <p:nvPr/>
          </p:nvCxnSpPr>
          <p:spPr>
            <a:xfrm>
              <a:off x="313449" y="3356495"/>
              <a:ext cx="37151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6BB1CF0B-374D-FEEC-5BCD-6EC910A54A4C}"/>
                </a:ext>
              </a:extLst>
            </p:cNvPr>
            <p:cNvGrpSpPr/>
            <p:nvPr/>
          </p:nvGrpSpPr>
          <p:grpSpPr>
            <a:xfrm>
              <a:off x="880664" y="3107103"/>
              <a:ext cx="3571142" cy="2215682"/>
              <a:chOff x="880664" y="3107103"/>
              <a:chExt cx="3571142" cy="2215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0" name="TextBox 1249">
                    <a:extLst>
                      <a:ext uri="{FF2B5EF4-FFF2-40B4-BE49-F238E27FC236}">
                        <a16:creationId xmlns:a16="http://schemas.microsoft.com/office/drawing/2014/main" id="{8B6D2EDC-2A43-6805-9F18-51DD7AC3B1D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271" y="3107103"/>
                    <a:ext cx="453710" cy="4912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50" name="TextBox 1249">
                    <a:extLst>
                      <a:ext uri="{FF2B5EF4-FFF2-40B4-BE49-F238E27FC236}">
                        <a16:creationId xmlns:a16="http://schemas.microsoft.com/office/drawing/2014/main" id="{8B6D2EDC-2A43-6805-9F18-51DD7AC3B1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2271" y="3107103"/>
                    <a:ext cx="453710" cy="4912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1" name="TextBox 1250">
                    <a:extLst>
                      <a:ext uri="{FF2B5EF4-FFF2-40B4-BE49-F238E27FC236}">
                        <a16:creationId xmlns:a16="http://schemas.microsoft.com/office/drawing/2014/main" id="{148ECF97-327C-8CE8-871D-1F12670F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3998096" y="4831551"/>
                    <a:ext cx="453710" cy="4912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51" name="TextBox 1250">
                    <a:extLst>
                      <a:ext uri="{FF2B5EF4-FFF2-40B4-BE49-F238E27FC236}">
                        <a16:creationId xmlns:a16="http://schemas.microsoft.com/office/drawing/2014/main" id="{148ECF97-327C-8CE8-871D-1F12670F8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8096" y="4831551"/>
                    <a:ext cx="453710" cy="4912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947" r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9" name="TextBox 1258">
                    <a:extLst>
                      <a:ext uri="{FF2B5EF4-FFF2-40B4-BE49-F238E27FC236}">
                        <a16:creationId xmlns:a16="http://schemas.microsoft.com/office/drawing/2014/main" id="{2A92E824-DD55-8D2A-99D8-931C35FC34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0664" y="3392055"/>
                    <a:ext cx="98501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59" name="TextBox 1258">
                    <a:extLst>
                      <a:ext uri="{FF2B5EF4-FFF2-40B4-BE49-F238E27FC236}">
                        <a16:creationId xmlns:a16="http://schemas.microsoft.com/office/drawing/2014/main" id="{2A92E824-DD55-8D2A-99D8-931C35FC34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64" y="3392055"/>
                    <a:ext cx="98501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0" name="TextBox 1259">
                    <a:extLst>
                      <a:ext uri="{FF2B5EF4-FFF2-40B4-BE49-F238E27FC236}">
                        <a16:creationId xmlns:a16="http://schemas.microsoft.com/office/drawing/2014/main" id="{ADA6C275-05BF-3DD8-1570-60813A7C13C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715" y="3438384"/>
                    <a:ext cx="98501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60" name="TextBox 1259">
                    <a:extLst>
                      <a:ext uri="{FF2B5EF4-FFF2-40B4-BE49-F238E27FC236}">
                        <a16:creationId xmlns:a16="http://schemas.microsoft.com/office/drawing/2014/main" id="{ADA6C275-05BF-3DD8-1570-60813A7C1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715" y="3438384"/>
                    <a:ext cx="98501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1" name="TextBox 1260">
                    <a:extLst>
                      <a:ext uri="{FF2B5EF4-FFF2-40B4-BE49-F238E27FC236}">
                        <a16:creationId xmlns:a16="http://schemas.microsoft.com/office/drawing/2014/main" id="{113D22DB-C4E6-898B-6384-7BBEC940C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637" y="4240466"/>
                    <a:ext cx="98501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61" name="TextBox 1260">
                    <a:extLst>
                      <a:ext uri="{FF2B5EF4-FFF2-40B4-BE49-F238E27FC236}">
                        <a16:creationId xmlns:a16="http://schemas.microsoft.com/office/drawing/2014/main" id="{113D22DB-C4E6-898B-6384-7BBEC940C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637" y="4240466"/>
                    <a:ext cx="98501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F4260A58-D45B-D1D3-D7CF-19F395B6E371}"/>
                </a:ext>
              </a:extLst>
            </p:cNvPr>
            <p:cNvSpPr/>
            <p:nvPr/>
          </p:nvSpPr>
          <p:spPr>
            <a:xfrm>
              <a:off x="313448" y="3988517"/>
              <a:ext cx="3705857" cy="1012294"/>
            </a:xfrm>
            <a:custGeom>
              <a:avLst/>
              <a:gdLst>
                <a:gd name="connsiteX0" fmla="*/ 0 w 6520437"/>
                <a:gd name="connsiteY0" fmla="*/ 1646928 h 1681660"/>
                <a:gd name="connsiteX1" fmla="*/ 375920 w 6520437"/>
                <a:gd name="connsiteY1" fmla="*/ 1626608 h 1681660"/>
                <a:gd name="connsiteX2" fmla="*/ 1168400 w 6520437"/>
                <a:gd name="connsiteY2" fmla="*/ 1128768 h 1681660"/>
                <a:gd name="connsiteX3" fmla="*/ 1016000 w 6520437"/>
                <a:gd name="connsiteY3" fmla="*/ 671568 h 1681660"/>
                <a:gd name="connsiteX4" fmla="*/ 1483360 w 6520437"/>
                <a:gd name="connsiteY4" fmla="*/ 427728 h 1681660"/>
                <a:gd name="connsiteX5" fmla="*/ 2062480 w 6520437"/>
                <a:gd name="connsiteY5" fmla="*/ 509008 h 1681660"/>
                <a:gd name="connsiteX6" fmla="*/ 3911600 w 6520437"/>
                <a:gd name="connsiteY6" fmla="*/ 448048 h 1681660"/>
                <a:gd name="connsiteX7" fmla="*/ 4805680 w 6520437"/>
                <a:gd name="connsiteY7" fmla="*/ 214368 h 1681660"/>
                <a:gd name="connsiteX8" fmla="*/ 5171440 w 6520437"/>
                <a:gd name="connsiteY8" fmla="*/ 1008 h 1681660"/>
                <a:gd name="connsiteX9" fmla="*/ 5588000 w 6520437"/>
                <a:gd name="connsiteY9" fmla="*/ 163568 h 1681660"/>
                <a:gd name="connsiteX10" fmla="*/ 5984240 w 6520437"/>
                <a:gd name="connsiteY10" fmla="*/ 763008 h 1681660"/>
                <a:gd name="connsiteX11" fmla="*/ 6136640 w 6520437"/>
                <a:gd name="connsiteY11" fmla="*/ 1067808 h 1681660"/>
                <a:gd name="connsiteX12" fmla="*/ 6492240 w 6520437"/>
                <a:gd name="connsiteY12" fmla="*/ 1636768 h 1681660"/>
                <a:gd name="connsiteX13" fmla="*/ 6471920 w 6520437"/>
                <a:gd name="connsiteY13" fmla="*/ 1525008 h 1681660"/>
                <a:gd name="connsiteX0" fmla="*/ 0 w 6550917"/>
                <a:gd name="connsiteY0" fmla="*/ 1738368 h 1749287"/>
                <a:gd name="connsiteX1" fmla="*/ 406400 w 6550917"/>
                <a:gd name="connsiteY1" fmla="*/ 1626608 h 1749287"/>
                <a:gd name="connsiteX2" fmla="*/ 1198880 w 6550917"/>
                <a:gd name="connsiteY2" fmla="*/ 1128768 h 1749287"/>
                <a:gd name="connsiteX3" fmla="*/ 1046480 w 6550917"/>
                <a:gd name="connsiteY3" fmla="*/ 671568 h 1749287"/>
                <a:gd name="connsiteX4" fmla="*/ 1513840 w 6550917"/>
                <a:gd name="connsiteY4" fmla="*/ 427728 h 1749287"/>
                <a:gd name="connsiteX5" fmla="*/ 2092960 w 6550917"/>
                <a:gd name="connsiteY5" fmla="*/ 509008 h 1749287"/>
                <a:gd name="connsiteX6" fmla="*/ 3942080 w 6550917"/>
                <a:gd name="connsiteY6" fmla="*/ 448048 h 1749287"/>
                <a:gd name="connsiteX7" fmla="*/ 4836160 w 6550917"/>
                <a:gd name="connsiteY7" fmla="*/ 214368 h 1749287"/>
                <a:gd name="connsiteX8" fmla="*/ 5201920 w 6550917"/>
                <a:gd name="connsiteY8" fmla="*/ 1008 h 1749287"/>
                <a:gd name="connsiteX9" fmla="*/ 5618480 w 6550917"/>
                <a:gd name="connsiteY9" fmla="*/ 163568 h 1749287"/>
                <a:gd name="connsiteX10" fmla="*/ 6014720 w 6550917"/>
                <a:gd name="connsiteY10" fmla="*/ 763008 h 1749287"/>
                <a:gd name="connsiteX11" fmla="*/ 6167120 w 6550917"/>
                <a:gd name="connsiteY11" fmla="*/ 1067808 h 1749287"/>
                <a:gd name="connsiteX12" fmla="*/ 6522720 w 6550917"/>
                <a:gd name="connsiteY12" fmla="*/ 1636768 h 1749287"/>
                <a:gd name="connsiteX13" fmla="*/ 6502400 w 6550917"/>
                <a:gd name="connsiteY13" fmla="*/ 1525008 h 1749287"/>
                <a:gd name="connsiteX0" fmla="*/ 0 w 6384253"/>
                <a:gd name="connsiteY0" fmla="*/ 1233871 h 1664686"/>
                <a:gd name="connsiteX1" fmla="*/ 239736 w 6384253"/>
                <a:gd name="connsiteY1" fmla="*/ 1626608 h 1664686"/>
                <a:gd name="connsiteX2" fmla="*/ 1032216 w 6384253"/>
                <a:gd name="connsiteY2" fmla="*/ 1128768 h 1664686"/>
                <a:gd name="connsiteX3" fmla="*/ 879816 w 6384253"/>
                <a:gd name="connsiteY3" fmla="*/ 671568 h 1664686"/>
                <a:gd name="connsiteX4" fmla="*/ 1347176 w 6384253"/>
                <a:gd name="connsiteY4" fmla="*/ 427728 h 1664686"/>
                <a:gd name="connsiteX5" fmla="*/ 1926296 w 6384253"/>
                <a:gd name="connsiteY5" fmla="*/ 509008 h 1664686"/>
                <a:gd name="connsiteX6" fmla="*/ 3775416 w 6384253"/>
                <a:gd name="connsiteY6" fmla="*/ 448048 h 1664686"/>
                <a:gd name="connsiteX7" fmla="*/ 4669496 w 6384253"/>
                <a:gd name="connsiteY7" fmla="*/ 214368 h 1664686"/>
                <a:gd name="connsiteX8" fmla="*/ 5035256 w 6384253"/>
                <a:gd name="connsiteY8" fmla="*/ 1008 h 1664686"/>
                <a:gd name="connsiteX9" fmla="*/ 5451816 w 6384253"/>
                <a:gd name="connsiteY9" fmla="*/ 163568 h 1664686"/>
                <a:gd name="connsiteX10" fmla="*/ 5848056 w 6384253"/>
                <a:gd name="connsiteY10" fmla="*/ 763008 h 1664686"/>
                <a:gd name="connsiteX11" fmla="*/ 6000456 w 6384253"/>
                <a:gd name="connsiteY11" fmla="*/ 1067808 h 1664686"/>
                <a:gd name="connsiteX12" fmla="*/ 6356056 w 6384253"/>
                <a:gd name="connsiteY12" fmla="*/ 1636768 h 1664686"/>
                <a:gd name="connsiteX13" fmla="*/ 6335736 w 6384253"/>
                <a:gd name="connsiteY13" fmla="*/ 1525008 h 1664686"/>
                <a:gd name="connsiteX0" fmla="*/ 0 w 6519386"/>
                <a:gd name="connsiteY0" fmla="*/ 1760890 h 1769792"/>
                <a:gd name="connsiteX1" fmla="*/ 374869 w 6519386"/>
                <a:gd name="connsiteY1" fmla="*/ 1626608 h 1769792"/>
                <a:gd name="connsiteX2" fmla="*/ 1167349 w 6519386"/>
                <a:gd name="connsiteY2" fmla="*/ 1128768 h 1769792"/>
                <a:gd name="connsiteX3" fmla="*/ 1014949 w 6519386"/>
                <a:gd name="connsiteY3" fmla="*/ 671568 h 1769792"/>
                <a:gd name="connsiteX4" fmla="*/ 1482309 w 6519386"/>
                <a:gd name="connsiteY4" fmla="*/ 427728 h 1769792"/>
                <a:gd name="connsiteX5" fmla="*/ 2061429 w 6519386"/>
                <a:gd name="connsiteY5" fmla="*/ 509008 h 1769792"/>
                <a:gd name="connsiteX6" fmla="*/ 3910549 w 6519386"/>
                <a:gd name="connsiteY6" fmla="*/ 448048 h 1769792"/>
                <a:gd name="connsiteX7" fmla="*/ 4804629 w 6519386"/>
                <a:gd name="connsiteY7" fmla="*/ 214368 h 1769792"/>
                <a:gd name="connsiteX8" fmla="*/ 5170389 w 6519386"/>
                <a:gd name="connsiteY8" fmla="*/ 1008 h 1769792"/>
                <a:gd name="connsiteX9" fmla="*/ 5586949 w 6519386"/>
                <a:gd name="connsiteY9" fmla="*/ 163568 h 1769792"/>
                <a:gd name="connsiteX10" fmla="*/ 5983189 w 6519386"/>
                <a:gd name="connsiteY10" fmla="*/ 763008 h 1769792"/>
                <a:gd name="connsiteX11" fmla="*/ 6135589 w 6519386"/>
                <a:gd name="connsiteY11" fmla="*/ 1067808 h 1769792"/>
                <a:gd name="connsiteX12" fmla="*/ 6491189 w 6519386"/>
                <a:gd name="connsiteY12" fmla="*/ 1636768 h 1769792"/>
                <a:gd name="connsiteX13" fmla="*/ 6470869 w 6519386"/>
                <a:gd name="connsiteY13" fmla="*/ 1525008 h 1769792"/>
                <a:gd name="connsiteX0" fmla="*/ 0 w 6519386"/>
                <a:gd name="connsiteY0" fmla="*/ 1760890 h 1767880"/>
                <a:gd name="connsiteX1" fmla="*/ 424417 w 6519386"/>
                <a:gd name="connsiteY1" fmla="*/ 1599581 h 1767880"/>
                <a:gd name="connsiteX2" fmla="*/ 1167349 w 6519386"/>
                <a:gd name="connsiteY2" fmla="*/ 1128768 h 1767880"/>
                <a:gd name="connsiteX3" fmla="*/ 1014949 w 6519386"/>
                <a:gd name="connsiteY3" fmla="*/ 671568 h 1767880"/>
                <a:gd name="connsiteX4" fmla="*/ 1482309 w 6519386"/>
                <a:gd name="connsiteY4" fmla="*/ 427728 h 1767880"/>
                <a:gd name="connsiteX5" fmla="*/ 2061429 w 6519386"/>
                <a:gd name="connsiteY5" fmla="*/ 509008 h 1767880"/>
                <a:gd name="connsiteX6" fmla="*/ 3910549 w 6519386"/>
                <a:gd name="connsiteY6" fmla="*/ 448048 h 1767880"/>
                <a:gd name="connsiteX7" fmla="*/ 4804629 w 6519386"/>
                <a:gd name="connsiteY7" fmla="*/ 214368 h 1767880"/>
                <a:gd name="connsiteX8" fmla="*/ 5170389 w 6519386"/>
                <a:gd name="connsiteY8" fmla="*/ 1008 h 1767880"/>
                <a:gd name="connsiteX9" fmla="*/ 5586949 w 6519386"/>
                <a:gd name="connsiteY9" fmla="*/ 163568 h 1767880"/>
                <a:gd name="connsiteX10" fmla="*/ 5983189 w 6519386"/>
                <a:gd name="connsiteY10" fmla="*/ 763008 h 1767880"/>
                <a:gd name="connsiteX11" fmla="*/ 6135589 w 6519386"/>
                <a:gd name="connsiteY11" fmla="*/ 1067808 h 1767880"/>
                <a:gd name="connsiteX12" fmla="*/ 6491189 w 6519386"/>
                <a:gd name="connsiteY12" fmla="*/ 1636768 h 1767880"/>
                <a:gd name="connsiteX13" fmla="*/ 6470869 w 6519386"/>
                <a:gd name="connsiteY13" fmla="*/ 1525008 h 1767880"/>
                <a:gd name="connsiteX0" fmla="*/ 0 w 6519386"/>
                <a:gd name="connsiteY0" fmla="*/ 1760890 h 1771241"/>
                <a:gd name="connsiteX1" fmla="*/ 424417 w 6519386"/>
                <a:gd name="connsiteY1" fmla="*/ 1599581 h 1771241"/>
                <a:gd name="connsiteX2" fmla="*/ 1167349 w 6519386"/>
                <a:gd name="connsiteY2" fmla="*/ 1128768 h 1771241"/>
                <a:gd name="connsiteX3" fmla="*/ 1014949 w 6519386"/>
                <a:gd name="connsiteY3" fmla="*/ 671568 h 1771241"/>
                <a:gd name="connsiteX4" fmla="*/ 1482309 w 6519386"/>
                <a:gd name="connsiteY4" fmla="*/ 427728 h 1771241"/>
                <a:gd name="connsiteX5" fmla="*/ 2061429 w 6519386"/>
                <a:gd name="connsiteY5" fmla="*/ 509008 h 1771241"/>
                <a:gd name="connsiteX6" fmla="*/ 3910549 w 6519386"/>
                <a:gd name="connsiteY6" fmla="*/ 448048 h 1771241"/>
                <a:gd name="connsiteX7" fmla="*/ 4804629 w 6519386"/>
                <a:gd name="connsiteY7" fmla="*/ 214368 h 1771241"/>
                <a:gd name="connsiteX8" fmla="*/ 5170389 w 6519386"/>
                <a:gd name="connsiteY8" fmla="*/ 1008 h 1771241"/>
                <a:gd name="connsiteX9" fmla="*/ 5586949 w 6519386"/>
                <a:gd name="connsiteY9" fmla="*/ 163568 h 1771241"/>
                <a:gd name="connsiteX10" fmla="*/ 5983189 w 6519386"/>
                <a:gd name="connsiteY10" fmla="*/ 763008 h 1771241"/>
                <a:gd name="connsiteX11" fmla="*/ 6135589 w 6519386"/>
                <a:gd name="connsiteY11" fmla="*/ 1067808 h 1771241"/>
                <a:gd name="connsiteX12" fmla="*/ 6491189 w 6519386"/>
                <a:gd name="connsiteY12" fmla="*/ 1636768 h 1771241"/>
                <a:gd name="connsiteX13" fmla="*/ 6470869 w 6519386"/>
                <a:gd name="connsiteY13" fmla="*/ 1525008 h 1771241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39381 w 6519386"/>
                <a:gd name="connsiteY6" fmla="*/ 461561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523168 w 6519386"/>
                <a:gd name="connsiteY6" fmla="*/ 514918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135589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203156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491189"/>
                <a:gd name="connsiteY0" fmla="*/ 1764237 h 1770882"/>
                <a:gd name="connsiteX1" fmla="*/ 424417 w 6491189"/>
                <a:gd name="connsiteY1" fmla="*/ 1602928 h 1770882"/>
                <a:gd name="connsiteX2" fmla="*/ 1005189 w 6491189"/>
                <a:gd name="connsiteY2" fmla="*/ 1172655 h 1770882"/>
                <a:gd name="connsiteX3" fmla="*/ 1163595 w 6491189"/>
                <a:gd name="connsiteY3" fmla="*/ 602844 h 1770882"/>
                <a:gd name="connsiteX4" fmla="*/ 1401229 w 6491189"/>
                <a:gd name="connsiteY4" fmla="*/ 304951 h 1770882"/>
                <a:gd name="connsiteX5" fmla="*/ 2079447 w 6491189"/>
                <a:gd name="connsiteY5" fmla="*/ 408753 h 1770882"/>
                <a:gd name="connsiteX6" fmla="*/ 3523168 w 6491189"/>
                <a:gd name="connsiteY6" fmla="*/ 514456 h 1770882"/>
                <a:gd name="connsiteX7" fmla="*/ 4583912 w 6491189"/>
                <a:gd name="connsiteY7" fmla="*/ 303299 h 1770882"/>
                <a:gd name="connsiteX8" fmla="*/ 5170389 w 6491189"/>
                <a:gd name="connsiteY8" fmla="*/ 4355 h 1770882"/>
                <a:gd name="connsiteX9" fmla="*/ 5586949 w 6491189"/>
                <a:gd name="connsiteY9" fmla="*/ 166915 h 1770882"/>
                <a:gd name="connsiteX10" fmla="*/ 5861569 w 6491189"/>
                <a:gd name="connsiteY10" fmla="*/ 707798 h 1770882"/>
                <a:gd name="connsiteX11" fmla="*/ 6203156 w 6491189"/>
                <a:gd name="connsiteY11" fmla="*/ 1071155 h 1770882"/>
                <a:gd name="connsiteX12" fmla="*/ 6491189 w 6491189"/>
                <a:gd name="connsiteY12" fmla="*/ 1640115 h 1770882"/>
                <a:gd name="connsiteX0" fmla="*/ 0 w 6428127"/>
                <a:gd name="connsiteY0" fmla="*/ 1764237 h 1770882"/>
                <a:gd name="connsiteX1" fmla="*/ 424417 w 6428127"/>
                <a:gd name="connsiteY1" fmla="*/ 1602928 h 1770882"/>
                <a:gd name="connsiteX2" fmla="*/ 1005189 w 6428127"/>
                <a:gd name="connsiteY2" fmla="*/ 1172655 h 1770882"/>
                <a:gd name="connsiteX3" fmla="*/ 1163595 w 6428127"/>
                <a:gd name="connsiteY3" fmla="*/ 602844 h 1770882"/>
                <a:gd name="connsiteX4" fmla="*/ 1401229 w 6428127"/>
                <a:gd name="connsiteY4" fmla="*/ 304951 h 1770882"/>
                <a:gd name="connsiteX5" fmla="*/ 2079447 w 6428127"/>
                <a:gd name="connsiteY5" fmla="*/ 408753 h 1770882"/>
                <a:gd name="connsiteX6" fmla="*/ 3523168 w 6428127"/>
                <a:gd name="connsiteY6" fmla="*/ 514456 h 1770882"/>
                <a:gd name="connsiteX7" fmla="*/ 4583912 w 6428127"/>
                <a:gd name="connsiteY7" fmla="*/ 303299 h 1770882"/>
                <a:gd name="connsiteX8" fmla="*/ 5170389 w 6428127"/>
                <a:gd name="connsiteY8" fmla="*/ 4355 h 1770882"/>
                <a:gd name="connsiteX9" fmla="*/ 5586949 w 6428127"/>
                <a:gd name="connsiteY9" fmla="*/ 166915 h 1770882"/>
                <a:gd name="connsiteX10" fmla="*/ 5861569 w 6428127"/>
                <a:gd name="connsiteY10" fmla="*/ 707798 h 1770882"/>
                <a:gd name="connsiteX11" fmla="*/ 6203156 w 6428127"/>
                <a:gd name="connsiteY11" fmla="*/ 1071155 h 1770882"/>
                <a:gd name="connsiteX12" fmla="*/ 6428127 w 6428127"/>
                <a:gd name="connsiteY12" fmla="*/ 1486964 h 1770882"/>
                <a:gd name="connsiteX0" fmla="*/ 0 w 6449795"/>
                <a:gd name="connsiteY0" fmla="*/ 1764237 h 1770882"/>
                <a:gd name="connsiteX1" fmla="*/ 424417 w 6449795"/>
                <a:gd name="connsiteY1" fmla="*/ 1602928 h 1770882"/>
                <a:gd name="connsiteX2" fmla="*/ 1005189 w 6449795"/>
                <a:gd name="connsiteY2" fmla="*/ 1172655 h 1770882"/>
                <a:gd name="connsiteX3" fmla="*/ 1163595 w 6449795"/>
                <a:gd name="connsiteY3" fmla="*/ 602844 h 1770882"/>
                <a:gd name="connsiteX4" fmla="*/ 1401229 w 6449795"/>
                <a:gd name="connsiteY4" fmla="*/ 304951 h 1770882"/>
                <a:gd name="connsiteX5" fmla="*/ 2079447 w 6449795"/>
                <a:gd name="connsiteY5" fmla="*/ 408753 h 1770882"/>
                <a:gd name="connsiteX6" fmla="*/ 3523168 w 6449795"/>
                <a:gd name="connsiteY6" fmla="*/ 514456 h 1770882"/>
                <a:gd name="connsiteX7" fmla="*/ 4583912 w 6449795"/>
                <a:gd name="connsiteY7" fmla="*/ 303299 h 1770882"/>
                <a:gd name="connsiteX8" fmla="*/ 5170389 w 6449795"/>
                <a:gd name="connsiteY8" fmla="*/ 4355 h 1770882"/>
                <a:gd name="connsiteX9" fmla="*/ 5586949 w 6449795"/>
                <a:gd name="connsiteY9" fmla="*/ 166915 h 1770882"/>
                <a:gd name="connsiteX10" fmla="*/ 5861569 w 6449795"/>
                <a:gd name="connsiteY10" fmla="*/ 707798 h 1770882"/>
                <a:gd name="connsiteX11" fmla="*/ 6203156 w 6449795"/>
                <a:gd name="connsiteY11" fmla="*/ 1071155 h 1770882"/>
                <a:gd name="connsiteX12" fmla="*/ 6428127 w 6449795"/>
                <a:gd name="connsiteY12" fmla="*/ 1486964 h 1770882"/>
                <a:gd name="connsiteX13" fmla="*/ 6443018 w 6449795"/>
                <a:gd name="connsiteY13" fmla="*/ 1494678 h 1770882"/>
                <a:gd name="connsiteX0" fmla="*/ 0 w 6564638"/>
                <a:gd name="connsiteY0" fmla="*/ 1764237 h 1770882"/>
                <a:gd name="connsiteX1" fmla="*/ 424417 w 6564638"/>
                <a:gd name="connsiteY1" fmla="*/ 1602928 h 1770882"/>
                <a:gd name="connsiteX2" fmla="*/ 1005189 w 6564638"/>
                <a:gd name="connsiteY2" fmla="*/ 1172655 h 1770882"/>
                <a:gd name="connsiteX3" fmla="*/ 1163595 w 6564638"/>
                <a:gd name="connsiteY3" fmla="*/ 602844 h 1770882"/>
                <a:gd name="connsiteX4" fmla="*/ 1401229 w 6564638"/>
                <a:gd name="connsiteY4" fmla="*/ 304951 h 1770882"/>
                <a:gd name="connsiteX5" fmla="*/ 2079447 w 6564638"/>
                <a:gd name="connsiteY5" fmla="*/ 408753 h 1770882"/>
                <a:gd name="connsiteX6" fmla="*/ 3523168 w 6564638"/>
                <a:gd name="connsiteY6" fmla="*/ 514456 h 1770882"/>
                <a:gd name="connsiteX7" fmla="*/ 4583912 w 6564638"/>
                <a:gd name="connsiteY7" fmla="*/ 303299 h 1770882"/>
                <a:gd name="connsiteX8" fmla="*/ 5170389 w 6564638"/>
                <a:gd name="connsiteY8" fmla="*/ 4355 h 1770882"/>
                <a:gd name="connsiteX9" fmla="*/ 5586949 w 6564638"/>
                <a:gd name="connsiteY9" fmla="*/ 166915 h 1770882"/>
                <a:gd name="connsiteX10" fmla="*/ 5861569 w 6564638"/>
                <a:gd name="connsiteY10" fmla="*/ 707798 h 1770882"/>
                <a:gd name="connsiteX11" fmla="*/ 6203156 w 6564638"/>
                <a:gd name="connsiteY11" fmla="*/ 1071155 h 1770882"/>
                <a:gd name="connsiteX12" fmla="*/ 6428127 w 6564638"/>
                <a:gd name="connsiteY12" fmla="*/ 1486964 h 1770882"/>
                <a:gd name="connsiteX13" fmla="*/ 6564638 w 6564638"/>
                <a:gd name="connsiteY13" fmla="*/ 1683864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428127 w 6618691"/>
                <a:gd name="connsiteY12" fmla="*/ 1486964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095050 w 6618691"/>
                <a:gd name="connsiteY11" fmla="*/ 1084668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95050 w 6618691"/>
                <a:gd name="connsiteY11" fmla="*/ 1083601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401229 w 6618691"/>
                <a:gd name="connsiteY4" fmla="*/ 303884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2896 h 1781027"/>
                <a:gd name="connsiteX1" fmla="*/ 521399 w 6618691"/>
                <a:gd name="connsiteY1" fmla="*/ 1691641 h 1781027"/>
                <a:gd name="connsiteX2" fmla="*/ 1005189 w 6618691"/>
                <a:gd name="connsiteY2" fmla="*/ 1171314 h 1781027"/>
                <a:gd name="connsiteX3" fmla="*/ 1246721 w 6618691"/>
                <a:gd name="connsiteY3" fmla="*/ 1017140 h 1781027"/>
                <a:gd name="connsiteX4" fmla="*/ 1636757 w 6618691"/>
                <a:gd name="connsiteY4" fmla="*/ 947847 h 1781027"/>
                <a:gd name="connsiteX5" fmla="*/ 2460447 w 6618691"/>
                <a:gd name="connsiteY5" fmla="*/ 802266 h 1781027"/>
                <a:gd name="connsiteX6" fmla="*/ 3592441 w 6618691"/>
                <a:gd name="connsiteY6" fmla="*/ 693224 h 1781027"/>
                <a:gd name="connsiteX7" fmla="*/ 4396875 w 6618691"/>
                <a:gd name="connsiteY7" fmla="*/ 295030 h 1781027"/>
                <a:gd name="connsiteX8" fmla="*/ 5170389 w 6618691"/>
                <a:gd name="connsiteY8" fmla="*/ 3014 h 1781027"/>
                <a:gd name="connsiteX9" fmla="*/ 5586949 w 6618691"/>
                <a:gd name="connsiteY9" fmla="*/ 165574 h 1781027"/>
                <a:gd name="connsiteX10" fmla="*/ 5744453 w 6618691"/>
                <a:gd name="connsiteY10" fmla="*/ 517271 h 1781027"/>
                <a:gd name="connsiteX11" fmla="*/ 6045501 w 6618691"/>
                <a:gd name="connsiteY11" fmla="*/ 894141 h 1781027"/>
                <a:gd name="connsiteX12" fmla="*/ 6347047 w 6618691"/>
                <a:gd name="connsiteY12" fmla="*/ 1476614 h 1781027"/>
                <a:gd name="connsiteX13" fmla="*/ 6618691 w 6618691"/>
                <a:gd name="connsiteY13" fmla="*/ 1687028 h 1781027"/>
                <a:gd name="connsiteX0" fmla="*/ 0 w 6618691"/>
                <a:gd name="connsiteY0" fmla="*/ 1962011 h 1980142"/>
                <a:gd name="connsiteX1" fmla="*/ 521399 w 6618691"/>
                <a:gd name="connsiteY1" fmla="*/ 1890756 h 1980142"/>
                <a:gd name="connsiteX2" fmla="*/ 1005189 w 6618691"/>
                <a:gd name="connsiteY2" fmla="*/ 1370429 h 1980142"/>
                <a:gd name="connsiteX3" fmla="*/ 1246721 w 6618691"/>
                <a:gd name="connsiteY3" fmla="*/ 1216255 h 1980142"/>
                <a:gd name="connsiteX4" fmla="*/ 1636757 w 6618691"/>
                <a:gd name="connsiteY4" fmla="*/ 1146962 h 1980142"/>
                <a:gd name="connsiteX5" fmla="*/ 2460447 w 6618691"/>
                <a:gd name="connsiteY5" fmla="*/ 1001381 h 1980142"/>
                <a:gd name="connsiteX6" fmla="*/ 3592441 w 6618691"/>
                <a:gd name="connsiteY6" fmla="*/ 892339 h 1980142"/>
                <a:gd name="connsiteX7" fmla="*/ 4396875 w 6618691"/>
                <a:gd name="connsiteY7" fmla="*/ 494145 h 1980142"/>
                <a:gd name="connsiteX8" fmla="*/ 4747825 w 6618691"/>
                <a:gd name="connsiteY8" fmla="*/ 1238 h 1980142"/>
                <a:gd name="connsiteX9" fmla="*/ 5586949 w 6618691"/>
                <a:gd name="connsiteY9" fmla="*/ 364689 h 1980142"/>
                <a:gd name="connsiteX10" fmla="*/ 5744453 w 6618691"/>
                <a:gd name="connsiteY10" fmla="*/ 716386 h 1980142"/>
                <a:gd name="connsiteX11" fmla="*/ 6045501 w 6618691"/>
                <a:gd name="connsiteY11" fmla="*/ 1093256 h 1980142"/>
                <a:gd name="connsiteX12" fmla="*/ 6347047 w 6618691"/>
                <a:gd name="connsiteY12" fmla="*/ 1675729 h 1980142"/>
                <a:gd name="connsiteX13" fmla="*/ 6618691 w 6618691"/>
                <a:gd name="connsiteY13" fmla="*/ 1886143 h 1980142"/>
                <a:gd name="connsiteX0" fmla="*/ 0 w 6618691"/>
                <a:gd name="connsiteY0" fmla="*/ 1963851 h 1981982"/>
                <a:gd name="connsiteX1" fmla="*/ 521399 w 6618691"/>
                <a:gd name="connsiteY1" fmla="*/ 1892596 h 1981982"/>
                <a:gd name="connsiteX2" fmla="*/ 1005189 w 6618691"/>
                <a:gd name="connsiteY2" fmla="*/ 1372269 h 1981982"/>
                <a:gd name="connsiteX3" fmla="*/ 1246721 w 6618691"/>
                <a:gd name="connsiteY3" fmla="*/ 1218095 h 1981982"/>
                <a:gd name="connsiteX4" fmla="*/ 1636757 w 6618691"/>
                <a:gd name="connsiteY4" fmla="*/ 1148802 h 1981982"/>
                <a:gd name="connsiteX5" fmla="*/ 2460447 w 6618691"/>
                <a:gd name="connsiteY5" fmla="*/ 1003221 h 1981982"/>
                <a:gd name="connsiteX6" fmla="*/ 3592441 w 6618691"/>
                <a:gd name="connsiteY6" fmla="*/ 894179 h 1981982"/>
                <a:gd name="connsiteX7" fmla="*/ 4085147 w 6618691"/>
                <a:gd name="connsiteY7" fmla="*/ 579112 h 1981982"/>
                <a:gd name="connsiteX8" fmla="*/ 4747825 w 6618691"/>
                <a:gd name="connsiteY8" fmla="*/ 3078 h 1981982"/>
                <a:gd name="connsiteX9" fmla="*/ 5586949 w 6618691"/>
                <a:gd name="connsiteY9" fmla="*/ 366529 h 1981982"/>
                <a:gd name="connsiteX10" fmla="*/ 5744453 w 6618691"/>
                <a:gd name="connsiteY10" fmla="*/ 718226 h 1981982"/>
                <a:gd name="connsiteX11" fmla="*/ 6045501 w 6618691"/>
                <a:gd name="connsiteY11" fmla="*/ 1095096 h 1981982"/>
                <a:gd name="connsiteX12" fmla="*/ 6347047 w 6618691"/>
                <a:gd name="connsiteY12" fmla="*/ 1677569 h 1981982"/>
                <a:gd name="connsiteX13" fmla="*/ 6618691 w 6618691"/>
                <a:gd name="connsiteY13" fmla="*/ 1887983 h 1981982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3592441 w 6618691"/>
                <a:gd name="connsiteY6" fmla="*/ 859862 h 1947665"/>
                <a:gd name="connsiteX7" fmla="*/ 4085147 w 6618691"/>
                <a:gd name="connsiteY7" fmla="*/ 544795 h 1947665"/>
                <a:gd name="connsiteX8" fmla="*/ 4276770 w 6618691"/>
                <a:gd name="connsiteY8" fmla="*/ 3397 h 1947665"/>
                <a:gd name="connsiteX9" fmla="*/ 5586949 w 6618691"/>
                <a:gd name="connsiteY9" fmla="*/ 332212 h 1947665"/>
                <a:gd name="connsiteX10" fmla="*/ 5744453 w 6618691"/>
                <a:gd name="connsiteY10" fmla="*/ 683909 h 1947665"/>
                <a:gd name="connsiteX11" fmla="*/ 6045501 w 6618691"/>
                <a:gd name="connsiteY11" fmla="*/ 1060779 h 1947665"/>
                <a:gd name="connsiteX12" fmla="*/ 6347047 w 6618691"/>
                <a:gd name="connsiteY12" fmla="*/ 1643252 h 1947665"/>
                <a:gd name="connsiteX13" fmla="*/ 6618691 w 6618691"/>
                <a:gd name="connsiteY13" fmla="*/ 1853666 h 1947665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4085147 w 6618691"/>
                <a:gd name="connsiteY6" fmla="*/ 544795 h 1947665"/>
                <a:gd name="connsiteX7" fmla="*/ 4276770 w 6618691"/>
                <a:gd name="connsiteY7" fmla="*/ 3397 h 1947665"/>
                <a:gd name="connsiteX8" fmla="*/ 5586949 w 6618691"/>
                <a:gd name="connsiteY8" fmla="*/ 332212 h 1947665"/>
                <a:gd name="connsiteX9" fmla="*/ 5744453 w 6618691"/>
                <a:gd name="connsiteY9" fmla="*/ 683909 h 1947665"/>
                <a:gd name="connsiteX10" fmla="*/ 6045501 w 6618691"/>
                <a:gd name="connsiteY10" fmla="*/ 1060779 h 1947665"/>
                <a:gd name="connsiteX11" fmla="*/ 6347047 w 6618691"/>
                <a:gd name="connsiteY11" fmla="*/ 1643252 h 1947665"/>
                <a:gd name="connsiteX12" fmla="*/ 6618691 w 6618691"/>
                <a:gd name="connsiteY12" fmla="*/ 1853666 h 1947665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26269 h 1944400"/>
                <a:gd name="connsiteX1" fmla="*/ 521399 w 6618691"/>
                <a:gd name="connsiteY1" fmla="*/ 1855014 h 1944400"/>
                <a:gd name="connsiteX2" fmla="*/ 1005189 w 6618691"/>
                <a:gd name="connsiteY2" fmla="*/ 1334687 h 1944400"/>
                <a:gd name="connsiteX3" fmla="*/ 1246721 w 6618691"/>
                <a:gd name="connsiteY3" fmla="*/ 1180513 h 1944400"/>
                <a:gd name="connsiteX4" fmla="*/ 1636757 w 6618691"/>
                <a:gd name="connsiteY4" fmla="*/ 1111220 h 1944400"/>
                <a:gd name="connsiteX5" fmla="*/ 2460447 w 6618691"/>
                <a:gd name="connsiteY5" fmla="*/ 965639 h 1944400"/>
                <a:gd name="connsiteX6" fmla="*/ 3433983 w 6618691"/>
                <a:gd name="connsiteY6" fmla="*/ 728567 h 1944400"/>
                <a:gd name="connsiteX7" fmla="*/ 4276770 w 6618691"/>
                <a:gd name="connsiteY7" fmla="*/ 132 h 1944400"/>
                <a:gd name="connsiteX8" fmla="*/ 5039694 w 6618691"/>
                <a:gd name="connsiteY8" fmla="*/ 668383 h 1944400"/>
                <a:gd name="connsiteX9" fmla="*/ 5744453 w 6618691"/>
                <a:gd name="connsiteY9" fmla="*/ 680644 h 1944400"/>
                <a:gd name="connsiteX10" fmla="*/ 6045501 w 6618691"/>
                <a:gd name="connsiteY10" fmla="*/ 1057514 h 1944400"/>
                <a:gd name="connsiteX11" fmla="*/ 6347047 w 6618691"/>
                <a:gd name="connsiteY11" fmla="*/ 1639987 h 1944400"/>
                <a:gd name="connsiteX12" fmla="*/ 6618691 w 6618691"/>
                <a:gd name="connsiteY12" fmla="*/ 1850401 h 1944400"/>
                <a:gd name="connsiteX0" fmla="*/ 0 w 6618691"/>
                <a:gd name="connsiteY0" fmla="*/ 1926285 h 1944416"/>
                <a:gd name="connsiteX1" fmla="*/ 521399 w 6618691"/>
                <a:gd name="connsiteY1" fmla="*/ 1855030 h 1944416"/>
                <a:gd name="connsiteX2" fmla="*/ 1005189 w 6618691"/>
                <a:gd name="connsiteY2" fmla="*/ 1334703 h 1944416"/>
                <a:gd name="connsiteX3" fmla="*/ 1246721 w 6618691"/>
                <a:gd name="connsiteY3" fmla="*/ 1180529 h 1944416"/>
                <a:gd name="connsiteX4" fmla="*/ 1636757 w 6618691"/>
                <a:gd name="connsiteY4" fmla="*/ 1111236 h 1944416"/>
                <a:gd name="connsiteX5" fmla="*/ 2460447 w 6618691"/>
                <a:gd name="connsiteY5" fmla="*/ 965655 h 1944416"/>
                <a:gd name="connsiteX6" fmla="*/ 3433983 w 6618691"/>
                <a:gd name="connsiteY6" fmla="*/ 728583 h 1944416"/>
                <a:gd name="connsiteX7" fmla="*/ 4276770 w 6618691"/>
                <a:gd name="connsiteY7" fmla="*/ 148 h 1944416"/>
                <a:gd name="connsiteX8" fmla="*/ 5039694 w 6618691"/>
                <a:gd name="connsiteY8" fmla="*/ 668399 h 1944416"/>
                <a:gd name="connsiteX9" fmla="*/ 6045501 w 6618691"/>
                <a:gd name="connsiteY9" fmla="*/ 1057530 h 1944416"/>
                <a:gd name="connsiteX10" fmla="*/ 6347047 w 6618691"/>
                <a:gd name="connsiteY10" fmla="*/ 1640003 h 1944416"/>
                <a:gd name="connsiteX11" fmla="*/ 6618691 w 6618691"/>
                <a:gd name="connsiteY11" fmla="*/ 1850417 h 1944416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33220 h 1951351"/>
                <a:gd name="connsiteX1" fmla="*/ 521399 w 6618691"/>
                <a:gd name="connsiteY1" fmla="*/ 1861965 h 1951351"/>
                <a:gd name="connsiteX2" fmla="*/ 1005189 w 6618691"/>
                <a:gd name="connsiteY2" fmla="*/ 1341638 h 1951351"/>
                <a:gd name="connsiteX3" fmla="*/ 1246721 w 6618691"/>
                <a:gd name="connsiteY3" fmla="*/ 1187464 h 1951351"/>
                <a:gd name="connsiteX4" fmla="*/ 1636757 w 6618691"/>
                <a:gd name="connsiteY4" fmla="*/ 1118171 h 1951351"/>
                <a:gd name="connsiteX5" fmla="*/ 2460447 w 6618691"/>
                <a:gd name="connsiteY5" fmla="*/ 972590 h 1951351"/>
                <a:gd name="connsiteX6" fmla="*/ 3433983 w 6618691"/>
                <a:gd name="connsiteY6" fmla="*/ 735518 h 1951351"/>
                <a:gd name="connsiteX7" fmla="*/ 3861133 w 6618691"/>
                <a:gd name="connsiteY7" fmla="*/ 155 h 1951351"/>
                <a:gd name="connsiteX8" fmla="*/ 5039694 w 6618691"/>
                <a:gd name="connsiteY8" fmla="*/ 675334 h 1951351"/>
                <a:gd name="connsiteX9" fmla="*/ 5512101 w 6618691"/>
                <a:gd name="connsiteY9" fmla="*/ 1244574 h 1951351"/>
                <a:gd name="connsiteX10" fmla="*/ 6021465 w 6618691"/>
                <a:gd name="connsiteY10" fmla="*/ 1577665 h 1951351"/>
                <a:gd name="connsiteX11" fmla="*/ 6618691 w 6618691"/>
                <a:gd name="connsiteY11" fmla="*/ 1857352 h 1951351"/>
                <a:gd name="connsiteX0" fmla="*/ 0 w 6618691"/>
                <a:gd name="connsiteY0" fmla="*/ 1933298 h 1951429"/>
                <a:gd name="connsiteX1" fmla="*/ 521399 w 6618691"/>
                <a:gd name="connsiteY1" fmla="*/ 1862043 h 1951429"/>
                <a:gd name="connsiteX2" fmla="*/ 1005189 w 6618691"/>
                <a:gd name="connsiteY2" fmla="*/ 1341716 h 1951429"/>
                <a:gd name="connsiteX3" fmla="*/ 1246721 w 6618691"/>
                <a:gd name="connsiteY3" fmla="*/ 1187542 h 1951429"/>
                <a:gd name="connsiteX4" fmla="*/ 1636757 w 6618691"/>
                <a:gd name="connsiteY4" fmla="*/ 1118249 h 1951429"/>
                <a:gd name="connsiteX5" fmla="*/ 2460447 w 6618691"/>
                <a:gd name="connsiteY5" fmla="*/ 972668 h 1951429"/>
                <a:gd name="connsiteX6" fmla="*/ 3115329 w 6618691"/>
                <a:gd name="connsiteY6" fmla="*/ 749450 h 1951429"/>
                <a:gd name="connsiteX7" fmla="*/ 3861133 w 6618691"/>
                <a:gd name="connsiteY7" fmla="*/ 233 h 1951429"/>
                <a:gd name="connsiteX8" fmla="*/ 5039694 w 6618691"/>
                <a:gd name="connsiteY8" fmla="*/ 675412 h 1951429"/>
                <a:gd name="connsiteX9" fmla="*/ 5512101 w 6618691"/>
                <a:gd name="connsiteY9" fmla="*/ 1244652 h 1951429"/>
                <a:gd name="connsiteX10" fmla="*/ 6021465 w 6618691"/>
                <a:gd name="connsiteY10" fmla="*/ 1577743 h 1951429"/>
                <a:gd name="connsiteX11" fmla="*/ 6618691 w 6618691"/>
                <a:gd name="connsiteY11" fmla="*/ 1857430 h 1951429"/>
                <a:gd name="connsiteX0" fmla="*/ 0 w 6618691"/>
                <a:gd name="connsiteY0" fmla="*/ 1935115 h 1953246"/>
                <a:gd name="connsiteX1" fmla="*/ 521399 w 6618691"/>
                <a:gd name="connsiteY1" fmla="*/ 1863860 h 1953246"/>
                <a:gd name="connsiteX2" fmla="*/ 1005189 w 6618691"/>
                <a:gd name="connsiteY2" fmla="*/ 1343533 h 1953246"/>
                <a:gd name="connsiteX3" fmla="*/ 1246721 w 6618691"/>
                <a:gd name="connsiteY3" fmla="*/ 1189359 h 1953246"/>
                <a:gd name="connsiteX4" fmla="*/ 1636757 w 6618691"/>
                <a:gd name="connsiteY4" fmla="*/ 1120066 h 1953246"/>
                <a:gd name="connsiteX5" fmla="*/ 2460447 w 6618691"/>
                <a:gd name="connsiteY5" fmla="*/ 974485 h 1953246"/>
                <a:gd name="connsiteX6" fmla="*/ 3115329 w 6618691"/>
                <a:gd name="connsiteY6" fmla="*/ 751267 h 1953246"/>
                <a:gd name="connsiteX7" fmla="*/ 3861133 w 6618691"/>
                <a:gd name="connsiteY7" fmla="*/ 2050 h 1953246"/>
                <a:gd name="connsiteX8" fmla="*/ 4464731 w 6618691"/>
                <a:gd name="connsiteY8" fmla="*/ 552538 h 1953246"/>
                <a:gd name="connsiteX9" fmla="*/ 5512101 w 6618691"/>
                <a:gd name="connsiteY9" fmla="*/ 1246469 h 1953246"/>
                <a:gd name="connsiteX10" fmla="*/ 6021465 w 6618691"/>
                <a:gd name="connsiteY10" fmla="*/ 1579560 h 1953246"/>
                <a:gd name="connsiteX11" fmla="*/ 6618691 w 6618691"/>
                <a:gd name="connsiteY11" fmla="*/ 1859247 h 1953246"/>
                <a:gd name="connsiteX0" fmla="*/ 0 w 6618691"/>
                <a:gd name="connsiteY0" fmla="*/ 1934616 h 1952747"/>
                <a:gd name="connsiteX1" fmla="*/ 521399 w 6618691"/>
                <a:gd name="connsiteY1" fmla="*/ 1863361 h 1952747"/>
                <a:gd name="connsiteX2" fmla="*/ 1005189 w 6618691"/>
                <a:gd name="connsiteY2" fmla="*/ 1343034 h 1952747"/>
                <a:gd name="connsiteX3" fmla="*/ 1246721 w 6618691"/>
                <a:gd name="connsiteY3" fmla="*/ 1188860 h 1952747"/>
                <a:gd name="connsiteX4" fmla="*/ 1636757 w 6618691"/>
                <a:gd name="connsiteY4" fmla="*/ 1119567 h 1952747"/>
                <a:gd name="connsiteX5" fmla="*/ 2460447 w 6618691"/>
                <a:gd name="connsiteY5" fmla="*/ 973986 h 1952747"/>
                <a:gd name="connsiteX6" fmla="*/ 3115329 w 6618691"/>
                <a:gd name="connsiteY6" fmla="*/ 750768 h 1952747"/>
                <a:gd name="connsiteX7" fmla="*/ 3861133 w 6618691"/>
                <a:gd name="connsiteY7" fmla="*/ 1551 h 1952747"/>
                <a:gd name="connsiteX8" fmla="*/ 4464731 w 6618691"/>
                <a:gd name="connsiteY8" fmla="*/ 552039 h 1952747"/>
                <a:gd name="connsiteX9" fmla="*/ 5512101 w 6618691"/>
                <a:gd name="connsiteY9" fmla="*/ 1245970 h 1952747"/>
                <a:gd name="connsiteX10" fmla="*/ 6021465 w 6618691"/>
                <a:gd name="connsiteY10" fmla="*/ 1579061 h 1952747"/>
                <a:gd name="connsiteX11" fmla="*/ 6618691 w 6618691"/>
                <a:gd name="connsiteY11" fmla="*/ 1858748 h 1952747"/>
                <a:gd name="connsiteX0" fmla="*/ 0 w 6618691"/>
                <a:gd name="connsiteY0" fmla="*/ 1934274 h 1952405"/>
                <a:gd name="connsiteX1" fmla="*/ 521399 w 6618691"/>
                <a:gd name="connsiteY1" fmla="*/ 1863019 h 1952405"/>
                <a:gd name="connsiteX2" fmla="*/ 1005189 w 6618691"/>
                <a:gd name="connsiteY2" fmla="*/ 1342692 h 1952405"/>
                <a:gd name="connsiteX3" fmla="*/ 1246721 w 6618691"/>
                <a:gd name="connsiteY3" fmla="*/ 1188518 h 1952405"/>
                <a:gd name="connsiteX4" fmla="*/ 1636757 w 6618691"/>
                <a:gd name="connsiteY4" fmla="*/ 1119225 h 1952405"/>
                <a:gd name="connsiteX5" fmla="*/ 2460447 w 6618691"/>
                <a:gd name="connsiteY5" fmla="*/ 973644 h 1952405"/>
                <a:gd name="connsiteX6" fmla="*/ 3115329 w 6618691"/>
                <a:gd name="connsiteY6" fmla="*/ 750426 h 1952405"/>
                <a:gd name="connsiteX7" fmla="*/ 3861133 w 6618691"/>
                <a:gd name="connsiteY7" fmla="*/ 1209 h 1952405"/>
                <a:gd name="connsiteX8" fmla="*/ 4603277 w 6618691"/>
                <a:gd name="connsiteY8" fmla="*/ 572479 h 1952405"/>
                <a:gd name="connsiteX9" fmla="*/ 5512101 w 6618691"/>
                <a:gd name="connsiteY9" fmla="*/ 1245628 h 1952405"/>
                <a:gd name="connsiteX10" fmla="*/ 6021465 w 6618691"/>
                <a:gd name="connsiteY10" fmla="*/ 1578719 h 1952405"/>
                <a:gd name="connsiteX11" fmla="*/ 6618691 w 6618691"/>
                <a:gd name="connsiteY11" fmla="*/ 1858406 h 195240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30519 w 6618691"/>
                <a:gd name="connsiteY10" fmla="*/ 1676011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88828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0918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680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73960 w 6618691"/>
                <a:gd name="connsiteY5" fmla="*/ 1041521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372664 h 1386010"/>
                <a:gd name="connsiteX1" fmla="*/ 521399 w 6618691"/>
                <a:gd name="connsiteY1" fmla="*/ 1301409 h 1386010"/>
                <a:gd name="connsiteX2" fmla="*/ 915134 w 6618691"/>
                <a:gd name="connsiteY2" fmla="*/ 926555 h 1386010"/>
                <a:gd name="connsiteX3" fmla="*/ 1260235 w 6618691"/>
                <a:gd name="connsiteY3" fmla="*/ 673692 h 1386010"/>
                <a:gd name="connsiteX4" fmla="*/ 1627749 w 6618691"/>
                <a:gd name="connsiteY4" fmla="*/ 571129 h 1386010"/>
                <a:gd name="connsiteX5" fmla="*/ 2473960 w 6618691"/>
                <a:gd name="connsiteY5" fmla="*/ 479601 h 1386010"/>
                <a:gd name="connsiteX6" fmla="*/ 3182895 w 6618691"/>
                <a:gd name="connsiteY6" fmla="*/ 427551 h 1386010"/>
                <a:gd name="connsiteX7" fmla="*/ 4126895 w 6618691"/>
                <a:gd name="connsiteY7" fmla="*/ 218866 h 1386010"/>
                <a:gd name="connsiteX8" fmla="*/ 4603277 w 6618691"/>
                <a:gd name="connsiteY8" fmla="*/ 10869 h 1386010"/>
                <a:gd name="connsiteX9" fmla="*/ 5193446 w 6618691"/>
                <a:gd name="connsiteY9" fmla="*/ 573181 h 1386010"/>
                <a:gd name="connsiteX10" fmla="*/ 5730519 w 6618691"/>
                <a:gd name="connsiteY10" fmla="*/ 1114091 h 1386010"/>
                <a:gd name="connsiteX11" fmla="*/ 6618691 w 6618691"/>
                <a:gd name="connsiteY11" fmla="*/ 1296796 h 1386010"/>
                <a:gd name="connsiteX0" fmla="*/ 0 w 6618691"/>
                <a:gd name="connsiteY0" fmla="*/ 1246808 h 1260154"/>
                <a:gd name="connsiteX1" fmla="*/ 521399 w 6618691"/>
                <a:gd name="connsiteY1" fmla="*/ 1175553 h 1260154"/>
                <a:gd name="connsiteX2" fmla="*/ 915134 w 6618691"/>
                <a:gd name="connsiteY2" fmla="*/ 800699 h 1260154"/>
                <a:gd name="connsiteX3" fmla="*/ 1260235 w 6618691"/>
                <a:gd name="connsiteY3" fmla="*/ 547836 h 1260154"/>
                <a:gd name="connsiteX4" fmla="*/ 1627749 w 6618691"/>
                <a:gd name="connsiteY4" fmla="*/ 445273 h 1260154"/>
                <a:gd name="connsiteX5" fmla="*/ 2473960 w 6618691"/>
                <a:gd name="connsiteY5" fmla="*/ 353745 h 1260154"/>
                <a:gd name="connsiteX6" fmla="*/ 3182895 w 6618691"/>
                <a:gd name="connsiteY6" fmla="*/ 301695 h 1260154"/>
                <a:gd name="connsiteX7" fmla="*/ 4126895 w 6618691"/>
                <a:gd name="connsiteY7" fmla="*/ 93010 h 1260154"/>
                <a:gd name="connsiteX8" fmla="*/ 4715888 w 6618691"/>
                <a:gd name="connsiteY8" fmla="*/ 20146 h 1260154"/>
                <a:gd name="connsiteX9" fmla="*/ 5193446 w 6618691"/>
                <a:gd name="connsiteY9" fmla="*/ 447325 h 1260154"/>
                <a:gd name="connsiteX10" fmla="*/ 5730519 w 6618691"/>
                <a:gd name="connsiteY10" fmla="*/ 988235 h 1260154"/>
                <a:gd name="connsiteX11" fmla="*/ 6618691 w 6618691"/>
                <a:gd name="connsiteY11" fmla="*/ 1170940 h 1260154"/>
                <a:gd name="connsiteX0" fmla="*/ 0 w 6618691"/>
                <a:gd name="connsiteY0" fmla="*/ 1250272 h 1263618"/>
                <a:gd name="connsiteX1" fmla="*/ 521399 w 6618691"/>
                <a:gd name="connsiteY1" fmla="*/ 1179017 h 1263618"/>
                <a:gd name="connsiteX2" fmla="*/ 915134 w 6618691"/>
                <a:gd name="connsiteY2" fmla="*/ 804163 h 1263618"/>
                <a:gd name="connsiteX3" fmla="*/ 1260235 w 6618691"/>
                <a:gd name="connsiteY3" fmla="*/ 551300 h 1263618"/>
                <a:gd name="connsiteX4" fmla="*/ 1627749 w 6618691"/>
                <a:gd name="connsiteY4" fmla="*/ 448737 h 1263618"/>
                <a:gd name="connsiteX5" fmla="*/ 2473960 w 6618691"/>
                <a:gd name="connsiteY5" fmla="*/ 357209 h 1263618"/>
                <a:gd name="connsiteX6" fmla="*/ 3182895 w 6618691"/>
                <a:gd name="connsiteY6" fmla="*/ 305159 h 1263618"/>
                <a:gd name="connsiteX7" fmla="*/ 4126895 w 6618691"/>
                <a:gd name="connsiteY7" fmla="*/ 96474 h 1263618"/>
                <a:gd name="connsiteX8" fmla="*/ 4715888 w 6618691"/>
                <a:gd name="connsiteY8" fmla="*/ 23610 h 1263618"/>
                <a:gd name="connsiteX9" fmla="*/ 5184437 w 6618691"/>
                <a:gd name="connsiteY9" fmla="*/ 500338 h 1263618"/>
                <a:gd name="connsiteX10" fmla="*/ 5730519 w 6618691"/>
                <a:gd name="connsiteY10" fmla="*/ 991699 h 1263618"/>
                <a:gd name="connsiteX11" fmla="*/ 6618691 w 6618691"/>
                <a:gd name="connsiteY11" fmla="*/ 1174404 h 1263618"/>
                <a:gd name="connsiteX0" fmla="*/ 0 w 6618691"/>
                <a:gd name="connsiteY0" fmla="*/ 1248679 h 1262025"/>
                <a:gd name="connsiteX1" fmla="*/ 521399 w 6618691"/>
                <a:gd name="connsiteY1" fmla="*/ 1177424 h 1262025"/>
                <a:gd name="connsiteX2" fmla="*/ 915134 w 6618691"/>
                <a:gd name="connsiteY2" fmla="*/ 802570 h 1262025"/>
                <a:gd name="connsiteX3" fmla="*/ 1260235 w 6618691"/>
                <a:gd name="connsiteY3" fmla="*/ 549707 h 1262025"/>
                <a:gd name="connsiteX4" fmla="*/ 1627749 w 6618691"/>
                <a:gd name="connsiteY4" fmla="*/ 447144 h 1262025"/>
                <a:gd name="connsiteX5" fmla="*/ 2473960 w 6618691"/>
                <a:gd name="connsiteY5" fmla="*/ 355616 h 1262025"/>
                <a:gd name="connsiteX6" fmla="*/ 3182895 w 6618691"/>
                <a:gd name="connsiteY6" fmla="*/ 231496 h 1262025"/>
                <a:gd name="connsiteX7" fmla="*/ 4126895 w 6618691"/>
                <a:gd name="connsiteY7" fmla="*/ 94881 h 1262025"/>
                <a:gd name="connsiteX8" fmla="*/ 4715888 w 6618691"/>
                <a:gd name="connsiteY8" fmla="*/ 22017 h 1262025"/>
                <a:gd name="connsiteX9" fmla="*/ 5184437 w 6618691"/>
                <a:gd name="connsiteY9" fmla="*/ 498745 h 1262025"/>
                <a:gd name="connsiteX10" fmla="*/ 5730519 w 6618691"/>
                <a:gd name="connsiteY10" fmla="*/ 990106 h 1262025"/>
                <a:gd name="connsiteX11" fmla="*/ 6618691 w 6618691"/>
                <a:gd name="connsiteY11" fmla="*/ 1172811 h 1262025"/>
                <a:gd name="connsiteX0" fmla="*/ 0 w 6618691"/>
                <a:gd name="connsiteY0" fmla="*/ 1255087 h 1268433"/>
                <a:gd name="connsiteX1" fmla="*/ 521399 w 6618691"/>
                <a:gd name="connsiteY1" fmla="*/ 1183832 h 1268433"/>
                <a:gd name="connsiteX2" fmla="*/ 915134 w 6618691"/>
                <a:gd name="connsiteY2" fmla="*/ 808978 h 1268433"/>
                <a:gd name="connsiteX3" fmla="*/ 1260235 w 6618691"/>
                <a:gd name="connsiteY3" fmla="*/ 556115 h 1268433"/>
                <a:gd name="connsiteX4" fmla="*/ 1627749 w 6618691"/>
                <a:gd name="connsiteY4" fmla="*/ 453552 h 1268433"/>
                <a:gd name="connsiteX5" fmla="*/ 2473960 w 6618691"/>
                <a:gd name="connsiteY5" fmla="*/ 362024 h 1268433"/>
                <a:gd name="connsiteX6" fmla="*/ 3182895 w 6618691"/>
                <a:gd name="connsiteY6" fmla="*/ 237904 h 1268433"/>
                <a:gd name="connsiteX7" fmla="*/ 4126895 w 6618691"/>
                <a:gd name="connsiteY7" fmla="*/ 74263 h 1268433"/>
                <a:gd name="connsiteX8" fmla="*/ 4715888 w 6618691"/>
                <a:gd name="connsiteY8" fmla="*/ 28425 h 1268433"/>
                <a:gd name="connsiteX9" fmla="*/ 5184437 w 6618691"/>
                <a:gd name="connsiteY9" fmla="*/ 505153 h 1268433"/>
                <a:gd name="connsiteX10" fmla="*/ 5730519 w 6618691"/>
                <a:gd name="connsiteY10" fmla="*/ 996514 h 1268433"/>
                <a:gd name="connsiteX11" fmla="*/ 6618691 w 6618691"/>
                <a:gd name="connsiteY11" fmla="*/ 1179219 h 126843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84384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21322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627749 w 6618691"/>
                <a:gd name="connsiteY4" fmla="*/ 575610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893510 w 6618691"/>
                <a:gd name="connsiteY4" fmla="*/ 503539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191152 h 1204498"/>
                <a:gd name="connsiteX1" fmla="*/ 521399 w 6618691"/>
                <a:gd name="connsiteY1" fmla="*/ 1119897 h 1204498"/>
                <a:gd name="connsiteX2" fmla="*/ 915134 w 6618691"/>
                <a:gd name="connsiteY2" fmla="*/ 745043 h 1204498"/>
                <a:gd name="connsiteX3" fmla="*/ 1260235 w 6618691"/>
                <a:gd name="connsiteY3" fmla="*/ 492180 h 1204498"/>
                <a:gd name="connsiteX4" fmla="*/ 1893510 w 6618691"/>
                <a:gd name="connsiteY4" fmla="*/ 317546 h 1204498"/>
                <a:gd name="connsiteX5" fmla="*/ 2473960 w 6618691"/>
                <a:gd name="connsiteY5" fmla="*/ 235027 h 1204498"/>
                <a:gd name="connsiteX6" fmla="*/ 3182895 w 6618691"/>
                <a:gd name="connsiteY6" fmla="*/ 142438 h 1204498"/>
                <a:gd name="connsiteX7" fmla="*/ 4126895 w 6618691"/>
                <a:gd name="connsiteY7" fmla="*/ 10328 h 1204498"/>
                <a:gd name="connsiteX8" fmla="*/ 5184437 w 6618691"/>
                <a:gd name="connsiteY8" fmla="*/ 441218 h 1204498"/>
                <a:gd name="connsiteX9" fmla="*/ 5730519 w 6618691"/>
                <a:gd name="connsiteY9" fmla="*/ 932579 h 1204498"/>
                <a:gd name="connsiteX10" fmla="*/ 6618691 w 6618691"/>
                <a:gd name="connsiteY10" fmla="*/ 1115284 h 1204498"/>
                <a:gd name="connsiteX0" fmla="*/ 0 w 6618691"/>
                <a:gd name="connsiteY0" fmla="*/ 1048714 h 1062060"/>
                <a:gd name="connsiteX1" fmla="*/ 521399 w 6618691"/>
                <a:gd name="connsiteY1" fmla="*/ 977459 h 1062060"/>
                <a:gd name="connsiteX2" fmla="*/ 915134 w 6618691"/>
                <a:gd name="connsiteY2" fmla="*/ 602605 h 1062060"/>
                <a:gd name="connsiteX3" fmla="*/ 1260235 w 6618691"/>
                <a:gd name="connsiteY3" fmla="*/ 349742 h 1062060"/>
                <a:gd name="connsiteX4" fmla="*/ 1893510 w 6618691"/>
                <a:gd name="connsiteY4" fmla="*/ 175108 h 1062060"/>
                <a:gd name="connsiteX5" fmla="*/ 2473960 w 6618691"/>
                <a:gd name="connsiteY5" fmla="*/ 92589 h 1062060"/>
                <a:gd name="connsiteX6" fmla="*/ 3182895 w 6618691"/>
                <a:gd name="connsiteY6" fmla="*/ 0 h 1062060"/>
                <a:gd name="connsiteX7" fmla="*/ 5184437 w 6618691"/>
                <a:gd name="connsiteY7" fmla="*/ 298780 h 1062060"/>
                <a:gd name="connsiteX8" fmla="*/ 5730519 w 6618691"/>
                <a:gd name="connsiteY8" fmla="*/ 790141 h 1062060"/>
                <a:gd name="connsiteX9" fmla="*/ 6618691 w 6618691"/>
                <a:gd name="connsiteY9" fmla="*/ 972846 h 1062060"/>
                <a:gd name="connsiteX0" fmla="*/ 0 w 6618691"/>
                <a:gd name="connsiteY0" fmla="*/ 956125 h 969471"/>
                <a:gd name="connsiteX1" fmla="*/ 521399 w 6618691"/>
                <a:gd name="connsiteY1" fmla="*/ 884870 h 969471"/>
                <a:gd name="connsiteX2" fmla="*/ 915134 w 6618691"/>
                <a:gd name="connsiteY2" fmla="*/ 510016 h 969471"/>
                <a:gd name="connsiteX3" fmla="*/ 1260235 w 6618691"/>
                <a:gd name="connsiteY3" fmla="*/ 257153 h 969471"/>
                <a:gd name="connsiteX4" fmla="*/ 1893510 w 6618691"/>
                <a:gd name="connsiteY4" fmla="*/ 82519 h 969471"/>
                <a:gd name="connsiteX5" fmla="*/ 2473960 w 6618691"/>
                <a:gd name="connsiteY5" fmla="*/ 0 h 969471"/>
                <a:gd name="connsiteX6" fmla="*/ 5184437 w 6618691"/>
                <a:gd name="connsiteY6" fmla="*/ 206191 h 969471"/>
                <a:gd name="connsiteX7" fmla="*/ 5730519 w 6618691"/>
                <a:gd name="connsiteY7" fmla="*/ 697552 h 969471"/>
                <a:gd name="connsiteX8" fmla="*/ 6618691 w 6618691"/>
                <a:gd name="connsiteY8" fmla="*/ 880257 h 969471"/>
                <a:gd name="connsiteX0" fmla="*/ 0 w 6618691"/>
                <a:gd name="connsiteY0" fmla="*/ 874980 h 888326"/>
                <a:gd name="connsiteX1" fmla="*/ 521399 w 6618691"/>
                <a:gd name="connsiteY1" fmla="*/ 803725 h 888326"/>
                <a:gd name="connsiteX2" fmla="*/ 915134 w 6618691"/>
                <a:gd name="connsiteY2" fmla="*/ 428871 h 888326"/>
                <a:gd name="connsiteX3" fmla="*/ 1260235 w 6618691"/>
                <a:gd name="connsiteY3" fmla="*/ 176008 h 888326"/>
                <a:gd name="connsiteX4" fmla="*/ 1893510 w 6618691"/>
                <a:gd name="connsiteY4" fmla="*/ 1374 h 888326"/>
                <a:gd name="connsiteX5" fmla="*/ 5184437 w 6618691"/>
                <a:gd name="connsiteY5" fmla="*/ 125046 h 888326"/>
                <a:gd name="connsiteX6" fmla="*/ 5730519 w 6618691"/>
                <a:gd name="connsiteY6" fmla="*/ 616407 h 888326"/>
                <a:gd name="connsiteX7" fmla="*/ 6618691 w 6618691"/>
                <a:gd name="connsiteY7" fmla="*/ 799112 h 888326"/>
                <a:gd name="connsiteX0" fmla="*/ 0 w 6618691"/>
                <a:gd name="connsiteY0" fmla="*/ 780868 h 794214"/>
                <a:gd name="connsiteX1" fmla="*/ 521399 w 6618691"/>
                <a:gd name="connsiteY1" fmla="*/ 709613 h 794214"/>
                <a:gd name="connsiteX2" fmla="*/ 915134 w 6618691"/>
                <a:gd name="connsiteY2" fmla="*/ 334759 h 794214"/>
                <a:gd name="connsiteX3" fmla="*/ 1260235 w 6618691"/>
                <a:gd name="connsiteY3" fmla="*/ 81896 h 794214"/>
                <a:gd name="connsiteX4" fmla="*/ 5184437 w 6618691"/>
                <a:gd name="connsiteY4" fmla="*/ 30934 h 794214"/>
                <a:gd name="connsiteX5" fmla="*/ 5730519 w 6618691"/>
                <a:gd name="connsiteY5" fmla="*/ 522295 h 794214"/>
                <a:gd name="connsiteX6" fmla="*/ 6618691 w 6618691"/>
                <a:gd name="connsiteY6" fmla="*/ 705000 h 794214"/>
                <a:gd name="connsiteX0" fmla="*/ 0 w 6618691"/>
                <a:gd name="connsiteY0" fmla="*/ 752919 h 766265"/>
                <a:gd name="connsiteX1" fmla="*/ 521399 w 6618691"/>
                <a:gd name="connsiteY1" fmla="*/ 681664 h 766265"/>
                <a:gd name="connsiteX2" fmla="*/ 915134 w 6618691"/>
                <a:gd name="connsiteY2" fmla="*/ 306810 h 766265"/>
                <a:gd name="connsiteX3" fmla="*/ 5184437 w 6618691"/>
                <a:gd name="connsiteY3" fmla="*/ 2985 h 766265"/>
                <a:gd name="connsiteX4" fmla="*/ 5730519 w 6618691"/>
                <a:gd name="connsiteY4" fmla="*/ 494346 h 766265"/>
                <a:gd name="connsiteX5" fmla="*/ 6618691 w 6618691"/>
                <a:gd name="connsiteY5" fmla="*/ 677051 h 766265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5730519 w 6618691"/>
                <a:gd name="connsiteY3" fmla="*/ 494346 h 752919"/>
                <a:gd name="connsiteX4" fmla="*/ 6618691 w 6618691"/>
                <a:gd name="connsiteY4" fmla="*/ 677051 h 752919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6618691 w 6618691"/>
                <a:gd name="connsiteY3" fmla="*/ 677051 h 752919"/>
                <a:gd name="connsiteX0" fmla="*/ 0 w 6618691"/>
                <a:gd name="connsiteY0" fmla="*/ 797679 h 797679"/>
                <a:gd name="connsiteX1" fmla="*/ 915134 w 6618691"/>
                <a:gd name="connsiteY1" fmla="*/ 351570 h 797679"/>
                <a:gd name="connsiteX2" fmla="*/ 5472721 w 6618691"/>
                <a:gd name="connsiteY2" fmla="*/ 2701 h 797679"/>
                <a:gd name="connsiteX3" fmla="*/ 6618691 w 6618691"/>
                <a:gd name="connsiteY3" fmla="*/ 721811 h 797679"/>
                <a:gd name="connsiteX0" fmla="*/ 0 w 6618691"/>
                <a:gd name="connsiteY0" fmla="*/ 805053 h 805053"/>
                <a:gd name="connsiteX1" fmla="*/ 982700 w 6618691"/>
                <a:gd name="connsiteY1" fmla="*/ 340926 h 805053"/>
                <a:gd name="connsiteX2" fmla="*/ 5472721 w 6618691"/>
                <a:gd name="connsiteY2" fmla="*/ 10075 h 805053"/>
                <a:gd name="connsiteX3" fmla="*/ 6618691 w 6618691"/>
                <a:gd name="connsiteY3" fmla="*/ 729185 h 805053"/>
                <a:gd name="connsiteX0" fmla="*/ 0 w 6618691"/>
                <a:gd name="connsiteY0" fmla="*/ 807638 h 807638"/>
                <a:gd name="connsiteX1" fmla="*/ 1415126 w 6618691"/>
                <a:gd name="connsiteY1" fmla="*/ 311980 h 807638"/>
                <a:gd name="connsiteX2" fmla="*/ 5472721 w 6618691"/>
                <a:gd name="connsiteY2" fmla="*/ 12660 h 807638"/>
                <a:gd name="connsiteX3" fmla="*/ 6618691 w 6618691"/>
                <a:gd name="connsiteY3" fmla="*/ 731770 h 807638"/>
                <a:gd name="connsiteX0" fmla="*/ 0 w 6618691"/>
                <a:gd name="connsiteY0" fmla="*/ 807027 h 807027"/>
                <a:gd name="connsiteX1" fmla="*/ 698262 w 6618691"/>
                <a:gd name="connsiteY1" fmla="*/ 712409 h 807027"/>
                <a:gd name="connsiteX2" fmla="*/ 1415126 w 6618691"/>
                <a:gd name="connsiteY2" fmla="*/ 311369 h 807027"/>
                <a:gd name="connsiteX3" fmla="*/ 5472721 w 6618691"/>
                <a:gd name="connsiteY3" fmla="*/ 12049 h 807027"/>
                <a:gd name="connsiteX4" fmla="*/ 6618691 w 6618691"/>
                <a:gd name="connsiteY4" fmla="*/ 731159 h 807027"/>
                <a:gd name="connsiteX0" fmla="*/ 0 w 6618691"/>
                <a:gd name="connsiteY0" fmla="*/ 805955 h 805955"/>
                <a:gd name="connsiteX1" fmla="*/ 698262 w 6618691"/>
                <a:gd name="connsiteY1" fmla="*/ 711337 h 805955"/>
                <a:gd name="connsiteX2" fmla="*/ 1415126 w 6618691"/>
                <a:gd name="connsiteY2" fmla="*/ 310297 h 805955"/>
                <a:gd name="connsiteX3" fmla="*/ 5472721 w 6618691"/>
                <a:gd name="connsiteY3" fmla="*/ 10977 h 805955"/>
                <a:gd name="connsiteX4" fmla="*/ 6618691 w 6618691"/>
                <a:gd name="connsiteY4" fmla="*/ 730087 h 805955"/>
                <a:gd name="connsiteX0" fmla="*/ 0 w 6618691"/>
                <a:gd name="connsiteY0" fmla="*/ 820114 h 820114"/>
                <a:gd name="connsiteX1" fmla="*/ 698262 w 6618691"/>
                <a:gd name="connsiteY1" fmla="*/ 725496 h 820114"/>
                <a:gd name="connsiteX2" fmla="*/ 1415126 w 6618691"/>
                <a:gd name="connsiteY2" fmla="*/ 324456 h 820114"/>
                <a:gd name="connsiteX3" fmla="*/ 5342092 w 6618691"/>
                <a:gd name="connsiteY3" fmla="*/ 11623 h 820114"/>
                <a:gd name="connsiteX4" fmla="*/ 6618691 w 6618691"/>
                <a:gd name="connsiteY4" fmla="*/ 744246 h 820114"/>
                <a:gd name="connsiteX0" fmla="*/ 0 w 6618691"/>
                <a:gd name="connsiteY0" fmla="*/ 810451 h 810451"/>
                <a:gd name="connsiteX1" fmla="*/ 698262 w 6618691"/>
                <a:gd name="connsiteY1" fmla="*/ 715833 h 810451"/>
                <a:gd name="connsiteX2" fmla="*/ 1415126 w 6618691"/>
                <a:gd name="connsiteY2" fmla="*/ 314793 h 810451"/>
                <a:gd name="connsiteX3" fmla="*/ 5342092 w 6618691"/>
                <a:gd name="connsiteY3" fmla="*/ 1960 h 810451"/>
                <a:gd name="connsiteX4" fmla="*/ 6618691 w 6618691"/>
                <a:gd name="connsiteY4" fmla="*/ 734583 h 810451"/>
                <a:gd name="connsiteX0" fmla="*/ 0 w 6618691"/>
                <a:gd name="connsiteY0" fmla="*/ 816453 h 816453"/>
                <a:gd name="connsiteX1" fmla="*/ 698262 w 6618691"/>
                <a:gd name="connsiteY1" fmla="*/ 721835 h 816453"/>
                <a:gd name="connsiteX2" fmla="*/ 1415126 w 6618691"/>
                <a:gd name="connsiteY2" fmla="*/ 320795 h 816453"/>
                <a:gd name="connsiteX3" fmla="*/ 5342092 w 6618691"/>
                <a:gd name="connsiteY3" fmla="*/ 7962 h 816453"/>
                <a:gd name="connsiteX4" fmla="*/ 5923405 w 6618691"/>
                <a:gd name="connsiteY4" fmla="*/ 654269 h 816453"/>
                <a:gd name="connsiteX5" fmla="*/ 6618691 w 6618691"/>
                <a:gd name="connsiteY5" fmla="*/ 740585 h 816453"/>
                <a:gd name="connsiteX0" fmla="*/ 0 w 6618691"/>
                <a:gd name="connsiteY0" fmla="*/ 817553 h 817553"/>
                <a:gd name="connsiteX1" fmla="*/ 698262 w 6618691"/>
                <a:gd name="connsiteY1" fmla="*/ 722935 h 817553"/>
                <a:gd name="connsiteX2" fmla="*/ 1415126 w 6618691"/>
                <a:gd name="connsiteY2" fmla="*/ 321895 h 817553"/>
                <a:gd name="connsiteX3" fmla="*/ 5342092 w 6618691"/>
                <a:gd name="connsiteY3" fmla="*/ 9062 h 817553"/>
                <a:gd name="connsiteX4" fmla="*/ 5923405 w 6618691"/>
                <a:gd name="connsiteY4" fmla="*/ 655369 h 817553"/>
                <a:gd name="connsiteX5" fmla="*/ 6618691 w 6618691"/>
                <a:gd name="connsiteY5" fmla="*/ 741685 h 817553"/>
                <a:gd name="connsiteX0" fmla="*/ 0 w 6618691"/>
                <a:gd name="connsiteY0" fmla="*/ 1176277 h 1176277"/>
                <a:gd name="connsiteX1" fmla="*/ 698262 w 6618691"/>
                <a:gd name="connsiteY1" fmla="*/ 1081659 h 1176277"/>
                <a:gd name="connsiteX2" fmla="*/ 1415126 w 6618691"/>
                <a:gd name="connsiteY2" fmla="*/ 680619 h 1176277"/>
                <a:gd name="connsiteX3" fmla="*/ 1932478 w 6618691"/>
                <a:gd name="connsiteY3" fmla="*/ 7139 h 1176277"/>
                <a:gd name="connsiteX4" fmla="*/ 5342092 w 6618691"/>
                <a:gd name="connsiteY4" fmla="*/ 367786 h 1176277"/>
                <a:gd name="connsiteX5" fmla="*/ 5923405 w 6618691"/>
                <a:gd name="connsiteY5" fmla="*/ 1014093 h 1176277"/>
                <a:gd name="connsiteX6" fmla="*/ 6618691 w 6618691"/>
                <a:gd name="connsiteY6" fmla="*/ 1100409 h 1176277"/>
                <a:gd name="connsiteX0" fmla="*/ 0 w 6618691"/>
                <a:gd name="connsiteY0" fmla="*/ 1184365 h 1184365"/>
                <a:gd name="connsiteX1" fmla="*/ 698262 w 6618691"/>
                <a:gd name="connsiteY1" fmla="*/ 1089747 h 1184365"/>
                <a:gd name="connsiteX2" fmla="*/ 1415126 w 6618691"/>
                <a:gd name="connsiteY2" fmla="*/ 688707 h 1184365"/>
                <a:gd name="connsiteX3" fmla="*/ 1932478 w 6618691"/>
                <a:gd name="connsiteY3" fmla="*/ 15227 h 1184365"/>
                <a:gd name="connsiteX4" fmla="*/ 2396435 w 6618691"/>
                <a:gd name="connsiteY4" fmla="*/ 506210 h 1184365"/>
                <a:gd name="connsiteX5" fmla="*/ 5342092 w 6618691"/>
                <a:gd name="connsiteY5" fmla="*/ 375874 h 1184365"/>
                <a:gd name="connsiteX6" fmla="*/ 5923405 w 6618691"/>
                <a:gd name="connsiteY6" fmla="*/ 1022181 h 1184365"/>
                <a:gd name="connsiteX7" fmla="*/ 6618691 w 6618691"/>
                <a:gd name="connsiteY7" fmla="*/ 1108497 h 1184365"/>
                <a:gd name="connsiteX0" fmla="*/ 0 w 6618691"/>
                <a:gd name="connsiteY0" fmla="*/ 1183952 h 1183952"/>
                <a:gd name="connsiteX1" fmla="*/ 698262 w 6618691"/>
                <a:gd name="connsiteY1" fmla="*/ 1089334 h 1183952"/>
                <a:gd name="connsiteX2" fmla="*/ 1415126 w 6618691"/>
                <a:gd name="connsiteY2" fmla="*/ 688294 h 1183952"/>
                <a:gd name="connsiteX3" fmla="*/ 1932478 w 6618691"/>
                <a:gd name="connsiteY3" fmla="*/ 14814 h 1183952"/>
                <a:gd name="connsiteX4" fmla="*/ 2396435 w 6618691"/>
                <a:gd name="connsiteY4" fmla="*/ 505797 h 1183952"/>
                <a:gd name="connsiteX5" fmla="*/ 5342092 w 6618691"/>
                <a:gd name="connsiteY5" fmla="*/ 375461 h 1183952"/>
                <a:gd name="connsiteX6" fmla="*/ 5923405 w 6618691"/>
                <a:gd name="connsiteY6" fmla="*/ 1021768 h 1183952"/>
                <a:gd name="connsiteX7" fmla="*/ 6618691 w 6618691"/>
                <a:gd name="connsiteY7" fmla="*/ 1108084 h 1183952"/>
                <a:gd name="connsiteX0" fmla="*/ 0 w 6618691"/>
                <a:gd name="connsiteY0" fmla="*/ 1183952 h 1183952"/>
                <a:gd name="connsiteX1" fmla="*/ 698262 w 6618691"/>
                <a:gd name="connsiteY1" fmla="*/ 1089334 h 1183952"/>
                <a:gd name="connsiteX2" fmla="*/ 1415126 w 6618691"/>
                <a:gd name="connsiteY2" fmla="*/ 688294 h 1183952"/>
                <a:gd name="connsiteX3" fmla="*/ 1932478 w 6618691"/>
                <a:gd name="connsiteY3" fmla="*/ 14814 h 1183952"/>
                <a:gd name="connsiteX4" fmla="*/ 2396435 w 6618691"/>
                <a:gd name="connsiteY4" fmla="*/ 505797 h 1183952"/>
                <a:gd name="connsiteX5" fmla="*/ 5342092 w 6618691"/>
                <a:gd name="connsiteY5" fmla="*/ 375461 h 1183952"/>
                <a:gd name="connsiteX6" fmla="*/ 5923405 w 6618691"/>
                <a:gd name="connsiteY6" fmla="*/ 1021768 h 1183952"/>
                <a:gd name="connsiteX7" fmla="*/ 6618691 w 6618691"/>
                <a:gd name="connsiteY7" fmla="*/ 1108084 h 1183952"/>
                <a:gd name="connsiteX0" fmla="*/ 0 w 6618691"/>
                <a:gd name="connsiteY0" fmla="*/ 1184708 h 1184708"/>
                <a:gd name="connsiteX1" fmla="*/ 698262 w 6618691"/>
                <a:gd name="connsiteY1" fmla="*/ 1090090 h 1184708"/>
                <a:gd name="connsiteX2" fmla="*/ 1415126 w 6618691"/>
                <a:gd name="connsiteY2" fmla="*/ 689050 h 1184708"/>
                <a:gd name="connsiteX3" fmla="*/ 1932478 w 6618691"/>
                <a:gd name="connsiteY3" fmla="*/ 15570 h 1184708"/>
                <a:gd name="connsiteX4" fmla="*/ 2396435 w 6618691"/>
                <a:gd name="connsiteY4" fmla="*/ 506553 h 1184708"/>
                <a:gd name="connsiteX5" fmla="*/ 3301826 w 6618691"/>
                <a:gd name="connsiteY5" fmla="*/ 803845 h 1184708"/>
                <a:gd name="connsiteX6" fmla="*/ 5342092 w 6618691"/>
                <a:gd name="connsiteY6" fmla="*/ 376217 h 1184708"/>
                <a:gd name="connsiteX7" fmla="*/ 5923405 w 6618691"/>
                <a:gd name="connsiteY7" fmla="*/ 1022524 h 1184708"/>
                <a:gd name="connsiteX8" fmla="*/ 6618691 w 6618691"/>
                <a:gd name="connsiteY8" fmla="*/ 1108840 h 1184708"/>
                <a:gd name="connsiteX0" fmla="*/ 0 w 6618691"/>
                <a:gd name="connsiteY0" fmla="*/ 1192540 h 1192540"/>
                <a:gd name="connsiteX1" fmla="*/ 698262 w 6618691"/>
                <a:gd name="connsiteY1" fmla="*/ 1097922 h 1192540"/>
                <a:gd name="connsiteX2" fmla="*/ 1415126 w 6618691"/>
                <a:gd name="connsiteY2" fmla="*/ 696882 h 1192540"/>
                <a:gd name="connsiteX3" fmla="*/ 1932478 w 6618691"/>
                <a:gd name="connsiteY3" fmla="*/ 23402 h 1192540"/>
                <a:gd name="connsiteX4" fmla="*/ 2396435 w 6618691"/>
                <a:gd name="connsiteY4" fmla="*/ 514385 h 1192540"/>
                <a:gd name="connsiteX5" fmla="*/ 3301826 w 6618691"/>
                <a:gd name="connsiteY5" fmla="*/ 811677 h 1192540"/>
                <a:gd name="connsiteX6" fmla="*/ 5328579 w 6618691"/>
                <a:gd name="connsiteY6" fmla="*/ 1172 h 1192540"/>
                <a:gd name="connsiteX7" fmla="*/ 5923405 w 6618691"/>
                <a:gd name="connsiteY7" fmla="*/ 1030356 h 1192540"/>
                <a:gd name="connsiteX8" fmla="*/ 6618691 w 6618691"/>
                <a:gd name="connsiteY8" fmla="*/ 1116672 h 1192540"/>
                <a:gd name="connsiteX0" fmla="*/ 0 w 6618691"/>
                <a:gd name="connsiteY0" fmla="*/ 1196811 h 1196811"/>
                <a:gd name="connsiteX1" fmla="*/ 698262 w 6618691"/>
                <a:gd name="connsiteY1" fmla="*/ 1102193 h 1196811"/>
                <a:gd name="connsiteX2" fmla="*/ 1415126 w 6618691"/>
                <a:gd name="connsiteY2" fmla="*/ 701153 h 1196811"/>
                <a:gd name="connsiteX3" fmla="*/ 1932478 w 6618691"/>
                <a:gd name="connsiteY3" fmla="*/ 27673 h 1196811"/>
                <a:gd name="connsiteX4" fmla="*/ 2396435 w 6618691"/>
                <a:gd name="connsiteY4" fmla="*/ 518656 h 1196811"/>
                <a:gd name="connsiteX5" fmla="*/ 3301826 w 6618691"/>
                <a:gd name="connsiteY5" fmla="*/ 815948 h 1196811"/>
                <a:gd name="connsiteX6" fmla="*/ 4130642 w 6618691"/>
                <a:gd name="connsiteY6" fmla="*/ 635770 h 1196811"/>
                <a:gd name="connsiteX7" fmla="*/ 5328579 w 6618691"/>
                <a:gd name="connsiteY7" fmla="*/ 5443 h 1196811"/>
                <a:gd name="connsiteX8" fmla="*/ 5923405 w 6618691"/>
                <a:gd name="connsiteY8" fmla="*/ 1034627 h 1196811"/>
                <a:gd name="connsiteX9" fmla="*/ 6618691 w 6618691"/>
                <a:gd name="connsiteY9" fmla="*/ 1120943 h 1196811"/>
                <a:gd name="connsiteX0" fmla="*/ 0 w 6618691"/>
                <a:gd name="connsiteY0" fmla="*/ 1231882 h 1231882"/>
                <a:gd name="connsiteX1" fmla="*/ 698262 w 6618691"/>
                <a:gd name="connsiteY1" fmla="*/ 1137264 h 1231882"/>
                <a:gd name="connsiteX2" fmla="*/ 1415126 w 6618691"/>
                <a:gd name="connsiteY2" fmla="*/ 736224 h 1231882"/>
                <a:gd name="connsiteX3" fmla="*/ 1932478 w 6618691"/>
                <a:gd name="connsiteY3" fmla="*/ 62744 h 1231882"/>
                <a:gd name="connsiteX4" fmla="*/ 2396435 w 6618691"/>
                <a:gd name="connsiteY4" fmla="*/ 553727 h 1231882"/>
                <a:gd name="connsiteX5" fmla="*/ 3301826 w 6618691"/>
                <a:gd name="connsiteY5" fmla="*/ 851019 h 1231882"/>
                <a:gd name="connsiteX6" fmla="*/ 4130642 w 6618691"/>
                <a:gd name="connsiteY6" fmla="*/ 670841 h 1231882"/>
                <a:gd name="connsiteX7" fmla="*/ 4355863 w 6618691"/>
                <a:gd name="connsiteY7" fmla="*/ 251930 h 1231882"/>
                <a:gd name="connsiteX8" fmla="*/ 5328579 w 6618691"/>
                <a:gd name="connsiteY8" fmla="*/ 40514 h 1231882"/>
                <a:gd name="connsiteX9" fmla="*/ 5923405 w 6618691"/>
                <a:gd name="connsiteY9" fmla="*/ 1069698 h 1231882"/>
                <a:gd name="connsiteX10" fmla="*/ 6618691 w 6618691"/>
                <a:gd name="connsiteY10" fmla="*/ 1156014 h 1231882"/>
                <a:gd name="connsiteX0" fmla="*/ 0 w 6618691"/>
                <a:gd name="connsiteY0" fmla="*/ 1419758 h 1419758"/>
                <a:gd name="connsiteX1" fmla="*/ 698262 w 6618691"/>
                <a:gd name="connsiteY1" fmla="*/ 1325140 h 1419758"/>
                <a:gd name="connsiteX2" fmla="*/ 1415126 w 6618691"/>
                <a:gd name="connsiteY2" fmla="*/ 924100 h 1419758"/>
                <a:gd name="connsiteX3" fmla="*/ 1932478 w 6618691"/>
                <a:gd name="connsiteY3" fmla="*/ 250620 h 1419758"/>
                <a:gd name="connsiteX4" fmla="*/ 2396435 w 6618691"/>
                <a:gd name="connsiteY4" fmla="*/ 741603 h 1419758"/>
                <a:gd name="connsiteX5" fmla="*/ 3301826 w 6618691"/>
                <a:gd name="connsiteY5" fmla="*/ 1038895 h 1419758"/>
                <a:gd name="connsiteX6" fmla="*/ 4130642 w 6618691"/>
                <a:gd name="connsiteY6" fmla="*/ 858717 h 1419758"/>
                <a:gd name="connsiteX7" fmla="*/ 4355863 w 6618691"/>
                <a:gd name="connsiteY7" fmla="*/ 439806 h 1419758"/>
                <a:gd name="connsiteX8" fmla="*/ 5351101 w 6618691"/>
                <a:gd name="connsiteY8" fmla="*/ 25691 h 1419758"/>
                <a:gd name="connsiteX9" fmla="*/ 5923405 w 6618691"/>
                <a:gd name="connsiteY9" fmla="*/ 1257574 h 1419758"/>
                <a:gd name="connsiteX10" fmla="*/ 6618691 w 6618691"/>
                <a:gd name="connsiteY10" fmla="*/ 1343890 h 1419758"/>
                <a:gd name="connsiteX0" fmla="*/ 0 w 6618691"/>
                <a:gd name="connsiteY0" fmla="*/ 1421102 h 1421102"/>
                <a:gd name="connsiteX1" fmla="*/ 698262 w 6618691"/>
                <a:gd name="connsiteY1" fmla="*/ 1326484 h 1421102"/>
                <a:gd name="connsiteX2" fmla="*/ 1415126 w 6618691"/>
                <a:gd name="connsiteY2" fmla="*/ 925444 h 1421102"/>
                <a:gd name="connsiteX3" fmla="*/ 1932478 w 6618691"/>
                <a:gd name="connsiteY3" fmla="*/ 251964 h 1421102"/>
                <a:gd name="connsiteX4" fmla="*/ 2396435 w 6618691"/>
                <a:gd name="connsiteY4" fmla="*/ 742947 h 1421102"/>
                <a:gd name="connsiteX5" fmla="*/ 3301826 w 6618691"/>
                <a:gd name="connsiteY5" fmla="*/ 1040239 h 1421102"/>
                <a:gd name="connsiteX6" fmla="*/ 4130642 w 6618691"/>
                <a:gd name="connsiteY6" fmla="*/ 860061 h 1421102"/>
                <a:gd name="connsiteX7" fmla="*/ 4355863 w 6618691"/>
                <a:gd name="connsiteY7" fmla="*/ 441150 h 1421102"/>
                <a:gd name="connsiteX8" fmla="*/ 5351101 w 6618691"/>
                <a:gd name="connsiteY8" fmla="*/ 27035 h 1421102"/>
                <a:gd name="connsiteX9" fmla="*/ 5621608 w 6618691"/>
                <a:gd name="connsiteY9" fmla="*/ 1285945 h 1421102"/>
                <a:gd name="connsiteX10" fmla="*/ 6618691 w 6618691"/>
                <a:gd name="connsiteY10" fmla="*/ 1345234 h 1421102"/>
                <a:gd name="connsiteX0" fmla="*/ 0 w 6618691"/>
                <a:gd name="connsiteY0" fmla="*/ 1425389 h 1425389"/>
                <a:gd name="connsiteX1" fmla="*/ 698262 w 6618691"/>
                <a:gd name="connsiteY1" fmla="*/ 1330771 h 1425389"/>
                <a:gd name="connsiteX2" fmla="*/ 1415126 w 6618691"/>
                <a:gd name="connsiteY2" fmla="*/ 929731 h 1425389"/>
                <a:gd name="connsiteX3" fmla="*/ 1932478 w 6618691"/>
                <a:gd name="connsiteY3" fmla="*/ 256251 h 1425389"/>
                <a:gd name="connsiteX4" fmla="*/ 2396435 w 6618691"/>
                <a:gd name="connsiteY4" fmla="*/ 747234 h 1425389"/>
                <a:gd name="connsiteX5" fmla="*/ 3301826 w 6618691"/>
                <a:gd name="connsiteY5" fmla="*/ 1044526 h 1425389"/>
                <a:gd name="connsiteX6" fmla="*/ 4130642 w 6618691"/>
                <a:gd name="connsiteY6" fmla="*/ 864348 h 1425389"/>
                <a:gd name="connsiteX7" fmla="*/ 4355863 w 6618691"/>
                <a:gd name="connsiteY7" fmla="*/ 445437 h 1425389"/>
                <a:gd name="connsiteX8" fmla="*/ 5283535 w 6618691"/>
                <a:gd name="connsiteY8" fmla="*/ 26818 h 1425389"/>
                <a:gd name="connsiteX9" fmla="*/ 5621608 w 6618691"/>
                <a:gd name="connsiteY9" fmla="*/ 1290232 h 1425389"/>
                <a:gd name="connsiteX10" fmla="*/ 6618691 w 6618691"/>
                <a:gd name="connsiteY10" fmla="*/ 1349521 h 1425389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891938 w 6618691"/>
                <a:gd name="connsiteY3" fmla="*/ 277327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882929 w 6618691"/>
                <a:gd name="connsiteY3" fmla="*/ 101654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830409 h 1830409"/>
                <a:gd name="connsiteX1" fmla="*/ 698262 w 6618691"/>
                <a:gd name="connsiteY1" fmla="*/ 1735791 h 1830409"/>
                <a:gd name="connsiteX2" fmla="*/ 1415126 w 6618691"/>
                <a:gd name="connsiteY2" fmla="*/ 1334751 h 1830409"/>
                <a:gd name="connsiteX3" fmla="*/ 1878425 w 6618691"/>
                <a:gd name="connsiteY3" fmla="*/ 3623 h 1830409"/>
                <a:gd name="connsiteX4" fmla="*/ 2396435 w 6618691"/>
                <a:gd name="connsiteY4" fmla="*/ 1152254 h 1830409"/>
                <a:gd name="connsiteX5" fmla="*/ 3301826 w 6618691"/>
                <a:gd name="connsiteY5" fmla="*/ 1449546 h 1830409"/>
                <a:gd name="connsiteX6" fmla="*/ 4130642 w 6618691"/>
                <a:gd name="connsiteY6" fmla="*/ 1269368 h 1830409"/>
                <a:gd name="connsiteX7" fmla="*/ 4427934 w 6618691"/>
                <a:gd name="connsiteY7" fmla="*/ 746855 h 1830409"/>
                <a:gd name="connsiteX8" fmla="*/ 5283535 w 6618691"/>
                <a:gd name="connsiteY8" fmla="*/ 431838 h 1830409"/>
                <a:gd name="connsiteX9" fmla="*/ 5621608 w 6618691"/>
                <a:gd name="connsiteY9" fmla="*/ 1695252 h 1830409"/>
                <a:gd name="connsiteX10" fmla="*/ 6618691 w 6618691"/>
                <a:gd name="connsiteY10" fmla="*/ 1754541 h 1830409"/>
                <a:gd name="connsiteX0" fmla="*/ 0 w 6618691"/>
                <a:gd name="connsiteY0" fmla="*/ 1845196 h 1845196"/>
                <a:gd name="connsiteX1" fmla="*/ 698262 w 6618691"/>
                <a:gd name="connsiteY1" fmla="*/ 1750578 h 1845196"/>
                <a:gd name="connsiteX2" fmla="*/ 1415126 w 6618691"/>
                <a:gd name="connsiteY2" fmla="*/ 1349538 h 1845196"/>
                <a:gd name="connsiteX3" fmla="*/ 1878425 w 6618691"/>
                <a:gd name="connsiteY3" fmla="*/ 18410 h 1845196"/>
                <a:gd name="connsiteX4" fmla="*/ 2396435 w 6618691"/>
                <a:gd name="connsiteY4" fmla="*/ 1167041 h 1845196"/>
                <a:gd name="connsiteX5" fmla="*/ 3301826 w 6618691"/>
                <a:gd name="connsiteY5" fmla="*/ 1464333 h 1845196"/>
                <a:gd name="connsiteX6" fmla="*/ 4130642 w 6618691"/>
                <a:gd name="connsiteY6" fmla="*/ 1284155 h 1845196"/>
                <a:gd name="connsiteX7" fmla="*/ 4427934 w 6618691"/>
                <a:gd name="connsiteY7" fmla="*/ 761642 h 1845196"/>
                <a:gd name="connsiteX8" fmla="*/ 5283535 w 6618691"/>
                <a:gd name="connsiteY8" fmla="*/ 446625 h 1845196"/>
                <a:gd name="connsiteX9" fmla="*/ 5621608 w 6618691"/>
                <a:gd name="connsiteY9" fmla="*/ 1710039 h 1845196"/>
                <a:gd name="connsiteX10" fmla="*/ 6618691 w 6618691"/>
                <a:gd name="connsiteY10" fmla="*/ 1769328 h 1845196"/>
                <a:gd name="connsiteX0" fmla="*/ 0 w 6618691"/>
                <a:gd name="connsiteY0" fmla="*/ 1845196 h 1845196"/>
                <a:gd name="connsiteX1" fmla="*/ 698262 w 6618691"/>
                <a:gd name="connsiteY1" fmla="*/ 1750578 h 1845196"/>
                <a:gd name="connsiteX2" fmla="*/ 1415126 w 6618691"/>
                <a:gd name="connsiteY2" fmla="*/ 1349538 h 1845196"/>
                <a:gd name="connsiteX3" fmla="*/ 1878425 w 6618691"/>
                <a:gd name="connsiteY3" fmla="*/ 18410 h 1845196"/>
                <a:gd name="connsiteX4" fmla="*/ 2396435 w 6618691"/>
                <a:gd name="connsiteY4" fmla="*/ 1167041 h 1845196"/>
                <a:gd name="connsiteX5" fmla="*/ 3301826 w 6618691"/>
                <a:gd name="connsiteY5" fmla="*/ 1464333 h 1845196"/>
                <a:gd name="connsiteX6" fmla="*/ 4130642 w 6618691"/>
                <a:gd name="connsiteY6" fmla="*/ 1284155 h 1845196"/>
                <a:gd name="connsiteX7" fmla="*/ 4427934 w 6618691"/>
                <a:gd name="connsiteY7" fmla="*/ 761642 h 1845196"/>
                <a:gd name="connsiteX8" fmla="*/ 5283535 w 6618691"/>
                <a:gd name="connsiteY8" fmla="*/ 446625 h 1845196"/>
                <a:gd name="connsiteX9" fmla="*/ 5621608 w 6618691"/>
                <a:gd name="connsiteY9" fmla="*/ 1710039 h 1845196"/>
                <a:gd name="connsiteX10" fmla="*/ 6618691 w 6618691"/>
                <a:gd name="connsiteY10" fmla="*/ 1769328 h 1845196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7934 w 6618691"/>
                <a:gd name="connsiteY7" fmla="*/ 703897 h 1787451"/>
                <a:gd name="connsiteX8" fmla="*/ 5283535 w 6618691"/>
                <a:gd name="connsiteY8" fmla="*/ 388880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83535 w 6618691"/>
                <a:gd name="connsiteY8" fmla="*/ 388880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085598 w 6618691"/>
                <a:gd name="connsiteY6" fmla="*/ 1091277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2801834 w 6618691"/>
                <a:gd name="connsiteY5" fmla="*/ 1357042 h 1787451"/>
                <a:gd name="connsiteX6" fmla="*/ 3301826 w 6618691"/>
                <a:gd name="connsiteY6" fmla="*/ 1406588 h 1787451"/>
                <a:gd name="connsiteX7" fmla="*/ 4085598 w 6618691"/>
                <a:gd name="connsiteY7" fmla="*/ 1091277 h 1787451"/>
                <a:gd name="connsiteX8" fmla="*/ 4423430 w 6618691"/>
                <a:gd name="connsiteY8" fmla="*/ 613808 h 1787451"/>
                <a:gd name="connsiteX9" fmla="*/ 5297048 w 6618691"/>
                <a:gd name="connsiteY9" fmla="*/ 321314 h 1787451"/>
                <a:gd name="connsiteX10" fmla="*/ 5621608 w 6618691"/>
                <a:gd name="connsiteY10" fmla="*/ 1652294 h 1787451"/>
                <a:gd name="connsiteX11" fmla="*/ 6618691 w 6618691"/>
                <a:gd name="connsiteY11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2801834 w 6618691"/>
                <a:gd name="connsiteY5" fmla="*/ 1357042 h 1787451"/>
                <a:gd name="connsiteX6" fmla="*/ 3301826 w 6618691"/>
                <a:gd name="connsiteY6" fmla="*/ 1406588 h 1787451"/>
                <a:gd name="connsiteX7" fmla="*/ 3720738 w 6618691"/>
                <a:gd name="connsiteY7" fmla="*/ 1293980 h 1787451"/>
                <a:gd name="connsiteX8" fmla="*/ 4085598 w 6618691"/>
                <a:gd name="connsiteY8" fmla="*/ 1091277 h 1787451"/>
                <a:gd name="connsiteX9" fmla="*/ 4423430 w 6618691"/>
                <a:gd name="connsiteY9" fmla="*/ 613808 h 1787451"/>
                <a:gd name="connsiteX10" fmla="*/ 5297048 w 6618691"/>
                <a:gd name="connsiteY10" fmla="*/ 321314 h 1787451"/>
                <a:gd name="connsiteX11" fmla="*/ 5621608 w 6618691"/>
                <a:gd name="connsiteY11" fmla="*/ 1652294 h 1787451"/>
                <a:gd name="connsiteX12" fmla="*/ 6618691 w 6618691"/>
                <a:gd name="connsiteY12" fmla="*/ 1711583 h 1787451"/>
                <a:gd name="connsiteX0" fmla="*/ 0 w 6618691"/>
                <a:gd name="connsiteY0" fmla="*/ 1790199 h 1790199"/>
                <a:gd name="connsiteX1" fmla="*/ 698262 w 6618691"/>
                <a:gd name="connsiteY1" fmla="*/ 1695581 h 1790199"/>
                <a:gd name="connsiteX2" fmla="*/ 1415126 w 6618691"/>
                <a:gd name="connsiteY2" fmla="*/ 1294541 h 1790199"/>
                <a:gd name="connsiteX3" fmla="*/ 1878425 w 6618691"/>
                <a:gd name="connsiteY3" fmla="*/ 21971 h 1790199"/>
                <a:gd name="connsiteX4" fmla="*/ 2396435 w 6618691"/>
                <a:gd name="connsiteY4" fmla="*/ 1112044 h 1790199"/>
                <a:gd name="connsiteX5" fmla="*/ 2801834 w 6618691"/>
                <a:gd name="connsiteY5" fmla="*/ 1359790 h 1790199"/>
                <a:gd name="connsiteX6" fmla="*/ 3301826 w 6618691"/>
                <a:gd name="connsiteY6" fmla="*/ 1409336 h 1790199"/>
                <a:gd name="connsiteX7" fmla="*/ 3720738 w 6618691"/>
                <a:gd name="connsiteY7" fmla="*/ 1296728 h 1790199"/>
                <a:gd name="connsiteX8" fmla="*/ 4085598 w 6618691"/>
                <a:gd name="connsiteY8" fmla="*/ 1094025 h 1790199"/>
                <a:gd name="connsiteX9" fmla="*/ 4423430 w 6618691"/>
                <a:gd name="connsiteY9" fmla="*/ 616556 h 1790199"/>
                <a:gd name="connsiteX10" fmla="*/ 5297048 w 6618691"/>
                <a:gd name="connsiteY10" fmla="*/ 324062 h 1790199"/>
                <a:gd name="connsiteX11" fmla="*/ 5621608 w 6618691"/>
                <a:gd name="connsiteY11" fmla="*/ 1655042 h 1790199"/>
                <a:gd name="connsiteX12" fmla="*/ 6618691 w 6618691"/>
                <a:gd name="connsiteY12" fmla="*/ 1714331 h 1790199"/>
                <a:gd name="connsiteX0" fmla="*/ 0 w 6618691"/>
                <a:gd name="connsiteY0" fmla="*/ 1790199 h 1790199"/>
                <a:gd name="connsiteX1" fmla="*/ 698262 w 6618691"/>
                <a:gd name="connsiteY1" fmla="*/ 1695581 h 1790199"/>
                <a:gd name="connsiteX2" fmla="*/ 1415126 w 6618691"/>
                <a:gd name="connsiteY2" fmla="*/ 1294541 h 1790199"/>
                <a:gd name="connsiteX3" fmla="*/ 1878425 w 6618691"/>
                <a:gd name="connsiteY3" fmla="*/ 21971 h 1790199"/>
                <a:gd name="connsiteX4" fmla="*/ 2396435 w 6618691"/>
                <a:gd name="connsiteY4" fmla="*/ 1112044 h 1790199"/>
                <a:gd name="connsiteX5" fmla="*/ 2801834 w 6618691"/>
                <a:gd name="connsiteY5" fmla="*/ 1359790 h 1790199"/>
                <a:gd name="connsiteX6" fmla="*/ 3301826 w 6618691"/>
                <a:gd name="connsiteY6" fmla="*/ 1409336 h 1790199"/>
                <a:gd name="connsiteX7" fmla="*/ 3720738 w 6618691"/>
                <a:gd name="connsiteY7" fmla="*/ 1296728 h 1790199"/>
                <a:gd name="connsiteX8" fmla="*/ 4085598 w 6618691"/>
                <a:gd name="connsiteY8" fmla="*/ 1094025 h 1790199"/>
                <a:gd name="connsiteX9" fmla="*/ 4423430 w 6618691"/>
                <a:gd name="connsiteY9" fmla="*/ 616556 h 1790199"/>
                <a:gd name="connsiteX10" fmla="*/ 5297048 w 6618691"/>
                <a:gd name="connsiteY10" fmla="*/ 324062 h 1790199"/>
                <a:gd name="connsiteX11" fmla="*/ 5621608 w 6618691"/>
                <a:gd name="connsiteY11" fmla="*/ 1655042 h 1790199"/>
                <a:gd name="connsiteX12" fmla="*/ 6618691 w 6618691"/>
                <a:gd name="connsiteY12" fmla="*/ 1714331 h 1790199"/>
                <a:gd name="connsiteX0" fmla="*/ 0 w 6618691"/>
                <a:gd name="connsiteY0" fmla="*/ 1790284 h 1790284"/>
                <a:gd name="connsiteX1" fmla="*/ 698262 w 6618691"/>
                <a:gd name="connsiteY1" fmla="*/ 1695666 h 1790284"/>
                <a:gd name="connsiteX2" fmla="*/ 1415126 w 6618691"/>
                <a:gd name="connsiteY2" fmla="*/ 1294626 h 1790284"/>
                <a:gd name="connsiteX3" fmla="*/ 1878425 w 6618691"/>
                <a:gd name="connsiteY3" fmla="*/ 22056 h 1790284"/>
                <a:gd name="connsiteX4" fmla="*/ 2346886 w 6618691"/>
                <a:gd name="connsiteY4" fmla="*/ 1107624 h 1790284"/>
                <a:gd name="connsiteX5" fmla="*/ 2801834 w 6618691"/>
                <a:gd name="connsiteY5" fmla="*/ 1359875 h 1790284"/>
                <a:gd name="connsiteX6" fmla="*/ 3301826 w 6618691"/>
                <a:gd name="connsiteY6" fmla="*/ 1409421 h 1790284"/>
                <a:gd name="connsiteX7" fmla="*/ 3720738 w 6618691"/>
                <a:gd name="connsiteY7" fmla="*/ 1296813 h 1790284"/>
                <a:gd name="connsiteX8" fmla="*/ 4085598 w 6618691"/>
                <a:gd name="connsiteY8" fmla="*/ 1094110 h 1790284"/>
                <a:gd name="connsiteX9" fmla="*/ 4423430 w 6618691"/>
                <a:gd name="connsiteY9" fmla="*/ 616641 h 1790284"/>
                <a:gd name="connsiteX10" fmla="*/ 5297048 w 6618691"/>
                <a:gd name="connsiteY10" fmla="*/ 324147 h 1790284"/>
                <a:gd name="connsiteX11" fmla="*/ 5621608 w 6618691"/>
                <a:gd name="connsiteY11" fmla="*/ 1655127 h 1790284"/>
                <a:gd name="connsiteX12" fmla="*/ 6618691 w 6618691"/>
                <a:gd name="connsiteY12" fmla="*/ 1714416 h 1790284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46886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773842 w 6618691"/>
                <a:gd name="connsiteY5" fmla="*/ 1424209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773842 w 6618691"/>
                <a:gd name="connsiteY5" fmla="*/ 1424209 h 1807965"/>
                <a:gd name="connsiteX6" fmla="*/ 3301826 w 6618691"/>
                <a:gd name="connsiteY6" fmla="*/ 1427102 h 1807965"/>
                <a:gd name="connsiteX7" fmla="*/ 4085598 w 6618691"/>
                <a:gd name="connsiteY7" fmla="*/ 1111791 h 1807965"/>
                <a:gd name="connsiteX8" fmla="*/ 4423430 w 6618691"/>
                <a:gd name="connsiteY8" fmla="*/ 634322 h 1807965"/>
                <a:gd name="connsiteX9" fmla="*/ 5297048 w 6618691"/>
                <a:gd name="connsiteY9" fmla="*/ 341828 h 1807965"/>
                <a:gd name="connsiteX10" fmla="*/ 5621608 w 6618691"/>
                <a:gd name="connsiteY10" fmla="*/ 1672808 h 1807965"/>
                <a:gd name="connsiteX11" fmla="*/ 6618691 w 6618691"/>
                <a:gd name="connsiteY11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301826 w 6618691"/>
                <a:gd name="connsiteY5" fmla="*/ 1427102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92416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92416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97048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97048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194411 w 6618691"/>
                <a:gd name="connsiteY7" fmla="*/ 323166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194411 w 6618691"/>
                <a:gd name="connsiteY7" fmla="*/ 323166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8691" h="1807965">
                  <a:moveTo>
                    <a:pt x="0" y="1807965"/>
                  </a:moveTo>
                  <a:cubicBezTo>
                    <a:pt x="93855" y="1760664"/>
                    <a:pt x="462408" y="1795957"/>
                    <a:pt x="698262" y="1713347"/>
                  </a:cubicBezTo>
                  <a:cubicBezTo>
                    <a:pt x="934116" y="1630737"/>
                    <a:pt x="1220684" y="1594245"/>
                    <a:pt x="1415126" y="1312307"/>
                  </a:cubicBezTo>
                  <a:cubicBezTo>
                    <a:pt x="1609568" y="1030369"/>
                    <a:pt x="1494158" y="183515"/>
                    <a:pt x="1864912" y="21719"/>
                  </a:cubicBezTo>
                  <a:cubicBezTo>
                    <a:pt x="2258188" y="-162599"/>
                    <a:pt x="2171964" y="879813"/>
                    <a:pt x="2310850" y="1125305"/>
                  </a:cubicBezTo>
                  <a:cubicBezTo>
                    <a:pt x="2550336" y="1359536"/>
                    <a:pt x="2539504" y="1485337"/>
                    <a:pt x="3180528" y="1483085"/>
                  </a:cubicBezTo>
                  <a:cubicBezTo>
                    <a:pt x="3821552" y="1480833"/>
                    <a:pt x="3805935" y="1370425"/>
                    <a:pt x="4085598" y="1111791"/>
                  </a:cubicBezTo>
                  <a:cubicBezTo>
                    <a:pt x="4365261" y="853157"/>
                    <a:pt x="4667821" y="164349"/>
                    <a:pt x="5194411" y="323166"/>
                  </a:cubicBezTo>
                  <a:cubicBezTo>
                    <a:pt x="5721001" y="481983"/>
                    <a:pt x="5408842" y="1550704"/>
                    <a:pt x="5621608" y="1672808"/>
                  </a:cubicBezTo>
                  <a:cubicBezTo>
                    <a:pt x="5834374" y="1794912"/>
                    <a:pt x="6507315" y="1658403"/>
                    <a:pt x="6618691" y="1732097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572DD4E5-8560-6E3B-DA64-A8EA040314D1}"/>
              </a:ext>
            </a:extLst>
          </p:cNvPr>
          <p:cNvGrpSpPr>
            <a:grpSpLocks noChangeAspect="1"/>
          </p:cNvGrpSpPr>
          <p:nvPr/>
        </p:nvGrpSpPr>
        <p:grpSpPr>
          <a:xfrm>
            <a:off x="5472903" y="1160188"/>
            <a:ext cx="2546073" cy="2826593"/>
            <a:chOff x="8722760" y="174965"/>
            <a:chExt cx="3333866" cy="3701184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071857F8-2DBD-24C7-AA67-B45F6562F264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1293" name="Straight Arrow Connector 1292">
                <a:extLst>
                  <a:ext uri="{FF2B5EF4-FFF2-40B4-BE49-F238E27FC236}">
                    <a16:creationId xmlns:a16="http://schemas.microsoft.com/office/drawing/2014/main" id="{7304F5E7-A342-ED2F-D084-2758101DA7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Arrow Connector 1293">
                <a:extLst>
                  <a:ext uri="{FF2B5EF4-FFF2-40B4-BE49-F238E27FC236}">
                    <a16:creationId xmlns:a16="http://schemas.microsoft.com/office/drawing/2014/main" id="{36D5807F-7F65-A7D8-0B96-C589787B16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Arrow Connector 1294">
                <a:extLst>
                  <a:ext uri="{FF2B5EF4-FFF2-40B4-BE49-F238E27FC236}">
                    <a16:creationId xmlns:a16="http://schemas.microsoft.com/office/drawing/2014/main" id="{633AFE0F-8E2C-2AE2-6554-A5145F1AEE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Arrow Connector 1295">
                <a:extLst>
                  <a:ext uri="{FF2B5EF4-FFF2-40B4-BE49-F238E27FC236}">
                    <a16:creationId xmlns:a16="http://schemas.microsoft.com/office/drawing/2014/main" id="{2DB6746C-B077-49A7-107C-6DA29D3E13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5EC211A9-3251-B042-1966-485E0487D76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Straight Arrow Connector 1297">
                <a:extLst>
                  <a:ext uri="{FF2B5EF4-FFF2-40B4-BE49-F238E27FC236}">
                    <a16:creationId xmlns:a16="http://schemas.microsoft.com/office/drawing/2014/main" id="{2513779F-67C4-F5F1-0FCD-98391895B1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Straight Arrow Connector 1298">
                <a:extLst>
                  <a:ext uri="{FF2B5EF4-FFF2-40B4-BE49-F238E27FC236}">
                    <a16:creationId xmlns:a16="http://schemas.microsoft.com/office/drawing/2014/main" id="{377CF823-2D54-F85F-20B0-0154926A61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Straight Arrow Connector 1299">
                <a:extLst>
                  <a:ext uri="{FF2B5EF4-FFF2-40B4-BE49-F238E27FC236}">
                    <a16:creationId xmlns:a16="http://schemas.microsoft.com/office/drawing/2014/main" id="{16B70D83-0363-88FD-D0B7-875A11C93B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Arrow Connector 1300">
                <a:extLst>
                  <a:ext uri="{FF2B5EF4-FFF2-40B4-BE49-F238E27FC236}">
                    <a16:creationId xmlns:a16="http://schemas.microsoft.com/office/drawing/2014/main" id="{CC960487-5F18-64EE-7E8E-590C770AAD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Straight Arrow Connector 1301">
                <a:extLst>
                  <a:ext uri="{FF2B5EF4-FFF2-40B4-BE49-F238E27FC236}">
                    <a16:creationId xmlns:a16="http://schemas.microsoft.com/office/drawing/2014/main" id="{17E3B9D1-D5A4-392F-5310-4E9B407384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Straight Arrow Connector 1302">
                <a:extLst>
                  <a:ext uri="{FF2B5EF4-FFF2-40B4-BE49-F238E27FC236}">
                    <a16:creationId xmlns:a16="http://schemas.microsoft.com/office/drawing/2014/main" id="{8894E1AA-484D-0000-3836-7D16D12512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4" name="Straight Arrow Connector 1303">
                <a:extLst>
                  <a:ext uri="{FF2B5EF4-FFF2-40B4-BE49-F238E27FC236}">
                    <a16:creationId xmlns:a16="http://schemas.microsoft.com/office/drawing/2014/main" id="{4A450F7D-6D7E-85EF-5880-FE0E3CC7BD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Arrow Connector 1304">
                <a:extLst>
                  <a:ext uri="{FF2B5EF4-FFF2-40B4-BE49-F238E27FC236}">
                    <a16:creationId xmlns:a16="http://schemas.microsoft.com/office/drawing/2014/main" id="{911E330C-EF8C-73C9-4BC5-7B056EF680E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Arrow Connector 1305">
                <a:extLst>
                  <a:ext uri="{FF2B5EF4-FFF2-40B4-BE49-F238E27FC236}">
                    <a16:creationId xmlns:a16="http://schemas.microsoft.com/office/drawing/2014/main" id="{CEB92DDD-7B41-02E3-1C26-1A21373FC45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Arrow Connector 1306">
                <a:extLst>
                  <a:ext uri="{FF2B5EF4-FFF2-40B4-BE49-F238E27FC236}">
                    <a16:creationId xmlns:a16="http://schemas.microsoft.com/office/drawing/2014/main" id="{BE2ECE1E-3521-FB60-225F-42A5DB366C6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Arrow Connector 1307">
                <a:extLst>
                  <a:ext uri="{FF2B5EF4-FFF2-40B4-BE49-F238E27FC236}">
                    <a16:creationId xmlns:a16="http://schemas.microsoft.com/office/drawing/2014/main" id="{6C2EE8BD-7287-01D2-E731-D5550375A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Arrow Connector 1308">
                <a:extLst>
                  <a:ext uri="{FF2B5EF4-FFF2-40B4-BE49-F238E27FC236}">
                    <a16:creationId xmlns:a16="http://schemas.microsoft.com/office/drawing/2014/main" id="{47E84102-B1EF-567C-1CDD-F725CF62C22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Arrow Connector 1309">
                <a:extLst>
                  <a:ext uri="{FF2B5EF4-FFF2-40B4-BE49-F238E27FC236}">
                    <a16:creationId xmlns:a16="http://schemas.microsoft.com/office/drawing/2014/main" id="{EFC57E47-5D5A-2378-87D3-F7F24DA2BE8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Arrow Connector 1310">
                <a:extLst>
                  <a:ext uri="{FF2B5EF4-FFF2-40B4-BE49-F238E27FC236}">
                    <a16:creationId xmlns:a16="http://schemas.microsoft.com/office/drawing/2014/main" id="{BC2796EF-4A13-1368-1AFD-EF273983AD5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506C3426-15E0-C035-8DCD-7A0EA18600F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Arrow Connector 1312">
                <a:extLst>
                  <a:ext uri="{FF2B5EF4-FFF2-40B4-BE49-F238E27FC236}">
                    <a16:creationId xmlns:a16="http://schemas.microsoft.com/office/drawing/2014/main" id="{8DEA5AF1-7725-6662-6BE2-77CA67874AC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Arrow Connector 1313">
                <a:extLst>
                  <a:ext uri="{FF2B5EF4-FFF2-40B4-BE49-F238E27FC236}">
                    <a16:creationId xmlns:a16="http://schemas.microsoft.com/office/drawing/2014/main" id="{CF3B1DE5-35F0-B3D4-06CF-2697E3A971B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Arrow Connector 1314">
                <a:extLst>
                  <a:ext uri="{FF2B5EF4-FFF2-40B4-BE49-F238E27FC236}">
                    <a16:creationId xmlns:a16="http://schemas.microsoft.com/office/drawing/2014/main" id="{FA049253-9035-D5B7-FBA5-39B9783EF6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Straight Arrow Connector 1315">
                <a:extLst>
                  <a:ext uri="{FF2B5EF4-FFF2-40B4-BE49-F238E27FC236}">
                    <a16:creationId xmlns:a16="http://schemas.microsoft.com/office/drawing/2014/main" id="{5253B4CA-2123-F5F6-E944-BFC342F4F8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7" name="Straight Arrow Connector 1316">
                <a:extLst>
                  <a:ext uri="{FF2B5EF4-FFF2-40B4-BE49-F238E27FC236}">
                    <a16:creationId xmlns:a16="http://schemas.microsoft.com/office/drawing/2014/main" id="{8C484AD5-B076-EA13-FA35-8197EED22EB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Straight Arrow Connector 1317">
                <a:extLst>
                  <a:ext uri="{FF2B5EF4-FFF2-40B4-BE49-F238E27FC236}">
                    <a16:creationId xmlns:a16="http://schemas.microsoft.com/office/drawing/2014/main" id="{5C41AA8A-FF6C-75E1-D185-AE7CF62BAB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Straight Arrow Connector 1318">
                <a:extLst>
                  <a:ext uri="{FF2B5EF4-FFF2-40B4-BE49-F238E27FC236}">
                    <a16:creationId xmlns:a16="http://schemas.microsoft.com/office/drawing/2014/main" id="{7B222121-D4A7-D986-3FFA-037F87DC5E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Straight Arrow Connector 1319">
                <a:extLst>
                  <a:ext uri="{FF2B5EF4-FFF2-40B4-BE49-F238E27FC236}">
                    <a16:creationId xmlns:a16="http://schemas.microsoft.com/office/drawing/2014/main" id="{68904D9F-7152-47F6-C7D0-E31AFB48538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Straight Arrow Connector 1320">
                <a:extLst>
                  <a:ext uri="{FF2B5EF4-FFF2-40B4-BE49-F238E27FC236}">
                    <a16:creationId xmlns:a16="http://schemas.microsoft.com/office/drawing/2014/main" id="{5F9D2D57-13A9-78BB-3C20-465A5C3D98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Straight Arrow Connector 1321">
                <a:extLst>
                  <a:ext uri="{FF2B5EF4-FFF2-40B4-BE49-F238E27FC236}">
                    <a16:creationId xmlns:a16="http://schemas.microsoft.com/office/drawing/2014/main" id="{3285DB6C-9886-A0CC-B4A3-9D60764015A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Arrow Connector 1322">
                <a:extLst>
                  <a:ext uri="{FF2B5EF4-FFF2-40B4-BE49-F238E27FC236}">
                    <a16:creationId xmlns:a16="http://schemas.microsoft.com/office/drawing/2014/main" id="{D6D4D57F-3892-D32B-C4CA-91405C46BC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Arrow Connector 1323">
                <a:extLst>
                  <a:ext uri="{FF2B5EF4-FFF2-40B4-BE49-F238E27FC236}">
                    <a16:creationId xmlns:a16="http://schemas.microsoft.com/office/drawing/2014/main" id="{CD9776BC-6DF0-3A50-0422-E74C5E2CF12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AC9A2D48-53D2-436B-F623-7DD76673FBEC}"/>
                </a:ext>
              </a:extLst>
            </p:cNvPr>
            <p:cNvGrpSpPr/>
            <p:nvPr/>
          </p:nvGrpSpPr>
          <p:grpSpPr>
            <a:xfrm>
              <a:off x="10150503" y="1059636"/>
              <a:ext cx="411480" cy="731520"/>
              <a:chOff x="10173204" y="1059636"/>
              <a:chExt cx="365760" cy="914400"/>
            </a:xfrm>
          </p:grpSpPr>
          <p:sp>
            <p:nvSpPr>
              <p:cNvPr id="1290" name="Oval 1289">
                <a:extLst>
                  <a:ext uri="{FF2B5EF4-FFF2-40B4-BE49-F238E27FC236}">
                    <a16:creationId xmlns:a16="http://schemas.microsoft.com/office/drawing/2014/main" id="{02E7138E-B500-99FC-B279-CEC5ECDCE84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99854280-B9F4-2A73-1FB8-60BBC8565931}"/>
                  </a:ext>
                </a:extLst>
              </p:cNvPr>
              <p:cNvCxnSpPr>
                <a:cxnSpLocks/>
                <a:stCxn id="1290" idx="2"/>
                <a:endCxn id="1290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AC1E610C-EE02-B684-AA9C-0E90FC6A1C43}"/>
                  </a:ext>
                </a:extLst>
              </p:cNvPr>
              <p:cNvCxnSpPr>
                <a:cxnSpLocks/>
                <a:stCxn id="1290" idx="4"/>
                <a:endCxn id="1290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2978DA77-8D51-6A18-32AE-EDBE6B582866}"/>
                </a:ext>
              </a:extLst>
            </p:cNvPr>
            <p:cNvGrpSpPr/>
            <p:nvPr/>
          </p:nvGrpSpPr>
          <p:grpSpPr>
            <a:xfrm rot="1800000">
              <a:off x="10547238" y="1179617"/>
              <a:ext cx="411480" cy="731520"/>
              <a:chOff x="10173204" y="1059636"/>
              <a:chExt cx="365760" cy="914400"/>
            </a:xfrm>
          </p:grpSpPr>
          <p:sp>
            <p:nvSpPr>
              <p:cNvPr id="1287" name="Oval 1286">
                <a:extLst>
                  <a:ext uri="{FF2B5EF4-FFF2-40B4-BE49-F238E27FC236}">
                    <a16:creationId xmlns:a16="http://schemas.microsoft.com/office/drawing/2014/main" id="{0CF92AF5-C165-8F8F-2F74-68B4F63F107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8" name="Straight Connector 1287">
                <a:extLst>
                  <a:ext uri="{FF2B5EF4-FFF2-40B4-BE49-F238E27FC236}">
                    <a16:creationId xmlns:a16="http://schemas.microsoft.com/office/drawing/2014/main" id="{CB32D350-32B7-8A2C-402C-898238A78AC5}"/>
                  </a:ext>
                </a:extLst>
              </p:cNvPr>
              <p:cNvCxnSpPr>
                <a:cxnSpLocks/>
                <a:stCxn id="1287" idx="2"/>
                <a:endCxn id="1287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0FC3CC31-E111-C897-CCDB-A1009E0A577B}"/>
                  </a:ext>
                </a:extLst>
              </p:cNvPr>
              <p:cNvCxnSpPr>
                <a:cxnSpLocks/>
                <a:stCxn id="1287" idx="4"/>
                <a:endCxn id="1287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E95DA40F-1940-A9FD-4994-48FFEA870C68}"/>
                </a:ext>
              </a:extLst>
            </p:cNvPr>
            <p:cNvGrpSpPr/>
            <p:nvPr/>
          </p:nvGrpSpPr>
          <p:grpSpPr>
            <a:xfrm rot="3600000">
              <a:off x="10852178" y="1478569"/>
              <a:ext cx="411480" cy="731520"/>
              <a:chOff x="10173204" y="1059636"/>
              <a:chExt cx="365760" cy="914400"/>
            </a:xfrm>
          </p:grpSpPr>
          <p:sp>
            <p:nvSpPr>
              <p:cNvPr id="1284" name="Oval 1283">
                <a:extLst>
                  <a:ext uri="{FF2B5EF4-FFF2-40B4-BE49-F238E27FC236}">
                    <a16:creationId xmlns:a16="http://schemas.microsoft.com/office/drawing/2014/main" id="{B0E9AE44-AC75-6A6F-FA4C-4789CDCD833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5" name="Straight Connector 1284">
                <a:extLst>
                  <a:ext uri="{FF2B5EF4-FFF2-40B4-BE49-F238E27FC236}">
                    <a16:creationId xmlns:a16="http://schemas.microsoft.com/office/drawing/2014/main" id="{4A03F76D-09E2-08D5-9B34-EEDAB825B388}"/>
                  </a:ext>
                </a:extLst>
              </p:cNvPr>
              <p:cNvCxnSpPr>
                <a:cxnSpLocks/>
                <a:stCxn id="1284" idx="2"/>
                <a:endCxn id="1284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Straight Connector 1285">
                <a:extLst>
                  <a:ext uri="{FF2B5EF4-FFF2-40B4-BE49-F238E27FC236}">
                    <a16:creationId xmlns:a16="http://schemas.microsoft.com/office/drawing/2014/main" id="{81800F9E-F98D-4D82-765F-12D32754CA94}"/>
                  </a:ext>
                </a:extLst>
              </p:cNvPr>
              <p:cNvCxnSpPr>
                <a:cxnSpLocks/>
                <a:stCxn id="1284" idx="4"/>
                <a:endCxn id="1284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870586F7-6AE7-27A3-C0EC-D777E6C426C7}"/>
                </a:ext>
              </a:extLst>
            </p:cNvPr>
            <p:cNvGrpSpPr/>
            <p:nvPr/>
          </p:nvGrpSpPr>
          <p:grpSpPr>
            <a:xfrm rot="5400000">
              <a:off x="10946165" y="1835151"/>
              <a:ext cx="411480" cy="731520"/>
              <a:chOff x="10173204" y="1059636"/>
              <a:chExt cx="365760" cy="914400"/>
            </a:xfrm>
          </p:grpSpPr>
          <p:sp>
            <p:nvSpPr>
              <p:cNvPr id="1281" name="Oval 1280">
                <a:extLst>
                  <a:ext uri="{FF2B5EF4-FFF2-40B4-BE49-F238E27FC236}">
                    <a16:creationId xmlns:a16="http://schemas.microsoft.com/office/drawing/2014/main" id="{4B086A0A-5EDE-FE44-FEC3-8C0E9ABCDA5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2" name="Straight Connector 1281">
                <a:extLst>
                  <a:ext uri="{FF2B5EF4-FFF2-40B4-BE49-F238E27FC236}">
                    <a16:creationId xmlns:a16="http://schemas.microsoft.com/office/drawing/2014/main" id="{B360F5B2-D145-96DD-7884-A7CD68A972AD}"/>
                  </a:ext>
                </a:extLst>
              </p:cNvPr>
              <p:cNvCxnSpPr>
                <a:cxnSpLocks/>
                <a:stCxn id="1281" idx="2"/>
                <a:endCxn id="1281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3" name="Straight Connector 1282">
                <a:extLst>
                  <a:ext uri="{FF2B5EF4-FFF2-40B4-BE49-F238E27FC236}">
                    <a16:creationId xmlns:a16="http://schemas.microsoft.com/office/drawing/2014/main" id="{B3533E8E-6D76-5262-A5C5-3CFD7645BD44}"/>
                  </a:ext>
                </a:extLst>
              </p:cNvPr>
              <p:cNvCxnSpPr>
                <a:cxnSpLocks/>
                <a:stCxn id="1281" idx="4"/>
                <a:endCxn id="1281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2" name="Group 1271">
              <a:extLst>
                <a:ext uri="{FF2B5EF4-FFF2-40B4-BE49-F238E27FC236}">
                  <a16:creationId xmlns:a16="http://schemas.microsoft.com/office/drawing/2014/main" id="{8BBFAFE4-C59B-C465-7CD4-50096D3F47F4}"/>
                </a:ext>
              </a:extLst>
            </p:cNvPr>
            <p:cNvGrpSpPr/>
            <p:nvPr/>
          </p:nvGrpSpPr>
          <p:grpSpPr>
            <a:xfrm rot="7200000">
              <a:off x="10830663" y="2231223"/>
              <a:ext cx="411480" cy="731520"/>
              <a:chOff x="10173204" y="1059636"/>
              <a:chExt cx="365760" cy="914400"/>
            </a:xfrm>
          </p:grpSpPr>
          <p:sp>
            <p:nvSpPr>
              <p:cNvPr id="1278" name="Oval 1277">
                <a:extLst>
                  <a:ext uri="{FF2B5EF4-FFF2-40B4-BE49-F238E27FC236}">
                    <a16:creationId xmlns:a16="http://schemas.microsoft.com/office/drawing/2014/main" id="{C8D27D65-F7DD-E52F-2A94-64DEFFFD0C3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79" name="Straight Connector 1278">
                <a:extLst>
                  <a:ext uri="{FF2B5EF4-FFF2-40B4-BE49-F238E27FC236}">
                    <a16:creationId xmlns:a16="http://schemas.microsoft.com/office/drawing/2014/main" id="{588178C0-CFEF-E41E-946F-86C73B0A6A6D}"/>
                  </a:ext>
                </a:extLst>
              </p:cNvPr>
              <p:cNvCxnSpPr>
                <a:cxnSpLocks/>
                <a:stCxn id="1278" idx="2"/>
                <a:endCxn id="1278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>
                <a:extLst>
                  <a:ext uri="{FF2B5EF4-FFF2-40B4-BE49-F238E27FC236}">
                    <a16:creationId xmlns:a16="http://schemas.microsoft.com/office/drawing/2014/main" id="{F0D8DF7B-B2CB-779F-29FF-CBB47F241166}"/>
                  </a:ext>
                </a:extLst>
              </p:cNvPr>
              <p:cNvCxnSpPr>
                <a:cxnSpLocks/>
                <a:stCxn id="1278" idx="4"/>
                <a:endCxn id="1278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3" name="Group 1272">
              <a:extLst>
                <a:ext uri="{FF2B5EF4-FFF2-40B4-BE49-F238E27FC236}">
                  <a16:creationId xmlns:a16="http://schemas.microsoft.com/office/drawing/2014/main" id="{5161A784-FBA4-BEB1-27C7-817A797F049C}"/>
                </a:ext>
              </a:extLst>
            </p:cNvPr>
            <p:cNvGrpSpPr/>
            <p:nvPr/>
          </p:nvGrpSpPr>
          <p:grpSpPr>
            <a:xfrm>
              <a:off x="8722760" y="174965"/>
              <a:ext cx="3333866" cy="3701184"/>
              <a:chOff x="8722760" y="174965"/>
              <a:chExt cx="3333866" cy="37011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4" name="TextBox 1273">
                    <a:extLst>
                      <a:ext uri="{FF2B5EF4-FFF2-40B4-BE49-F238E27FC236}">
                        <a16:creationId xmlns:a16="http://schemas.microsoft.com/office/drawing/2014/main" id="{10E8F723-4960-CC11-694F-65606BE4BA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333" y="174965"/>
                    <a:ext cx="187159" cy="4030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74" name="TextBox 1273">
                    <a:extLst>
                      <a:ext uri="{FF2B5EF4-FFF2-40B4-BE49-F238E27FC236}">
                        <a16:creationId xmlns:a16="http://schemas.microsoft.com/office/drawing/2014/main" id="{10E8F723-4960-CC11-694F-65606BE4BA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8333" y="174965"/>
                    <a:ext cx="187159" cy="40300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5217" r="-6521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5" name="TextBox 1274">
                    <a:extLst>
                      <a:ext uri="{FF2B5EF4-FFF2-40B4-BE49-F238E27FC236}">
                        <a16:creationId xmlns:a16="http://schemas.microsoft.com/office/drawing/2014/main" id="{2D63401E-DCD9-9FFC-E5D1-11C7698A3B83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9" cy="4030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75" name="TextBox 1274">
                    <a:extLst>
                      <a:ext uri="{FF2B5EF4-FFF2-40B4-BE49-F238E27FC236}">
                        <a16:creationId xmlns:a16="http://schemas.microsoft.com/office/drawing/2014/main" id="{2D63401E-DCD9-9FFC-E5D1-11C7698A3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9" cy="40300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5217" r="-6521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81F7D34D-3ED4-C0EB-7FF3-DA061702D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68BB76A9-515F-01F7-C019-9F02E544F1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5" name="Group 1324">
            <a:extLst>
              <a:ext uri="{FF2B5EF4-FFF2-40B4-BE49-F238E27FC236}">
                <a16:creationId xmlns:a16="http://schemas.microsoft.com/office/drawing/2014/main" id="{E9969361-9789-DF6E-A50B-003604011BCF}"/>
              </a:ext>
            </a:extLst>
          </p:cNvPr>
          <p:cNvGrpSpPr/>
          <p:nvPr/>
        </p:nvGrpSpPr>
        <p:grpSpPr>
          <a:xfrm>
            <a:off x="291924" y="693924"/>
            <a:ext cx="3752138" cy="2003449"/>
            <a:chOff x="990600" y="1809750"/>
            <a:chExt cx="5181600" cy="2743200"/>
          </a:xfrm>
        </p:grpSpPr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19714D2E-E714-1493-9F65-9C68EAAB88E3}"/>
                </a:ext>
              </a:extLst>
            </p:cNvPr>
            <p:cNvSpPr/>
            <p:nvPr/>
          </p:nvSpPr>
          <p:spPr>
            <a:xfrm>
              <a:off x="990600" y="1809750"/>
              <a:ext cx="5181600" cy="274320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27" name="Oval 1326">
              <a:extLst>
                <a:ext uri="{FF2B5EF4-FFF2-40B4-BE49-F238E27FC236}">
                  <a16:creationId xmlns:a16="http://schemas.microsoft.com/office/drawing/2014/main" id="{B25941BB-958D-0420-A3EB-E80D9499570C}"/>
                </a:ext>
              </a:extLst>
            </p:cNvPr>
            <p:cNvSpPr/>
            <p:nvPr/>
          </p:nvSpPr>
          <p:spPr>
            <a:xfrm>
              <a:off x="1043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64569631-8BFB-725C-061F-8658465E85ED}"/>
                </a:ext>
              </a:extLst>
            </p:cNvPr>
            <p:cNvSpPr/>
            <p:nvPr/>
          </p:nvSpPr>
          <p:spPr>
            <a:xfrm>
              <a:off x="990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29" name="Oval 1328">
              <a:extLst>
                <a:ext uri="{FF2B5EF4-FFF2-40B4-BE49-F238E27FC236}">
                  <a16:creationId xmlns:a16="http://schemas.microsoft.com/office/drawing/2014/main" id="{874DF20C-F76B-755C-0F62-E901DF4253E0}"/>
                </a:ext>
              </a:extLst>
            </p:cNvPr>
            <p:cNvSpPr/>
            <p:nvPr/>
          </p:nvSpPr>
          <p:spPr>
            <a:xfrm>
              <a:off x="1196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233ED3C8-E029-B5F2-4B98-502BB9786E21}"/>
                </a:ext>
              </a:extLst>
            </p:cNvPr>
            <p:cNvSpPr/>
            <p:nvPr/>
          </p:nvSpPr>
          <p:spPr>
            <a:xfrm>
              <a:off x="1143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1" name="Oval 1330">
              <a:extLst>
                <a:ext uri="{FF2B5EF4-FFF2-40B4-BE49-F238E27FC236}">
                  <a16:creationId xmlns:a16="http://schemas.microsoft.com/office/drawing/2014/main" id="{F2E9AD41-58ED-6DCB-9BDE-60D3F4245048}"/>
                </a:ext>
              </a:extLst>
            </p:cNvPr>
            <p:cNvSpPr/>
            <p:nvPr/>
          </p:nvSpPr>
          <p:spPr>
            <a:xfrm>
              <a:off x="1348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FFB33CF0-7DF5-566E-183A-A6C5888BB99A}"/>
                </a:ext>
              </a:extLst>
            </p:cNvPr>
            <p:cNvSpPr/>
            <p:nvPr/>
          </p:nvSpPr>
          <p:spPr>
            <a:xfrm>
              <a:off x="1295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3" name="Oval 1332">
              <a:extLst>
                <a:ext uri="{FF2B5EF4-FFF2-40B4-BE49-F238E27FC236}">
                  <a16:creationId xmlns:a16="http://schemas.microsoft.com/office/drawing/2014/main" id="{C2D5F117-D2B5-FD99-0C8F-0760BA3904A8}"/>
                </a:ext>
              </a:extLst>
            </p:cNvPr>
            <p:cNvSpPr/>
            <p:nvPr/>
          </p:nvSpPr>
          <p:spPr>
            <a:xfrm>
              <a:off x="1501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08F06BE1-70F8-DBFF-CD98-36644143E7DE}"/>
                </a:ext>
              </a:extLst>
            </p:cNvPr>
            <p:cNvSpPr/>
            <p:nvPr/>
          </p:nvSpPr>
          <p:spPr>
            <a:xfrm>
              <a:off x="1447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5" name="Oval 1334">
              <a:extLst>
                <a:ext uri="{FF2B5EF4-FFF2-40B4-BE49-F238E27FC236}">
                  <a16:creationId xmlns:a16="http://schemas.microsoft.com/office/drawing/2014/main" id="{C299CD0E-03CA-D3BB-C35A-1DB9FF36D863}"/>
                </a:ext>
              </a:extLst>
            </p:cNvPr>
            <p:cNvSpPr/>
            <p:nvPr/>
          </p:nvSpPr>
          <p:spPr>
            <a:xfrm>
              <a:off x="1653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01AEB029-F673-852B-BA06-7153E4151F27}"/>
                </a:ext>
              </a:extLst>
            </p:cNvPr>
            <p:cNvSpPr/>
            <p:nvPr/>
          </p:nvSpPr>
          <p:spPr>
            <a:xfrm>
              <a:off x="1600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7" name="Oval 1336">
              <a:extLst>
                <a:ext uri="{FF2B5EF4-FFF2-40B4-BE49-F238E27FC236}">
                  <a16:creationId xmlns:a16="http://schemas.microsoft.com/office/drawing/2014/main" id="{0D4EEE58-4748-CCF9-3977-8811C0B5A62C}"/>
                </a:ext>
              </a:extLst>
            </p:cNvPr>
            <p:cNvSpPr/>
            <p:nvPr/>
          </p:nvSpPr>
          <p:spPr>
            <a:xfrm>
              <a:off x="1805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38D9E456-9FBC-563A-F72F-0EE61951019C}"/>
                </a:ext>
              </a:extLst>
            </p:cNvPr>
            <p:cNvSpPr/>
            <p:nvPr/>
          </p:nvSpPr>
          <p:spPr>
            <a:xfrm>
              <a:off x="1752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39" name="Oval 1338">
              <a:extLst>
                <a:ext uri="{FF2B5EF4-FFF2-40B4-BE49-F238E27FC236}">
                  <a16:creationId xmlns:a16="http://schemas.microsoft.com/office/drawing/2014/main" id="{D1A8642B-F76F-F1B8-78AE-58E1C5C21386}"/>
                </a:ext>
              </a:extLst>
            </p:cNvPr>
            <p:cNvSpPr/>
            <p:nvPr/>
          </p:nvSpPr>
          <p:spPr>
            <a:xfrm>
              <a:off x="1958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CDB01C28-1E85-D6B6-38EC-4CBB387CB94A}"/>
                </a:ext>
              </a:extLst>
            </p:cNvPr>
            <p:cNvSpPr/>
            <p:nvPr/>
          </p:nvSpPr>
          <p:spPr>
            <a:xfrm>
              <a:off x="1905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1" name="Oval 1340">
              <a:extLst>
                <a:ext uri="{FF2B5EF4-FFF2-40B4-BE49-F238E27FC236}">
                  <a16:creationId xmlns:a16="http://schemas.microsoft.com/office/drawing/2014/main" id="{FFF9EE6C-8A7A-4940-7C07-DCFB13A28AAE}"/>
                </a:ext>
              </a:extLst>
            </p:cNvPr>
            <p:cNvSpPr/>
            <p:nvPr/>
          </p:nvSpPr>
          <p:spPr>
            <a:xfrm>
              <a:off x="2110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1D21FBD0-4E11-356E-53AB-B16BE8C9F459}"/>
                </a:ext>
              </a:extLst>
            </p:cNvPr>
            <p:cNvSpPr/>
            <p:nvPr/>
          </p:nvSpPr>
          <p:spPr>
            <a:xfrm>
              <a:off x="2057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3" name="Oval 1342">
              <a:extLst>
                <a:ext uri="{FF2B5EF4-FFF2-40B4-BE49-F238E27FC236}">
                  <a16:creationId xmlns:a16="http://schemas.microsoft.com/office/drawing/2014/main" id="{0ACB59E0-510F-8EFD-D376-A48DDD635572}"/>
                </a:ext>
              </a:extLst>
            </p:cNvPr>
            <p:cNvSpPr/>
            <p:nvPr/>
          </p:nvSpPr>
          <p:spPr>
            <a:xfrm>
              <a:off x="2263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B64AF5DA-A93E-CC6E-14D0-40692BD8DB80}"/>
                </a:ext>
              </a:extLst>
            </p:cNvPr>
            <p:cNvSpPr/>
            <p:nvPr/>
          </p:nvSpPr>
          <p:spPr>
            <a:xfrm>
              <a:off x="2209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5" name="Oval 1344">
              <a:extLst>
                <a:ext uri="{FF2B5EF4-FFF2-40B4-BE49-F238E27FC236}">
                  <a16:creationId xmlns:a16="http://schemas.microsoft.com/office/drawing/2014/main" id="{EC5CC375-A67E-3D39-C88A-09F18F4F54B9}"/>
                </a:ext>
              </a:extLst>
            </p:cNvPr>
            <p:cNvSpPr/>
            <p:nvPr/>
          </p:nvSpPr>
          <p:spPr>
            <a:xfrm>
              <a:off x="2415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42210C3F-01DF-722B-0604-AF6498C32F82}"/>
                </a:ext>
              </a:extLst>
            </p:cNvPr>
            <p:cNvSpPr/>
            <p:nvPr/>
          </p:nvSpPr>
          <p:spPr>
            <a:xfrm>
              <a:off x="2362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7" name="Oval 1346">
              <a:extLst>
                <a:ext uri="{FF2B5EF4-FFF2-40B4-BE49-F238E27FC236}">
                  <a16:creationId xmlns:a16="http://schemas.microsoft.com/office/drawing/2014/main" id="{B32A75FE-A6B3-49E4-2444-4858C5D80981}"/>
                </a:ext>
              </a:extLst>
            </p:cNvPr>
            <p:cNvSpPr/>
            <p:nvPr/>
          </p:nvSpPr>
          <p:spPr>
            <a:xfrm>
              <a:off x="2567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E226FB4D-D98C-22C4-E683-80BAEDD746CF}"/>
                </a:ext>
              </a:extLst>
            </p:cNvPr>
            <p:cNvSpPr/>
            <p:nvPr/>
          </p:nvSpPr>
          <p:spPr>
            <a:xfrm>
              <a:off x="2514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9" name="Oval 1348">
              <a:extLst>
                <a:ext uri="{FF2B5EF4-FFF2-40B4-BE49-F238E27FC236}">
                  <a16:creationId xmlns:a16="http://schemas.microsoft.com/office/drawing/2014/main" id="{8E013610-403F-8C03-7C32-618A632057B0}"/>
                </a:ext>
              </a:extLst>
            </p:cNvPr>
            <p:cNvSpPr/>
            <p:nvPr/>
          </p:nvSpPr>
          <p:spPr>
            <a:xfrm>
              <a:off x="2720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0344B041-64A2-0360-A49A-73BFA200817A}"/>
                </a:ext>
              </a:extLst>
            </p:cNvPr>
            <p:cNvSpPr/>
            <p:nvPr/>
          </p:nvSpPr>
          <p:spPr>
            <a:xfrm>
              <a:off x="2667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1" name="Oval 1350">
              <a:extLst>
                <a:ext uri="{FF2B5EF4-FFF2-40B4-BE49-F238E27FC236}">
                  <a16:creationId xmlns:a16="http://schemas.microsoft.com/office/drawing/2014/main" id="{1EAD0F74-CE7A-A4F0-187E-BE22593A8A20}"/>
                </a:ext>
              </a:extLst>
            </p:cNvPr>
            <p:cNvSpPr/>
            <p:nvPr/>
          </p:nvSpPr>
          <p:spPr>
            <a:xfrm>
              <a:off x="2872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345D70C4-E099-FF17-20F2-E3858F4661E5}"/>
                </a:ext>
              </a:extLst>
            </p:cNvPr>
            <p:cNvSpPr/>
            <p:nvPr/>
          </p:nvSpPr>
          <p:spPr>
            <a:xfrm>
              <a:off x="2819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3" name="Oval 1352">
              <a:extLst>
                <a:ext uri="{FF2B5EF4-FFF2-40B4-BE49-F238E27FC236}">
                  <a16:creationId xmlns:a16="http://schemas.microsoft.com/office/drawing/2014/main" id="{E6A2BFC4-4A27-4734-F1A3-7BEFB1538718}"/>
                </a:ext>
              </a:extLst>
            </p:cNvPr>
            <p:cNvSpPr/>
            <p:nvPr/>
          </p:nvSpPr>
          <p:spPr>
            <a:xfrm>
              <a:off x="3025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46A6E364-1BE7-9D1E-4692-E001B4DA8F6E}"/>
                </a:ext>
              </a:extLst>
            </p:cNvPr>
            <p:cNvSpPr/>
            <p:nvPr/>
          </p:nvSpPr>
          <p:spPr>
            <a:xfrm>
              <a:off x="2971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5" name="Oval 1354">
              <a:extLst>
                <a:ext uri="{FF2B5EF4-FFF2-40B4-BE49-F238E27FC236}">
                  <a16:creationId xmlns:a16="http://schemas.microsoft.com/office/drawing/2014/main" id="{AB359FAC-769C-BDC0-388C-E268B93C1051}"/>
                </a:ext>
              </a:extLst>
            </p:cNvPr>
            <p:cNvSpPr/>
            <p:nvPr/>
          </p:nvSpPr>
          <p:spPr>
            <a:xfrm>
              <a:off x="3177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22D7C61C-E36A-571E-C631-90FBEC8B1CD1}"/>
                </a:ext>
              </a:extLst>
            </p:cNvPr>
            <p:cNvSpPr/>
            <p:nvPr/>
          </p:nvSpPr>
          <p:spPr>
            <a:xfrm>
              <a:off x="3124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7" name="Oval 1356">
              <a:extLst>
                <a:ext uri="{FF2B5EF4-FFF2-40B4-BE49-F238E27FC236}">
                  <a16:creationId xmlns:a16="http://schemas.microsoft.com/office/drawing/2014/main" id="{046DB25F-2684-8698-3A2F-87F363921852}"/>
                </a:ext>
              </a:extLst>
            </p:cNvPr>
            <p:cNvSpPr/>
            <p:nvPr/>
          </p:nvSpPr>
          <p:spPr>
            <a:xfrm>
              <a:off x="3329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DF9F4EFB-93F4-F251-5666-31176AAC8A34}"/>
                </a:ext>
              </a:extLst>
            </p:cNvPr>
            <p:cNvSpPr/>
            <p:nvPr/>
          </p:nvSpPr>
          <p:spPr>
            <a:xfrm>
              <a:off x="3276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59" name="Oval 1358">
              <a:extLst>
                <a:ext uri="{FF2B5EF4-FFF2-40B4-BE49-F238E27FC236}">
                  <a16:creationId xmlns:a16="http://schemas.microsoft.com/office/drawing/2014/main" id="{65379BC7-716D-12FF-19D8-6102D2B667CC}"/>
                </a:ext>
              </a:extLst>
            </p:cNvPr>
            <p:cNvSpPr/>
            <p:nvPr/>
          </p:nvSpPr>
          <p:spPr>
            <a:xfrm>
              <a:off x="3482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CA4AECA0-71C0-F92E-9AED-8ABFA40C40E6}"/>
                </a:ext>
              </a:extLst>
            </p:cNvPr>
            <p:cNvSpPr/>
            <p:nvPr/>
          </p:nvSpPr>
          <p:spPr>
            <a:xfrm>
              <a:off x="3429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1" name="Oval 1360">
              <a:extLst>
                <a:ext uri="{FF2B5EF4-FFF2-40B4-BE49-F238E27FC236}">
                  <a16:creationId xmlns:a16="http://schemas.microsoft.com/office/drawing/2014/main" id="{739872D5-C351-25E8-0F30-695229489D08}"/>
                </a:ext>
              </a:extLst>
            </p:cNvPr>
            <p:cNvSpPr/>
            <p:nvPr/>
          </p:nvSpPr>
          <p:spPr>
            <a:xfrm>
              <a:off x="3634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8BA793DE-174C-6B6C-E838-DB4AEFA71D77}"/>
                </a:ext>
              </a:extLst>
            </p:cNvPr>
            <p:cNvSpPr/>
            <p:nvPr/>
          </p:nvSpPr>
          <p:spPr>
            <a:xfrm>
              <a:off x="3581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3" name="Oval 1362">
              <a:extLst>
                <a:ext uri="{FF2B5EF4-FFF2-40B4-BE49-F238E27FC236}">
                  <a16:creationId xmlns:a16="http://schemas.microsoft.com/office/drawing/2014/main" id="{D9C9673D-713B-1519-1D6E-E52EFEAD50F3}"/>
                </a:ext>
              </a:extLst>
            </p:cNvPr>
            <p:cNvSpPr/>
            <p:nvPr/>
          </p:nvSpPr>
          <p:spPr>
            <a:xfrm>
              <a:off x="3787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87279FB6-1F9A-EC85-9EB0-E9CA8FCD61C3}"/>
                </a:ext>
              </a:extLst>
            </p:cNvPr>
            <p:cNvSpPr/>
            <p:nvPr/>
          </p:nvSpPr>
          <p:spPr>
            <a:xfrm>
              <a:off x="3733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5" name="Oval 1364">
              <a:extLst>
                <a:ext uri="{FF2B5EF4-FFF2-40B4-BE49-F238E27FC236}">
                  <a16:creationId xmlns:a16="http://schemas.microsoft.com/office/drawing/2014/main" id="{57313F7D-AAAD-988A-FDB3-FE97AC700DBD}"/>
                </a:ext>
              </a:extLst>
            </p:cNvPr>
            <p:cNvSpPr/>
            <p:nvPr/>
          </p:nvSpPr>
          <p:spPr>
            <a:xfrm>
              <a:off x="3939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72A1047C-D320-4F7B-69CB-B5B68868CD6C}"/>
                </a:ext>
              </a:extLst>
            </p:cNvPr>
            <p:cNvSpPr/>
            <p:nvPr/>
          </p:nvSpPr>
          <p:spPr>
            <a:xfrm>
              <a:off x="3886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7" name="Oval 1366">
              <a:extLst>
                <a:ext uri="{FF2B5EF4-FFF2-40B4-BE49-F238E27FC236}">
                  <a16:creationId xmlns:a16="http://schemas.microsoft.com/office/drawing/2014/main" id="{01192DAF-DD92-FEA8-D0FB-FE9D6CD3C4CE}"/>
                </a:ext>
              </a:extLst>
            </p:cNvPr>
            <p:cNvSpPr/>
            <p:nvPr/>
          </p:nvSpPr>
          <p:spPr>
            <a:xfrm>
              <a:off x="4091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F6030863-BB59-D755-581E-16A6EC0C37D3}"/>
                </a:ext>
              </a:extLst>
            </p:cNvPr>
            <p:cNvSpPr/>
            <p:nvPr/>
          </p:nvSpPr>
          <p:spPr>
            <a:xfrm>
              <a:off x="4038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69" name="Oval 1368">
              <a:extLst>
                <a:ext uri="{FF2B5EF4-FFF2-40B4-BE49-F238E27FC236}">
                  <a16:creationId xmlns:a16="http://schemas.microsoft.com/office/drawing/2014/main" id="{247E91A7-1108-F496-A0D9-4335FA663D3E}"/>
                </a:ext>
              </a:extLst>
            </p:cNvPr>
            <p:cNvSpPr/>
            <p:nvPr/>
          </p:nvSpPr>
          <p:spPr>
            <a:xfrm>
              <a:off x="4244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4DAEB2BE-E6D9-3EBF-B073-F1D0110B6C6C}"/>
                </a:ext>
              </a:extLst>
            </p:cNvPr>
            <p:cNvSpPr/>
            <p:nvPr/>
          </p:nvSpPr>
          <p:spPr>
            <a:xfrm>
              <a:off x="4191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1" name="Oval 1370">
              <a:extLst>
                <a:ext uri="{FF2B5EF4-FFF2-40B4-BE49-F238E27FC236}">
                  <a16:creationId xmlns:a16="http://schemas.microsoft.com/office/drawing/2014/main" id="{B63D24B6-1D31-EA71-204E-DE6115C64445}"/>
                </a:ext>
              </a:extLst>
            </p:cNvPr>
            <p:cNvSpPr/>
            <p:nvPr/>
          </p:nvSpPr>
          <p:spPr>
            <a:xfrm>
              <a:off x="4396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E5124462-F375-20D0-BF3C-966BDCE6D002}"/>
                </a:ext>
              </a:extLst>
            </p:cNvPr>
            <p:cNvSpPr/>
            <p:nvPr/>
          </p:nvSpPr>
          <p:spPr>
            <a:xfrm>
              <a:off x="4343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3" name="Oval 1372">
              <a:extLst>
                <a:ext uri="{FF2B5EF4-FFF2-40B4-BE49-F238E27FC236}">
                  <a16:creationId xmlns:a16="http://schemas.microsoft.com/office/drawing/2014/main" id="{5C861388-CAE7-995C-7AB6-867F7D98D7D1}"/>
                </a:ext>
              </a:extLst>
            </p:cNvPr>
            <p:cNvSpPr/>
            <p:nvPr/>
          </p:nvSpPr>
          <p:spPr>
            <a:xfrm>
              <a:off x="4549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B3BDFB4F-86A7-F93F-8062-87DDF32FE27C}"/>
                </a:ext>
              </a:extLst>
            </p:cNvPr>
            <p:cNvSpPr/>
            <p:nvPr/>
          </p:nvSpPr>
          <p:spPr>
            <a:xfrm>
              <a:off x="4495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5" name="Oval 1374">
              <a:extLst>
                <a:ext uri="{FF2B5EF4-FFF2-40B4-BE49-F238E27FC236}">
                  <a16:creationId xmlns:a16="http://schemas.microsoft.com/office/drawing/2014/main" id="{7422BA7B-6160-4EA1-0059-EEA053BF848A}"/>
                </a:ext>
              </a:extLst>
            </p:cNvPr>
            <p:cNvSpPr/>
            <p:nvPr/>
          </p:nvSpPr>
          <p:spPr>
            <a:xfrm>
              <a:off x="4701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E08B6B0E-AAEE-AC9B-8B1D-0BC3A1A4DB61}"/>
                </a:ext>
              </a:extLst>
            </p:cNvPr>
            <p:cNvSpPr/>
            <p:nvPr/>
          </p:nvSpPr>
          <p:spPr>
            <a:xfrm>
              <a:off x="4648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7" name="Oval 1376">
              <a:extLst>
                <a:ext uri="{FF2B5EF4-FFF2-40B4-BE49-F238E27FC236}">
                  <a16:creationId xmlns:a16="http://schemas.microsoft.com/office/drawing/2014/main" id="{156AEAF4-3F3F-C743-2E91-63C348303317}"/>
                </a:ext>
              </a:extLst>
            </p:cNvPr>
            <p:cNvSpPr/>
            <p:nvPr/>
          </p:nvSpPr>
          <p:spPr>
            <a:xfrm>
              <a:off x="4853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A3331018-996E-74BA-5E3E-1D6D6A3F68E9}"/>
                </a:ext>
              </a:extLst>
            </p:cNvPr>
            <p:cNvSpPr/>
            <p:nvPr/>
          </p:nvSpPr>
          <p:spPr>
            <a:xfrm>
              <a:off x="4800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9" name="Oval 1378">
              <a:extLst>
                <a:ext uri="{FF2B5EF4-FFF2-40B4-BE49-F238E27FC236}">
                  <a16:creationId xmlns:a16="http://schemas.microsoft.com/office/drawing/2014/main" id="{8B3D6695-78C3-61E2-B804-3E09D7D812BA}"/>
                </a:ext>
              </a:extLst>
            </p:cNvPr>
            <p:cNvSpPr/>
            <p:nvPr/>
          </p:nvSpPr>
          <p:spPr>
            <a:xfrm>
              <a:off x="5006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C389E0EA-F90C-3C44-291B-A1161D350C72}"/>
                </a:ext>
              </a:extLst>
            </p:cNvPr>
            <p:cNvSpPr/>
            <p:nvPr/>
          </p:nvSpPr>
          <p:spPr>
            <a:xfrm>
              <a:off x="4953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1" name="Oval 1380">
              <a:extLst>
                <a:ext uri="{FF2B5EF4-FFF2-40B4-BE49-F238E27FC236}">
                  <a16:creationId xmlns:a16="http://schemas.microsoft.com/office/drawing/2014/main" id="{6771C9A9-A47F-5468-C3AE-83DB959AC328}"/>
                </a:ext>
              </a:extLst>
            </p:cNvPr>
            <p:cNvSpPr/>
            <p:nvPr/>
          </p:nvSpPr>
          <p:spPr>
            <a:xfrm>
              <a:off x="5158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888EFD2C-63EB-4D26-5CD0-521B8BB645BC}"/>
                </a:ext>
              </a:extLst>
            </p:cNvPr>
            <p:cNvSpPr/>
            <p:nvPr/>
          </p:nvSpPr>
          <p:spPr>
            <a:xfrm>
              <a:off x="5105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3" name="Oval 1382">
              <a:extLst>
                <a:ext uri="{FF2B5EF4-FFF2-40B4-BE49-F238E27FC236}">
                  <a16:creationId xmlns:a16="http://schemas.microsoft.com/office/drawing/2014/main" id="{2583871E-1798-A0A4-E7B0-8E7450625ECF}"/>
                </a:ext>
              </a:extLst>
            </p:cNvPr>
            <p:cNvSpPr/>
            <p:nvPr/>
          </p:nvSpPr>
          <p:spPr>
            <a:xfrm>
              <a:off x="5311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5B6A7F9E-1B0D-52EE-17D8-7D12E078D73E}"/>
                </a:ext>
              </a:extLst>
            </p:cNvPr>
            <p:cNvSpPr/>
            <p:nvPr/>
          </p:nvSpPr>
          <p:spPr>
            <a:xfrm>
              <a:off x="5257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BD4C1765-7AF6-6244-12C9-EEA179210C6F}"/>
                </a:ext>
              </a:extLst>
            </p:cNvPr>
            <p:cNvSpPr/>
            <p:nvPr/>
          </p:nvSpPr>
          <p:spPr>
            <a:xfrm>
              <a:off x="54635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E20C5C09-C8D8-9BD4-65C5-1F9028774DD0}"/>
                </a:ext>
              </a:extLst>
            </p:cNvPr>
            <p:cNvSpPr/>
            <p:nvPr/>
          </p:nvSpPr>
          <p:spPr>
            <a:xfrm>
              <a:off x="54102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7" name="Oval 1386">
              <a:extLst>
                <a:ext uri="{FF2B5EF4-FFF2-40B4-BE49-F238E27FC236}">
                  <a16:creationId xmlns:a16="http://schemas.microsoft.com/office/drawing/2014/main" id="{D75F7872-53A9-395E-94B4-52D4FC36BCD3}"/>
                </a:ext>
              </a:extLst>
            </p:cNvPr>
            <p:cNvSpPr/>
            <p:nvPr/>
          </p:nvSpPr>
          <p:spPr>
            <a:xfrm>
              <a:off x="56159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D468E87D-BCFA-8207-8C6D-F0571A6A14B6}"/>
                </a:ext>
              </a:extLst>
            </p:cNvPr>
            <p:cNvSpPr/>
            <p:nvPr/>
          </p:nvSpPr>
          <p:spPr>
            <a:xfrm>
              <a:off x="55626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9" name="Oval 1388">
              <a:extLst>
                <a:ext uri="{FF2B5EF4-FFF2-40B4-BE49-F238E27FC236}">
                  <a16:creationId xmlns:a16="http://schemas.microsoft.com/office/drawing/2014/main" id="{FAC3C250-6458-21C6-498E-0CDD32E34D0F}"/>
                </a:ext>
              </a:extLst>
            </p:cNvPr>
            <p:cNvSpPr/>
            <p:nvPr/>
          </p:nvSpPr>
          <p:spPr>
            <a:xfrm>
              <a:off x="57683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CB8CCE26-BCF0-4A14-1366-AF8794FB9FE0}"/>
                </a:ext>
              </a:extLst>
            </p:cNvPr>
            <p:cNvSpPr/>
            <p:nvPr/>
          </p:nvSpPr>
          <p:spPr>
            <a:xfrm>
              <a:off x="57150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1" name="Oval 1390">
              <a:extLst>
                <a:ext uri="{FF2B5EF4-FFF2-40B4-BE49-F238E27FC236}">
                  <a16:creationId xmlns:a16="http://schemas.microsoft.com/office/drawing/2014/main" id="{5B3303D9-1CF8-DA4A-E418-F022BD325C7B}"/>
                </a:ext>
              </a:extLst>
            </p:cNvPr>
            <p:cNvSpPr/>
            <p:nvPr/>
          </p:nvSpPr>
          <p:spPr>
            <a:xfrm>
              <a:off x="59207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6ACE6081-ED45-E6DF-226F-81B40BF95B35}"/>
                </a:ext>
              </a:extLst>
            </p:cNvPr>
            <p:cNvSpPr/>
            <p:nvPr/>
          </p:nvSpPr>
          <p:spPr>
            <a:xfrm>
              <a:off x="58674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3" name="Oval 1392">
              <a:extLst>
                <a:ext uri="{FF2B5EF4-FFF2-40B4-BE49-F238E27FC236}">
                  <a16:creationId xmlns:a16="http://schemas.microsoft.com/office/drawing/2014/main" id="{A4C31F6A-A1C9-9CE6-8A15-1DB3275EB7FF}"/>
                </a:ext>
              </a:extLst>
            </p:cNvPr>
            <p:cNvSpPr/>
            <p:nvPr/>
          </p:nvSpPr>
          <p:spPr>
            <a:xfrm>
              <a:off x="6073140" y="1863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9515D451-CB0C-7ABD-2D94-89E02DE03F89}"/>
                </a:ext>
              </a:extLst>
            </p:cNvPr>
            <p:cNvSpPr/>
            <p:nvPr/>
          </p:nvSpPr>
          <p:spPr>
            <a:xfrm>
              <a:off x="6019800" y="1809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5" name="Oval 1394">
              <a:extLst>
                <a:ext uri="{FF2B5EF4-FFF2-40B4-BE49-F238E27FC236}">
                  <a16:creationId xmlns:a16="http://schemas.microsoft.com/office/drawing/2014/main" id="{B3E68A4B-7DF5-01A5-9957-F85358B3FC73}"/>
                </a:ext>
              </a:extLst>
            </p:cNvPr>
            <p:cNvSpPr/>
            <p:nvPr/>
          </p:nvSpPr>
          <p:spPr>
            <a:xfrm>
              <a:off x="1043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AB6F00D4-2054-164B-FAB8-D78986485F94}"/>
                </a:ext>
              </a:extLst>
            </p:cNvPr>
            <p:cNvSpPr/>
            <p:nvPr/>
          </p:nvSpPr>
          <p:spPr>
            <a:xfrm>
              <a:off x="990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7" name="Oval 1396">
              <a:extLst>
                <a:ext uri="{FF2B5EF4-FFF2-40B4-BE49-F238E27FC236}">
                  <a16:creationId xmlns:a16="http://schemas.microsoft.com/office/drawing/2014/main" id="{0020C394-E58F-31B2-F9E5-D47289DAB737}"/>
                </a:ext>
              </a:extLst>
            </p:cNvPr>
            <p:cNvSpPr/>
            <p:nvPr/>
          </p:nvSpPr>
          <p:spPr>
            <a:xfrm>
              <a:off x="1196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DF55492A-AF47-FA0E-077A-A6D81BF78A65}"/>
                </a:ext>
              </a:extLst>
            </p:cNvPr>
            <p:cNvSpPr/>
            <p:nvPr/>
          </p:nvSpPr>
          <p:spPr>
            <a:xfrm>
              <a:off x="1143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9" name="Oval 1398">
              <a:extLst>
                <a:ext uri="{FF2B5EF4-FFF2-40B4-BE49-F238E27FC236}">
                  <a16:creationId xmlns:a16="http://schemas.microsoft.com/office/drawing/2014/main" id="{7DEF4CED-4653-A384-1A82-0AD7DBF5DC8C}"/>
                </a:ext>
              </a:extLst>
            </p:cNvPr>
            <p:cNvSpPr/>
            <p:nvPr/>
          </p:nvSpPr>
          <p:spPr>
            <a:xfrm>
              <a:off x="1348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66705887-AD45-BE24-0E13-B2445B967427}"/>
                </a:ext>
              </a:extLst>
            </p:cNvPr>
            <p:cNvSpPr/>
            <p:nvPr/>
          </p:nvSpPr>
          <p:spPr>
            <a:xfrm>
              <a:off x="1295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1" name="Oval 1400">
              <a:extLst>
                <a:ext uri="{FF2B5EF4-FFF2-40B4-BE49-F238E27FC236}">
                  <a16:creationId xmlns:a16="http://schemas.microsoft.com/office/drawing/2014/main" id="{0AB8708C-7EBF-8DDA-D45E-A151FEC7D2B3}"/>
                </a:ext>
              </a:extLst>
            </p:cNvPr>
            <p:cNvSpPr/>
            <p:nvPr/>
          </p:nvSpPr>
          <p:spPr>
            <a:xfrm>
              <a:off x="1501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46EDE648-CAAF-73C0-2335-AFB88F7A3536}"/>
                </a:ext>
              </a:extLst>
            </p:cNvPr>
            <p:cNvSpPr/>
            <p:nvPr/>
          </p:nvSpPr>
          <p:spPr>
            <a:xfrm>
              <a:off x="1447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3" name="Oval 1402">
              <a:extLst>
                <a:ext uri="{FF2B5EF4-FFF2-40B4-BE49-F238E27FC236}">
                  <a16:creationId xmlns:a16="http://schemas.microsoft.com/office/drawing/2014/main" id="{3844F6EF-05F4-5B7E-8155-B19AFC134C41}"/>
                </a:ext>
              </a:extLst>
            </p:cNvPr>
            <p:cNvSpPr/>
            <p:nvPr/>
          </p:nvSpPr>
          <p:spPr>
            <a:xfrm>
              <a:off x="1653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1F94871F-4695-F8E0-93EF-EA92819AEC2C}"/>
                </a:ext>
              </a:extLst>
            </p:cNvPr>
            <p:cNvSpPr/>
            <p:nvPr/>
          </p:nvSpPr>
          <p:spPr>
            <a:xfrm>
              <a:off x="1600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5" name="Oval 1404">
              <a:extLst>
                <a:ext uri="{FF2B5EF4-FFF2-40B4-BE49-F238E27FC236}">
                  <a16:creationId xmlns:a16="http://schemas.microsoft.com/office/drawing/2014/main" id="{66999002-8F59-361D-1D7D-7899B2252CE1}"/>
                </a:ext>
              </a:extLst>
            </p:cNvPr>
            <p:cNvSpPr/>
            <p:nvPr/>
          </p:nvSpPr>
          <p:spPr>
            <a:xfrm>
              <a:off x="1805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08D7CAD7-4F43-2A81-0B3A-C58F96F3FA7D}"/>
                </a:ext>
              </a:extLst>
            </p:cNvPr>
            <p:cNvSpPr/>
            <p:nvPr/>
          </p:nvSpPr>
          <p:spPr>
            <a:xfrm>
              <a:off x="1752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7" name="Oval 1406">
              <a:extLst>
                <a:ext uri="{FF2B5EF4-FFF2-40B4-BE49-F238E27FC236}">
                  <a16:creationId xmlns:a16="http://schemas.microsoft.com/office/drawing/2014/main" id="{F6CD63BC-47A9-84C9-F5F6-38D4464BC81B}"/>
                </a:ext>
              </a:extLst>
            </p:cNvPr>
            <p:cNvSpPr/>
            <p:nvPr/>
          </p:nvSpPr>
          <p:spPr>
            <a:xfrm>
              <a:off x="1958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255251F6-A9B3-1AB4-31D8-C807B6C05E7B}"/>
                </a:ext>
              </a:extLst>
            </p:cNvPr>
            <p:cNvSpPr/>
            <p:nvPr/>
          </p:nvSpPr>
          <p:spPr>
            <a:xfrm>
              <a:off x="1905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09" name="Oval 1408">
              <a:extLst>
                <a:ext uri="{FF2B5EF4-FFF2-40B4-BE49-F238E27FC236}">
                  <a16:creationId xmlns:a16="http://schemas.microsoft.com/office/drawing/2014/main" id="{29A065C6-2534-2A74-692D-7C359B4DF78C}"/>
                </a:ext>
              </a:extLst>
            </p:cNvPr>
            <p:cNvSpPr/>
            <p:nvPr/>
          </p:nvSpPr>
          <p:spPr>
            <a:xfrm>
              <a:off x="2110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96E2610D-8AA4-7803-D2B5-49EC541D942A}"/>
                </a:ext>
              </a:extLst>
            </p:cNvPr>
            <p:cNvSpPr/>
            <p:nvPr/>
          </p:nvSpPr>
          <p:spPr>
            <a:xfrm>
              <a:off x="2057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1" name="Oval 1410">
              <a:extLst>
                <a:ext uri="{FF2B5EF4-FFF2-40B4-BE49-F238E27FC236}">
                  <a16:creationId xmlns:a16="http://schemas.microsoft.com/office/drawing/2014/main" id="{EADABEAB-B6EC-B3F6-36D6-E01BE461B1D0}"/>
                </a:ext>
              </a:extLst>
            </p:cNvPr>
            <p:cNvSpPr/>
            <p:nvPr/>
          </p:nvSpPr>
          <p:spPr>
            <a:xfrm>
              <a:off x="2263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4450EAEE-2C35-E11D-699E-0E191D44DE5A}"/>
                </a:ext>
              </a:extLst>
            </p:cNvPr>
            <p:cNvSpPr/>
            <p:nvPr/>
          </p:nvSpPr>
          <p:spPr>
            <a:xfrm>
              <a:off x="2209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3" name="Oval 1412">
              <a:extLst>
                <a:ext uri="{FF2B5EF4-FFF2-40B4-BE49-F238E27FC236}">
                  <a16:creationId xmlns:a16="http://schemas.microsoft.com/office/drawing/2014/main" id="{793995C6-7DFD-058B-5B03-E28B46058045}"/>
                </a:ext>
              </a:extLst>
            </p:cNvPr>
            <p:cNvSpPr/>
            <p:nvPr/>
          </p:nvSpPr>
          <p:spPr>
            <a:xfrm>
              <a:off x="2415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203DF07A-2703-CF3E-FA8F-BCACB762F336}"/>
                </a:ext>
              </a:extLst>
            </p:cNvPr>
            <p:cNvSpPr/>
            <p:nvPr/>
          </p:nvSpPr>
          <p:spPr>
            <a:xfrm>
              <a:off x="2362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EE738CB7-5CB5-21EE-B94B-AC5D2A21B803}"/>
                </a:ext>
              </a:extLst>
            </p:cNvPr>
            <p:cNvSpPr/>
            <p:nvPr/>
          </p:nvSpPr>
          <p:spPr>
            <a:xfrm>
              <a:off x="2567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867C015C-3E5D-575C-4C2B-B89B22514550}"/>
                </a:ext>
              </a:extLst>
            </p:cNvPr>
            <p:cNvSpPr/>
            <p:nvPr/>
          </p:nvSpPr>
          <p:spPr>
            <a:xfrm>
              <a:off x="2514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7" name="Oval 1416">
              <a:extLst>
                <a:ext uri="{FF2B5EF4-FFF2-40B4-BE49-F238E27FC236}">
                  <a16:creationId xmlns:a16="http://schemas.microsoft.com/office/drawing/2014/main" id="{CDD2A208-8CE5-EF63-814F-2F80544581B9}"/>
                </a:ext>
              </a:extLst>
            </p:cNvPr>
            <p:cNvSpPr/>
            <p:nvPr/>
          </p:nvSpPr>
          <p:spPr>
            <a:xfrm>
              <a:off x="2720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C9EBE0D2-BDFB-F9A9-ACE0-DB7F53FA55E0}"/>
                </a:ext>
              </a:extLst>
            </p:cNvPr>
            <p:cNvSpPr/>
            <p:nvPr/>
          </p:nvSpPr>
          <p:spPr>
            <a:xfrm>
              <a:off x="2667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19" name="Oval 1418">
              <a:extLst>
                <a:ext uri="{FF2B5EF4-FFF2-40B4-BE49-F238E27FC236}">
                  <a16:creationId xmlns:a16="http://schemas.microsoft.com/office/drawing/2014/main" id="{AFA8C6B0-66CF-90EC-AB70-513127C1E1C1}"/>
                </a:ext>
              </a:extLst>
            </p:cNvPr>
            <p:cNvSpPr/>
            <p:nvPr/>
          </p:nvSpPr>
          <p:spPr>
            <a:xfrm>
              <a:off x="2872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E27D85FE-ABF8-628E-9A2B-C294C3B315A7}"/>
                </a:ext>
              </a:extLst>
            </p:cNvPr>
            <p:cNvSpPr/>
            <p:nvPr/>
          </p:nvSpPr>
          <p:spPr>
            <a:xfrm>
              <a:off x="2819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1" name="Oval 1420">
              <a:extLst>
                <a:ext uri="{FF2B5EF4-FFF2-40B4-BE49-F238E27FC236}">
                  <a16:creationId xmlns:a16="http://schemas.microsoft.com/office/drawing/2014/main" id="{EDDB4DA2-5D93-52A6-812E-FA9269152204}"/>
                </a:ext>
              </a:extLst>
            </p:cNvPr>
            <p:cNvSpPr/>
            <p:nvPr/>
          </p:nvSpPr>
          <p:spPr>
            <a:xfrm>
              <a:off x="3025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C0D29DF7-FAAC-F528-CB98-23E4B28FC916}"/>
                </a:ext>
              </a:extLst>
            </p:cNvPr>
            <p:cNvSpPr/>
            <p:nvPr/>
          </p:nvSpPr>
          <p:spPr>
            <a:xfrm>
              <a:off x="2971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3" name="Oval 1422">
              <a:extLst>
                <a:ext uri="{FF2B5EF4-FFF2-40B4-BE49-F238E27FC236}">
                  <a16:creationId xmlns:a16="http://schemas.microsoft.com/office/drawing/2014/main" id="{569F4808-876C-3055-EF7E-B2F7CF5BC598}"/>
                </a:ext>
              </a:extLst>
            </p:cNvPr>
            <p:cNvSpPr/>
            <p:nvPr/>
          </p:nvSpPr>
          <p:spPr>
            <a:xfrm>
              <a:off x="3177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0796EEDC-4EE6-DD9D-B03D-EDBB0AB7935A}"/>
                </a:ext>
              </a:extLst>
            </p:cNvPr>
            <p:cNvSpPr/>
            <p:nvPr/>
          </p:nvSpPr>
          <p:spPr>
            <a:xfrm>
              <a:off x="3124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5" name="Oval 1424">
              <a:extLst>
                <a:ext uri="{FF2B5EF4-FFF2-40B4-BE49-F238E27FC236}">
                  <a16:creationId xmlns:a16="http://schemas.microsoft.com/office/drawing/2014/main" id="{E5958464-57AA-6E4D-19DD-D8768FDD35E6}"/>
                </a:ext>
              </a:extLst>
            </p:cNvPr>
            <p:cNvSpPr/>
            <p:nvPr/>
          </p:nvSpPr>
          <p:spPr>
            <a:xfrm>
              <a:off x="3329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DD779462-7EE8-49CE-923D-1712810C3885}"/>
                </a:ext>
              </a:extLst>
            </p:cNvPr>
            <p:cNvSpPr/>
            <p:nvPr/>
          </p:nvSpPr>
          <p:spPr>
            <a:xfrm>
              <a:off x="3276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7" name="Oval 1426">
              <a:extLst>
                <a:ext uri="{FF2B5EF4-FFF2-40B4-BE49-F238E27FC236}">
                  <a16:creationId xmlns:a16="http://schemas.microsoft.com/office/drawing/2014/main" id="{4805F0A9-2BDE-C6B9-CC39-1E607F1752F2}"/>
                </a:ext>
              </a:extLst>
            </p:cNvPr>
            <p:cNvSpPr/>
            <p:nvPr/>
          </p:nvSpPr>
          <p:spPr>
            <a:xfrm>
              <a:off x="3482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AED44542-C6D0-9B39-4F38-09A6E932D287}"/>
                </a:ext>
              </a:extLst>
            </p:cNvPr>
            <p:cNvSpPr/>
            <p:nvPr/>
          </p:nvSpPr>
          <p:spPr>
            <a:xfrm>
              <a:off x="3429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29" name="Oval 1428">
              <a:extLst>
                <a:ext uri="{FF2B5EF4-FFF2-40B4-BE49-F238E27FC236}">
                  <a16:creationId xmlns:a16="http://schemas.microsoft.com/office/drawing/2014/main" id="{C1253AAB-F970-F40D-3C1C-A2F475357920}"/>
                </a:ext>
              </a:extLst>
            </p:cNvPr>
            <p:cNvSpPr/>
            <p:nvPr/>
          </p:nvSpPr>
          <p:spPr>
            <a:xfrm>
              <a:off x="3634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94DD5C4A-4C0E-42E6-B8AA-E3DD46BF314D}"/>
                </a:ext>
              </a:extLst>
            </p:cNvPr>
            <p:cNvSpPr/>
            <p:nvPr/>
          </p:nvSpPr>
          <p:spPr>
            <a:xfrm>
              <a:off x="3581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1" name="Oval 1430">
              <a:extLst>
                <a:ext uri="{FF2B5EF4-FFF2-40B4-BE49-F238E27FC236}">
                  <a16:creationId xmlns:a16="http://schemas.microsoft.com/office/drawing/2014/main" id="{C25D9F4B-BFBA-0FD0-6863-80E2F0BABB47}"/>
                </a:ext>
              </a:extLst>
            </p:cNvPr>
            <p:cNvSpPr/>
            <p:nvPr/>
          </p:nvSpPr>
          <p:spPr>
            <a:xfrm>
              <a:off x="3787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09BC079D-49DF-1116-42CE-44621E9D3D11}"/>
                </a:ext>
              </a:extLst>
            </p:cNvPr>
            <p:cNvSpPr/>
            <p:nvPr/>
          </p:nvSpPr>
          <p:spPr>
            <a:xfrm>
              <a:off x="3733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3" name="Oval 1432">
              <a:extLst>
                <a:ext uri="{FF2B5EF4-FFF2-40B4-BE49-F238E27FC236}">
                  <a16:creationId xmlns:a16="http://schemas.microsoft.com/office/drawing/2014/main" id="{8E796ECE-7DAF-20AB-F72D-DEEC4393E86B}"/>
                </a:ext>
              </a:extLst>
            </p:cNvPr>
            <p:cNvSpPr/>
            <p:nvPr/>
          </p:nvSpPr>
          <p:spPr>
            <a:xfrm>
              <a:off x="3939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63230E83-9714-F9E9-8A62-69C8CF331B4A}"/>
                </a:ext>
              </a:extLst>
            </p:cNvPr>
            <p:cNvSpPr/>
            <p:nvPr/>
          </p:nvSpPr>
          <p:spPr>
            <a:xfrm>
              <a:off x="3886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5" name="Oval 1434">
              <a:extLst>
                <a:ext uri="{FF2B5EF4-FFF2-40B4-BE49-F238E27FC236}">
                  <a16:creationId xmlns:a16="http://schemas.microsoft.com/office/drawing/2014/main" id="{A0C33F82-DAF1-E53C-4027-950F56E2D486}"/>
                </a:ext>
              </a:extLst>
            </p:cNvPr>
            <p:cNvSpPr/>
            <p:nvPr/>
          </p:nvSpPr>
          <p:spPr>
            <a:xfrm>
              <a:off x="4091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24A727B6-98E1-47C4-28D7-B10EEF9A0E9A}"/>
                </a:ext>
              </a:extLst>
            </p:cNvPr>
            <p:cNvSpPr/>
            <p:nvPr/>
          </p:nvSpPr>
          <p:spPr>
            <a:xfrm>
              <a:off x="4038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7" name="Oval 1436">
              <a:extLst>
                <a:ext uri="{FF2B5EF4-FFF2-40B4-BE49-F238E27FC236}">
                  <a16:creationId xmlns:a16="http://schemas.microsoft.com/office/drawing/2014/main" id="{DE666A7C-EAA3-5691-53F6-74F2C79B2535}"/>
                </a:ext>
              </a:extLst>
            </p:cNvPr>
            <p:cNvSpPr/>
            <p:nvPr/>
          </p:nvSpPr>
          <p:spPr>
            <a:xfrm>
              <a:off x="4244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8B921595-6843-64CE-F632-60FD45970A92}"/>
                </a:ext>
              </a:extLst>
            </p:cNvPr>
            <p:cNvSpPr/>
            <p:nvPr/>
          </p:nvSpPr>
          <p:spPr>
            <a:xfrm>
              <a:off x="4191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39" name="Oval 1438">
              <a:extLst>
                <a:ext uri="{FF2B5EF4-FFF2-40B4-BE49-F238E27FC236}">
                  <a16:creationId xmlns:a16="http://schemas.microsoft.com/office/drawing/2014/main" id="{BD17AC54-1C0F-9C97-62A8-6BE22C5B94AF}"/>
                </a:ext>
              </a:extLst>
            </p:cNvPr>
            <p:cNvSpPr/>
            <p:nvPr/>
          </p:nvSpPr>
          <p:spPr>
            <a:xfrm>
              <a:off x="4396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D08657DE-C5B9-FE83-99D0-BE5DDE719A16}"/>
                </a:ext>
              </a:extLst>
            </p:cNvPr>
            <p:cNvSpPr/>
            <p:nvPr/>
          </p:nvSpPr>
          <p:spPr>
            <a:xfrm>
              <a:off x="4343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1" name="Oval 1440">
              <a:extLst>
                <a:ext uri="{FF2B5EF4-FFF2-40B4-BE49-F238E27FC236}">
                  <a16:creationId xmlns:a16="http://schemas.microsoft.com/office/drawing/2014/main" id="{F68080EE-EEC3-61C7-6DB7-26DF01317BE5}"/>
                </a:ext>
              </a:extLst>
            </p:cNvPr>
            <p:cNvSpPr/>
            <p:nvPr/>
          </p:nvSpPr>
          <p:spPr>
            <a:xfrm>
              <a:off x="4549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7DFC4F0B-AD19-C20C-DFA6-D9B9D86B1203}"/>
                </a:ext>
              </a:extLst>
            </p:cNvPr>
            <p:cNvSpPr/>
            <p:nvPr/>
          </p:nvSpPr>
          <p:spPr>
            <a:xfrm>
              <a:off x="4495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3" name="Oval 1442">
              <a:extLst>
                <a:ext uri="{FF2B5EF4-FFF2-40B4-BE49-F238E27FC236}">
                  <a16:creationId xmlns:a16="http://schemas.microsoft.com/office/drawing/2014/main" id="{F57C6ED5-8266-1030-7EEE-B19905BE8C23}"/>
                </a:ext>
              </a:extLst>
            </p:cNvPr>
            <p:cNvSpPr/>
            <p:nvPr/>
          </p:nvSpPr>
          <p:spPr>
            <a:xfrm>
              <a:off x="4701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6A38E034-3458-EF0D-725D-04B8A0435A59}"/>
                </a:ext>
              </a:extLst>
            </p:cNvPr>
            <p:cNvSpPr/>
            <p:nvPr/>
          </p:nvSpPr>
          <p:spPr>
            <a:xfrm>
              <a:off x="4648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5" name="Oval 1444">
              <a:extLst>
                <a:ext uri="{FF2B5EF4-FFF2-40B4-BE49-F238E27FC236}">
                  <a16:creationId xmlns:a16="http://schemas.microsoft.com/office/drawing/2014/main" id="{DA71100F-8667-DBF3-9FB6-C606F2F98DF7}"/>
                </a:ext>
              </a:extLst>
            </p:cNvPr>
            <p:cNvSpPr/>
            <p:nvPr/>
          </p:nvSpPr>
          <p:spPr>
            <a:xfrm>
              <a:off x="4853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18A0EE4C-AF8F-26D7-9C13-CB563834FC70}"/>
                </a:ext>
              </a:extLst>
            </p:cNvPr>
            <p:cNvSpPr/>
            <p:nvPr/>
          </p:nvSpPr>
          <p:spPr>
            <a:xfrm>
              <a:off x="4800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7" name="Oval 1446">
              <a:extLst>
                <a:ext uri="{FF2B5EF4-FFF2-40B4-BE49-F238E27FC236}">
                  <a16:creationId xmlns:a16="http://schemas.microsoft.com/office/drawing/2014/main" id="{0FA840BA-4A0E-AF19-F854-9F9C3EFF7065}"/>
                </a:ext>
              </a:extLst>
            </p:cNvPr>
            <p:cNvSpPr/>
            <p:nvPr/>
          </p:nvSpPr>
          <p:spPr>
            <a:xfrm>
              <a:off x="5006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0E5AF9F7-B198-1328-9F45-7505F1B08DF1}"/>
                </a:ext>
              </a:extLst>
            </p:cNvPr>
            <p:cNvSpPr/>
            <p:nvPr/>
          </p:nvSpPr>
          <p:spPr>
            <a:xfrm>
              <a:off x="4953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49" name="Oval 1448">
              <a:extLst>
                <a:ext uri="{FF2B5EF4-FFF2-40B4-BE49-F238E27FC236}">
                  <a16:creationId xmlns:a16="http://schemas.microsoft.com/office/drawing/2014/main" id="{87C42DCD-2187-67D9-788B-73F2539A71B1}"/>
                </a:ext>
              </a:extLst>
            </p:cNvPr>
            <p:cNvSpPr/>
            <p:nvPr/>
          </p:nvSpPr>
          <p:spPr>
            <a:xfrm>
              <a:off x="5158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AB7FD70D-3BC7-8046-F72A-26B09F94834B}"/>
                </a:ext>
              </a:extLst>
            </p:cNvPr>
            <p:cNvSpPr/>
            <p:nvPr/>
          </p:nvSpPr>
          <p:spPr>
            <a:xfrm>
              <a:off x="5105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29CD73F2-A00A-3A78-F3D3-6A41E3EA1474}"/>
                </a:ext>
              </a:extLst>
            </p:cNvPr>
            <p:cNvSpPr/>
            <p:nvPr/>
          </p:nvSpPr>
          <p:spPr>
            <a:xfrm>
              <a:off x="5311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DDA43FD9-7940-520E-098B-BF0BDF4D851F}"/>
                </a:ext>
              </a:extLst>
            </p:cNvPr>
            <p:cNvSpPr/>
            <p:nvPr/>
          </p:nvSpPr>
          <p:spPr>
            <a:xfrm>
              <a:off x="5257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3" name="Oval 1452">
              <a:extLst>
                <a:ext uri="{FF2B5EF4-FFF2-40B4-BE49-F238E27FC236}">
                  <a16:creationId xmlns:a16="http://schemas.microsoft.com/office/drawing/2014/main" id="{029B7C02-C2E8-9B49-688F-2271EA0C9C7B}"/>
                </a:ext>
              </a:extLst>
            </p:cNvPr>
            <p:cNvSpPr/>
            <p:nvPr/>
          </p:nvSpPr>
          <p:spPr>
            <a:xfrm>
              <a:off x="54635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F5C02591-1B09-0EB2-7753-7727A807D1FF}"/>
                </a:ext>
              </a:extLst>
            </p:cNvPr>
            <p:cNvSpPr/>
            <p:nvPr/>
          </p:nvSpPr>
          <p:spPr>
            <a:xfrm>
              <a:off x="54102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5" name="Oval 1454">
              <a:extLst>
                <a:ext uri="{FF2B5EF4-FFF2-40B4-BE49-F238E27FC236}">
                  <a16:creationId xmlns:a16="http://schemas.microsoft.com/office/drawing/2014/main" id="{B22C1336-19C1-5DF6-4255-E20200983694}"/>
                </a:ext>
              </a:extLst>
            </p:cNvPr>
            <p:cNvSpPr/>
            <p:nvPr/>
          </p:nvSpPr>
          <p:spPr>
            <a:xfrm>
              <a:off x="56159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19AB7C5A-A6B2-AC89-8C5C-ACA0ACD6C97D}"/>
                </a:ext>
              </a:extLst>
            </p:cNvPr>
            <p:cNvSpPr/>
            <p:nvPr/>
          </p:nvSpPr>
          <p:spPr>
            <a:xfrm>
              <a:off x="55626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7" name="Oval 1456">
              <a:extLst>
                <a:ext uri="{FF2B5EF4-FFF2-40B4-BE49-F238E27FC236}">
                  <a16:creationId xmlns:a16="http://schemas.microsoft.com/office/drawing/2014/main" id="{595311AB-A19F-E299-3C45-CF79CDA2C27F}"/>
                </a:ext>
              </a:extLst>
            </p:cNvPr>
            <p:cNvSpPr/>
            <p:nvPr/>
          </p:nvSpPr>
          <p:spPr>
            <a:xfrm>
              <a:off x="57683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CFE9B592-F97F-1254-9A13-F9521354E0CE}"/>
                </a:ext>
              </a:extLst>
            </p:cNvPr>
            <p:cNvSpPr/>
            <p:nvPr/>
          </p:nvSpPr>
          <p:spPr>
            <a:xfrm>
              <a:off x="57150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59" name="Oval 1458">
              <a:extLst>
                <a:ext uri="{FF2B5EF4-FFF2-40B4-BE49-F238E27FC236}">
                  <a16:creationId xmlns:a16="http://schemas.microsoft.com/office/drawing/2014/main" id="{A274C7FE-1D35-D5A0-1C1A-4E1021D08C64}"/>
                </a:ext>
              </a:extLst>
            </p:cNvPr>
            <p:cNvSpPr/>
            <p:nvPr/>
          </p:nvSpPr>
          <p:spPr>
            <a:xfrm>
              <a:off x="59207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562A5FA7-1C07-DCAF-0720-9D8510252BC9}"/>
                </a:ext>
              </a:extLst>
            </p:cNvPr>
            <p:cNvSpPr/>
            <p:nvPr/>
          </p:nvSpPr>
          <p:spPr>
            <a:xfrm>
              <a:off x="58674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1" name="Oval 1460">
              <a:extLst>
                <a:ext uri="{FF2B5EF4-FFF2-40B4-BE49-F238E27FC236}">
                  <a16:creationId xmlns:a16="http://schemas.microsoft.com/office/drawing/2014/main" id="{089486EF-9C7E-584D-453B-47B305ADA4CB}"/>
                </a:ext>
              </a:extLst>
            </p:cNvPr>
            <p:cNvSpPr/>
            <p:nvPr/>
          </p:nvSpPr>
          <p:spPr>
            <a:xfrm>
              <a:off x="6073140" y="2015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CA901C94-4D0A-EF6C-BC23-D8B265465AF5}"/>
                </a:ext>
              </a:extLst>
            </p:cNvPr>
            <p:cNvSpPr/>
            <p:nvPr/>
          </p:nvSpPr>
          <p:spPr>
            <a:xfrm>
              <a:off x="6019800" y="1962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3" name="Oval 1462">
              <a:extLst>
                <a:ext uri="{FF2B5EF4-FFF2-40B4-BE49-F238E27FC236}">
                  <a16:creationId xmlns:a16="http://schemas.microsoft.com/office/drawing/2014/main" id="{58A410A6-50B8-1373-42FF-4CEE4B0D872F}"/>
                </a:ext>
              </a:extLst>
            </p:cNvPr>
            <p:cNvSpPr/>
            <p:nvPr/>
          </p:nvSpPr>
          <p:spPr>
            <a:xfrm>
              <a:off x="1043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6F558187-5069-F735-9815-1E30744B2530}"/>
                </a:ext>
              </a:extLst>
            </p:cNvPr>
            <p:cNvSpPr/>
            <p:nvPr/>
          </p:nvSpPr>
          <p:spPr>
            <a:xfrm>
              <a:off x="990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5" name="Oval 1464">
              <a:extLst>
                <a:ext uri="{FF2B5EF4-FFF2-40B4-BE49-F238E27FC236}">
                  <a16:creationId xmlns:a16="http://schemas.microsoft.com/office/drawing/2014/main" id="{F838BE72-E720-606C-686C-F6FCADC2EDFB}"/>
                </a:ext>
              </a:extLst>
            </p:cNvPr>
            <p:cNvSpPr/>
            <p:nvPr/>
          </p:nvSpPr>
          <p:spPr>
            <a:xfrm>
              <a:off x="1196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998845DC-69AE-17C8-46F9-9AA46B162567}"/>
                </a:ext>
              </a:extLst>
            </p:cNvPr>
            <p:cNvSpPr/>
            <p:nvPr/>
          </p:nvSpPr>
          <p:spPr>
            <a:xfrm>
              <a:off x="1143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7" name="Oval 1466">
              <a:extLst>
                <a:ext uri="{FF2B5EF4-FFF2-40B4-BE49-F238E27FC236}">
                  <a16:creationId xmlns:a16="http://schemas.microsoft.com/office/drawing/2014/main" id="{2D89113F-63D1-19DF-F081-CCAEE73D5A6F}"/>
                </a:ext>
              </a:extLst>
            </p:cNvPr>
            <p:cNvSpPr/>
            <p:nvPr/>
          </p:nvSpPr>
          <p:spPr>
            <a:xfrm>
              <a:off x="1348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F59380CF-F323-40B6-B545-80D19D493AE1}"/>
                </a:ext>
              </a:extLst>
            </p:cNvPr>
            <p:cNvSpPr/>
            <p:nvPr/>
          </p:nvSpPr>
          <p:spPr>
            <a:xfrm>
              <a:off x="1295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69" name="Oval 1468">
              <a:extLst>
                <a:ext uri="{FF2B5EF4-FFF2-40B4-BE49-F238E27FC236}">
                  <a16:creationId xmlns:a16="http://schemas.microsoft.com/office/drawing/2014/main" id="{263732D7-B476-1C94-76AD-14A6A9317083}"/>
                </a:ext>
              </a:extLst>
            </p:cNvPr>
            <p:cNvSpPr/>
            <p:nvPr/>
          </p:nvSpPr>
          <p:spPr>
            <a:xfrm>
              <a:off x="1501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5BC5689A-76F5-99AF-7DC2-03218B661AEC}"/>
                </a:ext>
              </a:extLst>
            </p:cNvPr>
            <p:cNvSpPr/>
            <p:nvPr/>
          </p:nvSpPr>
          <p:spPr>
            <a:xfrm>
              <a:off x="1447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1" name="Oval 1470">
              <a:extLst>
                <a:ext uri="{FF2B5EF4-FFF2-40B4-BE49-F238E27FC236}">
                  <a16:creationId xmlns:a16="http://schemas.microsoft.com/office/drawing/2014/main" id="{A7770AFB-D594-DFCE-A2F3-BB6F32D7573A}"/>
                </a:ext>
              </a:extLst>
            </p:cNvPr>
            <p:cNvSpPr/>
            <p:nvPr/>
          </p:nvSpPr>
          <p:spPr>
            <a:xfrm>
              <a:off x="1653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D544118B-975E-8407-6CD3-10BCBCFD8611}"/>
                </a:ext>
              </a:extLst>
            </p:cNvPr>
            <p:cNvSpPr/>
            <p:nvPr/>
          </p:nvSpPr>
          <p:spPr>
            <a:xfrm>
              <a:off x="1600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3" name="Oval 1472">
              <a:extLst>
                <a:ext uri="{FF2B5EF4-FFF2-40B4-BE49-F238E27FC236}">
                  <a16:creationId xmlns:a16="http://schemas.microsoft.com/office/drawing/2014/main" id="{CBD7E603-8DC8-5606-FEEE-2C6154F9DF1D}"/>
                </a:ext>
              </a:extLst>
            </p:cNvPr>
            <p:cNvSpPr/>
            <p:nvPr/>
          </p:nvSpPr>
          <p:spPr>
            <a:xfrm>
              <a:off x="1805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18B813BB-F8D5-E5AB-72EB-AD719E6866E2}"/>
                </a:ext>
              </a:extLst>
            </p:cNvPr>
            <p:cNvSpPr/>
            <p:nvPr/>
          </p:nvSpPr>
          <p:spPr>
            <a:xfrm>
              <a:off x="1752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5" name="Oval 1474">
              <a:extLst>
                <a:ext uri="{FF2B5EF4-FFF2-40B4-BE49-F238E27FC236}">
                  <a16:creationId xmlns:a16="http://schemas.microsoft.com/office/drawing/2014/main" id="{6361F274-3F49-D680-B8ED-71C6B76F385E}"/>
                </a:ext>
              </a:extLst>
            </p:cNvPr>
            <p:cNvSpPr/>
            <p:nvPr/>
          </p:nvSpPr>
          <p:spPr>
            <a:xfrm>
              <a:off x="1958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001A546F-2C2A-3D7E-AC7D-A41569066C3C}"/>
                </a:ext>
              </a:extLst>
            </p:cNvPr>
            <p:cNvSpPr/>
            <p:nvPr/>
          </p:nvSpPr>
          <p:spPr>
            <a:xfrm>
              <a:off x="1905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7" name="Oval 1476">
              <a:extLst>
                <a:ext uri="{FF2B5EF4-FFF2-40B4-BE49-F238E27FC236}">
                  <a16:creationId xmlns:a16="http://schemas.microsoft.com/office/drawing/2014/main" id="{81291D84-C02A-C85E-8016-07D2070FFDB3}"/>
                </a:ext>
              </a:extLst>
            </p:cNvPr>
            <p:cNvSpPr/>
            <p:nvPr/>
          </p:nvSpPr>
          <p:spPr>
            <a:xfrm>
              <a:off x="2110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9C3FD764-25F3-7487-D8E3-4ED0978925CA}"/>
                </a:ext>
              </a:extLst>
            </p:cNvPr>
            <p:cNvSpPr/>
            <p:nvPr/>
          </p:nvSpPr>
          <p:spPr>
            <a:xfrm>
              <a:off x="2057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79" name="Oval 1478">
              <a:extLst>
                <a:ext uri="{FF2B5EF4-FFF2-40B4-BE49-F238E27FC236}">
                  <a16:creationId xmlns:a16="http://schemas.microsoft.com/office/drawing/2014/main" id="{2F48502C-3D5F-C601-FBF9-5115946DD827}"/>
                </a:ext>
              </a:extLst>
            </p:cNvPr>
            <p:cNvSpPr/>
            <p:nvPr/>
          </p:nvSpPr>
          <p:spPr>
            <a:xfrm>
              <a:off x="2263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C470BFA7-C426-C155-EBDC-E62A91F5DBBD}"/>
                </a:ext>
              </a:extLst>
            </p:cNvPr>
            <p:cNvSpPr/>
            <p:nvPr/>
          </p:nvSpPr>
          <p:spPr>
            <a:xfrm>
              <a:off x="2209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1" name="Oval 1480">
              <a:extLst>
                <a:ext uri="{FF2B5EF4-FFF2-40B4-BE49-F238E27FC236}">
                  <a16:creationId xmlns:a16="http://schemas.microsoft.com/office/drawing/2014/main" id="{070B5469-C328-AE6B-1929-EA829EDC2CC9}"/>
                </a:ext>
              </a:extLst>
            </p:cNvPr>
            <p:cNvSpPr/>
            <p:nvPr/>
          </p:nvSpPr>
          <p:spPr>
            <a:xfrm>
              <a:off x="2415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C5BD8697-B714-1B85-D0F5-0FD3EBD1B091}"/>
                </a:ext>
              </a:extLst>
            </p:cNvPr>
            <p:cNvSpPr/>
            <p:nvPr/>
          </p:nvSpPr>
          <p:spPr>
            <a:xfrm>
              <a:off x="2362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3" name="Oval 1482">
              <a:extLst>
                <a:ext uri="{FF2B5EF4-FFF2-40B4-BE49-F238E27FC236}">
                  <a16:creationId xmlns:a16="http://schemas.microsoft.com/office/drawing/2014/main" id="{C2F02AAE-F3AF-3B1F-BC8D-0BFCE75BD236}"/>
                </a:ext>
              </a:extLst>
            </p:cNvPr>
            <p:cNvSpPr/>
            <p:nvPr/>
          </p:nvSpPr>
          <p:spPr>
            <a:xfrm>
              <a:off x="2567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65724B0D-EC67-E2FA-0D54-34D0E9C69896}"/>
                </a:ext>
              </a:extLst>
            </p:cNvPr>
            <p:cNvSpPr/>
            <p:nvPr/>
          </p:nvSpPr>
          <p:spPr>
            <a:xfrm>
              <a:off x="2514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5" name="Oval 1484">
              <a:extLst>
                <a:ext uri="{FF2B5EF4-FFF2-40B4-BE49-F238E27FC236}">
                  <a16:creationId xmlns:a16="http://schemas.microsoft.com/office/drawing/2014/main" id="{F12A8DEE-888B-24AC-2160-7E72C06E256E}"/>
                </a:ext>
              </a:extLst>
            </p:cNvPr>
            <p:cNvSpPr/>
            <p:nvPr/>
          </p:nvSpPr>
          <p:spPr>
            <a:xfrm>
              <a:off x="2720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5CF50E84-4AE6-F635-9E4E-FAB15C2BDD84}"/>
                </a:ext>
              </a:extLst>
            </p:cNvPr>
            <p:cNvSpPr/>
            <p:nvPr/>
          </p:nvSpPr>
          <p:spPr>
            <a:xfrm>
              <a:off x="2667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7" name="Oval 1486">
              <a:extLst>
                <a:ext uri="{FF2B5EF4-FFF2-40B4-BE49-F238E27FC236}">
                  <a16:creationId xmlns:a16="http://schemas.microsoft.com/office/drawing/2014/main" id="{4E6109C7-2BC7-4B07-4295-D701BFD66AD8}"/>
                </a:ext>
              </a:extLst>
            </p:cNvPr>
            <p:cNvSpPr/>
            <p:nvPr/>
          </p:nvSpPr>
          <p:spPr>
            <a:xfrm>
              <a:off x="2872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59DBE66E-3B4A-AFBB-5726-B272EBE3EAEE}"/>
                </a:ext>
              </a:extLst>
            </p:cNvPr>
            <p:cNvSpPr/>
            <p:nvPr/>
          </p:nvSpPr>
          <p:spPr>
            <a:xfrm>
              <a:off x="2819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89" name="Oval 1488">
              <a:extLst>
                <a:ext uri="{FF2B5EF4-FFF2-40B4-BE49-F238E27FC236}">
                  <a16:creationId xmlns:a16="http://schemas.microsoft.com/office/drawing/2014/main" id="{B73E8330-CCCA-FDF0-2D5B-9AC2115B18E1}"/>
                </a:ext>
              </a:extLst>
            </p:cNvPr>
            <p:cNvSpPr/>
            <p:nvPr/>
          </p:nvSpPr>
          <p:spPr>
            <a:xfrm>
              <a:off x="3025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0D8F3100-F244-F6F3-38D5-89E32A8575EE}"/>
                </a:ext>
              </a:extLst>
            </p:cNvPr>
            <p:cNvSpPr/>
            <p:nvPr/>
          </p:nvSpPr>
          <p:spPr>
            <a:xfrm>
              <a:off x="2971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80B0FFE4-C7B1-C741-19F3-C94C4F5BD3B7}"/>
                </a:ext>
              </a:extLst>
            </p:cNvPr>
            <p:cNvSpPr/>
            <p:nvPr/>
          </p:nvSpPr>
          <p:spPr>
            <a:xfrm>
              <a:off x="3177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89E2C4DF-A1F5-6592-0C3E-BD78ED9B38B3}"/>
                </a:ext>
              </a:extLst>
            </p:cNvPr>
            <p:cNvSpPr/>
            <p:nvPr/>
          </p:nvSpPr>
          <p:spPr>
            <a:xfrm>
              <a:off x="3124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3" name="Oval 1492">
              <a:extLst>
                <a:ext uri="{FF2B5EF4-FFF2-40B4-BE49-F238E27FC236}">
                  <a16:creationId xmlns:a16="http://schemas.microsoft.com/office/drawing/2014/main" id="{EA131109-3D91-F6ED-3D22-A99FB7435890}"/>
                </a:ext>
              </a:extLst>
            </p:cNvPr>
            <p:cNvSpPr/>
            <p:nvPr/>
          </p:nvSpPr>
          <p:spPr>
            <a:xfrm>
              <a:off x="3329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AE4E8C77-B7F6-B4A4-94EF-F0D7B855ACF8}"/>
                </a:ext>
              </a:extLst>
            </p:cNvPr>
            <p:cNvSpPr/>
            <p:nvPr/>
          </p:nvSpPr>
          <p:spPr>
            <a:xfrm>
              <a:off x="3276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5" name="Oval 1494">
              <a:extLst>
                <a:ext uri="{FF2B5EF4-FFF2-40B4-BE49-F238E27FC236}">
                  <a16:creationId xmlns:a16="http://schemas.microsoft.com/office/drawing/2014/main" id="{A8892E81-A519-098E-B11B-3BDAA22D86E7}"/>
                </a:ext>
              </a:extLst>
            </p:cNvPr>
            <p:cNvSpPr/>
            <p:nvPr/>
          </p:nvSpPr>
          <p:spPr>
            <a:xfrm>
              <a:off x="3482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C308EDDA-A524-D7FA-2F3F-E656CC940D1D}"/>
                </a:ext>
              </a:extLst>
            </p:cNvPr>
            <p:cNvSpPr/>
            <p:nvPr/>
          </p:nvSpPr>
          <p:spPr>
            <a:xfrm>
              <a:off x="3429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7" name="Oval 1496">
              <a:extLst>
                <a:ext uri="{FF2B5EF4-FFF2-40B4-BE49-F238E27FC236}">
                  <a16:creationId xmlns:a16="http://schemas.microsoft.com/office/drawing/2014/main" id="{234080C7-1174-C792-7F27-2B64237DD9D0}"/>
                </a:ext>
              </a:extLst>
            </p:cNvPr>
            <p:cNvSpPr/>
            <p:nvPr/>
          </p:nvSpPr>
          <p:spPr>
            <a:xfrm>
              <a:off x="3634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8" name="Rectangle 1497">
              <a:extLst>
                <a:ext uri="{FF2B5EF4-FFF2-40B4-BE49-F238E27FC236}">
                  <a16:creationId xmlns:a16="http://schemas.microsoft.com/office/drawing/2014/main" id="{89F6BCB3-D7AE-E5B8-E07A-D4543B948D24}"/>
                </a:ext>
              </a:extLst>
            </p:cNvPr>
            <p:cNvSpPr/>
            <p:nvPr/>
          </p:nvSpPr>
          <p:spPr>
            <a:xfrm>
              <a:off x="3581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99" name="Oval 1498">
              <a:extLst>
                <a:ext uri="{FF2B5EF4-FFF2-40B4-BE49-F238E27FC236}">
                  <a16:creationId xmlns:a16="http://schemas.microsoft.com/office/drawing/2014/main" id="{AEA78608-4CE3-5B87-D5E9-35247C643CD7}"/>
                </a:ext>
              </a:extLst>
            </p:cNvPr>
            <p:cNvSpPr/>
            <p:nvPr/>
          </p:nvSpPr>
          <p:spPr>
            <a:xfrm>
              <a:off x="3787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F87E55AF-F9E1-45CC-C8BE-6DFE95AE35A6}"/>
                </a:ext>
              </a:extLst>
            </p:cNvPr>
            <p:cNvSpPr/>
            <p:nvPr/>
          </p:nvSpPr>
          <p:spPr>
            <a:xfrm>
              <a:off x="3733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1" name="Oval 1500">
              <a:extLst>
                <a:ext uri="{FF2B5EF4-FFF2-40B4-BE49-F238E27FC236}">
                  <a16:creationId xmlns:a16="http://schemas.microsoft.com/office/drawing/2014/main" id="{D6F9F97A-9AA5-2DCD-D2A2-9B81262A9D23}"/>
                </a:ext>
              </a:extLst>
            </p:cNvPr>
            <p:cNvSpPr/>
            <p:nvPr/>
          </p:nvSpPr>
          <p:spPr>
            <a:xfrm>
              <a:off x="3939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3522BE88-51B3-2E8D-7881-59964F2128EA}"/>
                </a:ext>
              </a:extLst>
            </p:cNvPr>
            <p:cNvSpPr/>
            <p:nvPr/>
          </p:nvSpPr>
          <p:spPr>
            <a:xfrm>
              <a:off x="3886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3" name="Oval 1502">
              <a:extLst>
                <a:ext uri="{FF2B5EF4-FFF2-40B4-BE49-F238E27FC236}">
                  <a16:creationId xmlns:a16="http://schemas.microsoft.com/office/drawing/2014/main" id="{81BD3CC0-6044-E85F-9C13-EE7178B83B89}"/>
                </a:ext>
              </a:extLst>
            </p:cNvPr>
            <p:cNvSpPr/>
            <p:nvPr/>
          </p:nvSpPr>
          <p:spPr>
            <a:xfrm>
              <a:off x="4091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E6BDFAA2-1BE5-2ED7-8FFC-FB48FB9E39EB}"/>
                </a:ext>
              </a:extLst>
            </p:cNvPr>
            <p:cNvSpPr/>
            <p:nvPr/>
          </p:nvSpPr>
          <p:spPr>
            <a:xfrm>
              <a:off x="4038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5" name="Oval 1504">
              <a:extLst>
                <a:ext uri="{FF2B5EF4-FFF2-40B4-BE49-F238E27FC236}">
                  <a16:creationId xmlns:a16="http://schemas.microsoft.com/office/drawing/2014/main" id="{1DBEA017-14FD-5B95-CD85-3C4B9BA32CE9}"/>
                </a:ext>
              </a:extLst>
            </p:cNvPr>
            <p:cNvSpPr/>
            <p:nvPr/>
          </p:nvSpPr>
          <p:spPr>
            <a:xfrm>
              <a:off x="4244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083634AF-7358-1ABA-28A9-472A43645EA6}"/>
                </a:ext>
              </a:extLst>
            </p:cNvPr>
            <p:cNvSpPr/>
            <p:nvPr/>
          </p:nvSpPr>
          <p:spPr>
            <a:xfrm>
              <a:off x="4191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7" name="Oval 1506">
              <a:extLst>
                <a:ext uri="{FF2B5EF4-FFF2-40B4-BE49-F238E27FC236}">
                  <a16:creationId xmlns:a16="http://schemas.microsoft.com/office/drawing/2014/main" id="{54180F36-6F97-E680-C552-10B22416715E}"/>
                </a:ext>
              </a:extLst>
            </p:cNvPr>
            <p:cNvSpPr/>
            <p:nvPr/>
          </p:nvSpPr>
          <p:spPr>
            <a:xfrm>
              <a:off x="4396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0AD4309D-543C-8761-C5B9-EFAC894879FC}"/>
                </a:ext>
              </a:extLst>
            </p:cNvPr>
            <p:cNvSpPr/>
            <p:nvPr/>
          </p:nvSpPr>
          <p:spPr>
            <a:xfrm>
              <a:off x="4343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09" name="Oval 1508">
              <a:extLst>
                <a:ext uri="{FF2B5EF4-FFF2-40B4-BE49-F238E27FC236}">
                  <a16:creationId xmlns:a16="http://schemas.microsoft.com/office/drawing/2014/main" id="{B7458D96-E627-8E0E-A36C-BABC4DC4FA02}"/>
                </a:ext>
              </a:extLst>
            </p:cNvPr>
            <p:cNvSpPr/>
            <p:nvPr/>
          </p:nvSpPr>
          <p:spPr>
            <a:xfrm>
              <a:off x="4549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38F56FF9-EDF8-A220-FC22-3CF969F01590}"/>
                </a:ext>
              </a:extLst>
            </p:cNvPr>
            <p:cNvSpPr/>
            <p:nvPr/>
          </p:nvSpPr>
          <p:spPr>
            <a:xfrm>
              <a:off x="4495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1" name="Oval 1510">
              <a:extLst>
                <a:ext uri="{FF2B5EF4-FFF2-40B4-BE49-F238E27FC236}">
                  <a16:creationId xmlns:a16="http://schemas.microsoft.com/office/drawing/2014/main" id="{6AD0D220-A4C1-9174-6B9F-FC8702432179}"/>
                </a:ext>
              </a:extLst>
            </p:cNvPr>
            <p:cNvSpPr/>
            <p:nvPr/>
          </p:nvSpPr>
          <p:spPr>
            <a:xfrm>
              <a:off x="4701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C4C26651-3E3B-BD1D-9179-24019B3382FD}"/>
                </a:ext>
              </a:extLst>
            </p:cNvPr>
            <p:cNvSpPr/>
            <p:nvPr/>
          </p:nvSpPr>
          <p:spPr>
            <a:xfrm>
              <a:off x="4648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3" name="Oval 1512">
              <a:extLst>
                <a:ext uri="{FF2B5EF4-FFF2-40B4-BE49-F238E27FC236}">
                  <a16:creationId xmlns:a16="http://schemas.microsoft.com/office/drawing/2014/main" id="{97BFDD12-45D9-3BEB-8A00-82117451BB91}"/>
                </a:ext>
              </a:extLst>
            </p:cNvPr>
            <p:cNvSpPr/>
            <p:nvPr/>
          </p:nvSpPr>
          <p:spPr>
            <a:xfrm>
              <a:off x="4853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F1C92458-C2CE-E274-ACF0-3E86DC1158C2}"/>
                </a:ext>
              </a:extLst>
            </p:cNvPr>
            <p:cNvSpPr/>
            <p:nvPr/>
          </p:nvSpPr>
          <p:spPr>
            <a:xfrm>
              <a:off x="4800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5" name="Oval 1514">
              <a:extLst>
                <a:ext uri="{FF2B5EF4-FFF2-40B4-BE49-F238E27FC236}">
                  <a16:creationId xmlns:a16="http://schemas.microsoft.com/office/drawing/2014/main" id="{E33C7194-41B3-C859-F680-D7274C32AECA}"/>
                </a:ext>
              </a:extLst>
            </p:cNvPr>
            <p:cNvSpPr/>
            <p:nvPr/>
          </p:nvSpPr>
          <p:spPr>
            <a:xfrm>
              <a:off x="5006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2EA5EC27-5E3A-E388-CF13-D6D0AFCD1E2D}"/>
                </a:ext>
              </a:extLst>
            </p:cNvPr>
            <p:cNvSpPr/>
            <p:nvPr/>
          </p:nvSpPr>
          <p:spPr>
            <a:xfrm>
              <a:off x="4953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7" name="Oval 1516">
              <a:extLst>
                <a:ext uri="{FF2B5EF4-FFF2-40B4-BE49-F238E27FC236}">
                  <a16:creationId xmlns:a16="http://schemas.microsoft.com/office/drawing/2014/main" id="{D767B39B-0B17-34FE-8CC7-A39183581A79}"/>
                </a:ext>
              </a:extLst>
            </p:cNvPr>
            <p:cNvSpPr/>
            <p:nvPr/>
          </p:nvSpPr>
          <p:spPr>
            <a:xfrm>
              <a:off x="5158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2D53C983-FC74-B312-BA91-8E0D2069F7BE}"/>
                </a:ext>
              </a:extLst>
            </p:cNvPr>
            <p:cNvSpPr/>
            <p:nvPr/>
          </p:nvSpPr>
          <p:spPr>
            <a:xfrm>
              <a:off x="5105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19" name="Oval 1518">
              <a:extLst>
                <a:ext uri="{FF2B5EF4-FFF2-40B4-BE49-F238E27FC236}">
                  <a16:creationId xmlns:a16="http://schemas.microsoft.com/office/drawing/2014/main" id="{AC770925-2A45-A34F-4610-3CE8B91F4CD1}"/>
                </a:ext>
              </a:extLst>
            </p:cNvPr>
            <p:cNvSpPr/>
            <p:nvPr/>
          </p:nvSpPr>
          <p:spPr>
            <a:xfrm>
              <a:off x="5311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0454BA94-7CB4-55ED-A26F-50881DCC20B9}"/>
                </a:ext>
              </a:extLst>
            </p:cNvPr>
            <p:cNvSpPr/>
            <p:nvPr/>
          </p:nvSpPr>
          <p:spPr>
            <a:xfrm>
              <a:off x="5257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1" name="Oval 1520">
              <a:extLst>
                <a:ext uri="{FF2B5EF4-FFF2-40B4-BE49-F238E27FC236}">
                  <a16:creationId xmlns:a16="http://schemas.microsoft.com/office/drawing/2014/main" id="{5BB648C6-1A96-45E0-384E-C94178E70F16}"/>
                </a:ext>
              </a:extLst>
            </p:cNvPr>
            <p:cNvSpPr/>
            <p:nvPr/>
          </p:nvSpPr>
          <p:spPr>
            <a:xfrm>
              <a:off x="54635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429E5431-FB06-7B1E-CE33-0C031E7B936A}"/>
                </a:ext>
              </a:extLst>
            </p:cNvPr>
            <p:cNvSpPr/>
            <p:nvPr/>
          </p:nvSpPr>
          <p:spPr>
            <a:xfrm>
              <a:off x="54102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3" name="Oval 1522">
              <a:extLst>
                <a:ext uri="{FF2B5EF4-FFF2-40B4-BE49-F238E27FC236}">
                  <a16:creationId xmlns:a16="http://schemas.microsoft.com/office/drawing/2014/main" id="{9576E309-5050-2437-4755-6CED1E353E12}"/>
                </a:ext>
              </a:extLst>
            </p:cNvPr>
            <p:cNvSpPr/>
            <p:nvPr/>
          </p:nvSpPr>
          <p:spPr>
            <a:xfrm>
              <a:off x="56159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75ACE589-FA63-7A6C-21A8-6A3BD6FC4B6E}"/>
                </a:ext>
              </a:extLst>
            </p:cNvPr>
            <p:cNvSpPr/>
            <p:nvPr/>
          </p:nvSpPr>
          <p:spPr>
            <a:xfrm>
              <a:off x="55626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5" name="Oval 1524">
              <a:extLst>
                <a:ext uri="{FF2B5EF4-FFF2-40B4-BE49-F238E27FC236}">
                  <a16:creationId xmlns:a16="http://schemas.microsoft.com/office/drawing/2014/main" id="{77A5F79C-DF4B-3142-A1A2-988467C78D96}"/>
                </a:ext>
              </a:extLst>
            </p:cNvPr>
            <p:cNvSpPr/>
            <p:nvPr/>
          </p:nvSpPr>
          <p:spPr>
            <a:xfrm>
              <a:off x="57683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26EDB4C1-A7F6-1894-1F32-1CCCE4F69DB7}"/>
                </a:ext>
              </a:extLst>
            </p:cNvPr>
            <p:cNvSpPr/>
            <p:nvPr/>
          </p:nvSpPr>
          <p:spPr>
            <a:xfrm>
              <a:off x="57150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7" name="Oval 1526">
              <a:extLst>
                <a:ext uri="{FF2B5EF4-FFF2-40B4-BE49-F238E27FC236}">
                  <a16:creationId xmlns:a16="http://schemas.microsoft.com/office/drawing/2014/main" id="{E563F152-063B-96D8-7E2C-3418E85B6B74}"/>
                </a:ext>
              </a:extLst>
            </p:cNvPr>
            <p:cNvSpPr/>
            <p:nvPr/>
          </p:nvSpPr>
          <p:spPr>
            <a:xfrm>
              <a:off x="59207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A00E42C9-A9AF-E4C8-8A92-CBBB87E551C7}"/>
                </a:ext>
              </a:extLst>
            </p:cNvPr>
            <p:cNvSpPr/>
            <p:nvPr/>
          </p:nvSpPr>
          <p:spPr>
            <a:xfrm>
              <a:off x="58674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29" name="Oval 1528">
              <a:extLst>
                <a:ext uri="{FF2B5EF4-FFF2-40B4-BE49-F238E27FC236}">
                  <a16:creationId xmlns:a16="http://schemas.microsoft.com/office/drawing/2014/main" id="{346D9186-76A7-6453-AD6F-58B5FC023A84}"/>
                </a:ext>
              </a:extLst>
            </p:cNvPr>
            <p:cNvSpPr/>
            <p:nvPr/>
          </p:nvSpPr>
          <p:spPr>
            <a:xfrm>
              <a:off x="6073140" y="2167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418B7AF1-890D-E881-882D-ECC6162549E2}"/>
                </a:ext>
              </a:extLst>
            </p:cNvPr>
            <p:cNvSpPr/>
            <p:nvPr/>
          </p:nvSpPr>
          <p:spPr>
            <a:xfrm>
              <a:off x="6019800" y="2114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1" name="Oval 1530">
              <a:extLst>
                <a:ext uri="{FF2B5EF4-FFF2-40B4-BE49-F238E27FC236}">
                  <a16:creationId xmlns:a16="http://schemas.microsoft.com/office/drawing/2014/main" id="{F6174B9B-283E-AF43-4AF2-5F5D781D3DF4}"/>
                </a:ext>
              </a:extLst>
            </p:cNvPr>
            <p:cNvSpPr/>
            <p:nvPr/>
          </p:nvSpPr>
          <p:spPr>
            <a:xfrm>
              <a:off x="1043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934FDA9C-BFE2-BC92-5286-8C903936B36E}"/>
                </a:ext>
              </a:extLst>
            </p:cNvPr>
            <p:cNvSpPr/>
            <p:nvPr/>
          </p:nvSpPr>
          <p:spPr>
            <a:xfrm>
              <a:off x="990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3" name="Oval 1532">
              <a:extLst>
                <a:ext uri="{FF2B5EF4-FFF2-40B4-BE49-F238E27FC236}">
                  <a16:creationId xmlns:a16="http://schemas.microsoft.com/office/drawing/2014/main" id="{8EA30005-D1D3-70CF-EC2A-58EF4F4FFDFB}"/>
                </a:ext>
              </a:extLst>
            </p:cNvPr>
            <p:cNvSpPr/>
            <p:nvPr/>
          </p:nvSpPr>
          <p:spPr>
            <a:xfrm>
              <a:off x="1196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81E3DA6F-0C82-5C3D-767C-36999247EE0F}"/>
                </a:ext>
              </a:extLst>
            </p:cNvPr>
            <p:cNvSpPr/>
            <p:nvPr/>
          </p:nvSpPr>
          <p:spPr>
            <a:xfrm>
              <a:off x="1143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5" name="Oval 1534">
              <a:extLst>
                <a:ext uri="{FF2B5EF4-FFF2-40B4-BE49-F238E27FC236}">
                  <a16:creationId xmlns:a16="http://schemas.microsoft.com/office/drawing/2014/main" id="{B4F19270-96D5-97C1-3920-194BB9B54217}"/>
                </a:ext>
              </a:extLst>
            </p:cNvPr>
            <p:cNvSpPr/>
            <p:nvPr/>
          </p:nvSpPr>
          <p:spPr>
            <a:xfrm>
              <a:off x="1348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58792EAF-30AB-BCA4-52C8-7C53D2148332}"/>
                </a:ext>
              </a:extLst>
            </p:cNvPr>
            <p:cNvSpPr/>
            <p:nvPr/>
          </p:nvSpPr>
          <p:spPr>
            <a:xfrm>
              <a:off x="1295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7" name="Oval 1536">
              <a:extLst>
                <a:ext uri="{FF2B5EF4-FFF2-40B4-BE49-F238E27FC236}">
                  <a16:creationId xmlns:a16="http://schemas.microsoft.com/office/drawing/2014/main" id="{4808198F-1DBE-229E-2D27-C4169C485093}"/>
                </a:ext>
              </a:extLst>
            </p:cNvPr>
            <p:cNvSpPr/>
            <p:nvPr/>
          </p:nvSpPr>
          <p:spPr>
            <a:xfrm>
              <a:off x="1501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324A2DE9-F733-13D1-AAEA-1BE8B871E5BC}"/>
                </a:ext>
              </a:extLst>
            </p:cNvPr>
            <p:cNvSpPr/>
            <p:nvPr/>
          </p:nvSpPr>
          <p:spPr>
            <a:xfrm>
              <a:off x="1447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39" name="Oval 1538">
              <a:extLst>
                <a:ext uri="{FF2B5EF4-FFF2-40B4-BE49-F238E27FC236}">
                  <a16:creationId xmlns:a16="http://schemas.microsoft.com/office/drawing/2014/main" id="{7611092A-E444-F9BE-1005-CB8357645742}"/>
                </a:ext>
              </a:extLst>
            </p:cNvPr>
            <p:cNvSpPr/>
            <p:nvPr/>
          </p:nvSpPr>
          <p:spPr>
            <a:xfrm>
              <a:off x="1653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D1FFB52E-6D6F-141C-5C07-1C983770F721}"/>
                </a:ext>
              </a:extLst>
            </p:cNvPr>
            <p:cNvSpPr/>
            <p:nvPr/>
          </p:nvSpPr>
          <p:spPr>
            <a:xfrm>
              <a:off x="1600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1" name="Oval 1540">
              <a:extLst>
                <a:ext uri="{FF2B5EF4-FFF2-40B4-BE49-F238E27FC236}">
                  <a16:creationId xmlns:a16="http://schemas.microsoft.com/office/drawing/2014/main" id="{1638BB2E-6474-9AA0-001B-4240626A90A6}"/>
                </a:ext>
              </a:extLst>
            </p:cNvPr>
            <p:cNvSpPr/>
            <p:nvPr/>
          </p:nvSpPr>
          <p:spPr>
            <a:xfrm>
              <a:off x="1805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9EB69795-A003-8818-27B2-AB14C80C70C9}"/>
                </a:ext>
              </a:extLst>
            </p:cNvPr>
            <p:cNvSpPr/>
            <p:nvPr/>
          </p:nvSpPr>
          <p:spPr>
            <a:xfrm>
              <a:off x="1752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DC5B9473-8D30-285F-8248-95A8FC2D0E32}"/>
                </a:ext>
              </a:extLst>
            </p:cNvPr>
            <p:cNvSpPr/>
            <p:nvPr/>
          </p:nvSpPr>
          <p:spPr>
            <a:xfrm>
              <a:off x="1958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B02FAE2B-FAF7-F60B-1CFD-C29B23A45852}"/>
                </a:ext>
              </a:extLst>
            </p:cNvPr>
            <p:cNvSpPr/>
            <p:nvPr/>
          </p:nvSpPr>
          <p:spPr>
            <a:xfrm>
              <a:off x="1905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5" name="Oval 1544">
              <a:extLst>
                <a:ext uri="{FF2B5EF4-FFF2-40B4-BE49-F238E27FC236}">
                  <a16:creationId xmlns:a16="http://schemas.microsoft.com/office/drawing/2014/main" id="{B3EBE55A-6789-27D8-CE9B-8641453DF627}"/>
                </a:ext>
              </a:extLst>
            </p:cNvPr>
            <p:cNvSpPr/>
            <p:nvPr/>
          </p:nvSpPr>
          <p:spPr>
            <a:xfrm>
              <a:off x="2110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CE3FCAC4-B68B-CBF9-EDFB-E28A8C1AE6CF}"/>
                </a:ext>
              </a:extLst>
            </p:cNvPr>
            <p:cNvSpPr/>
            <p:nvPr/>
          </p:nvSpPr>
          <p:spPr>
            <a:xfrm>
              <a:off x="2057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7" name="Oval 1546">
              <a:extLst>
                <a:ext uri="{FF2B5EF4-FFF2-40B4-BE49-F238E27FC236}">
                  <a16:creationId xmlns:a16="http://schemas.microsoft.com/office/drawing/2014/main" id="{2324A8B5-1B81-6E82-4763-D97E8847B5E5}"/>
                </a:ext>
              </a:extLst>
            </p:cNvPr>
            <p:cNvSpPr/>
            <p:nvPr/>
          </p:nvSpPr>
          <p:spPr>
            <a:xfrm>
              <a:off x="2263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8" name="Rectangle 1547">
              <a:extLst>
                <a:ext uri="{FF2B5EF4-FFF2-40B4-BE49-F238E27FC236}">
                  <a16:creationId xmlns:a16="http://schemas.microsoft.com/office/drawing/2014/main" id="{A134408F-9804-76FB-E557-D5971FDA447F}"/>
                </a:ext>
              </a:extLst>
            </p:cNvPr>
            <p:cNvSpPr/>
            <p:nvPr/>
          </p:nvSpPr>
          <p:spPr>
            <a:xfrm>
              <a:off x="2209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49" name="Oval 1548">
              <a:extLst>
                <a:ext uri="{FF2B5EF4-FFF2-40B4-BE49-F238E27FC236}">
                  <a16:creationId xmlns:a16="http://schemas.microsoft.com/office/drawing/2014/main" id="{5DFD37E5-3F8A-CB8B-92BE-FD16A9FE4922}"/>
                </a:ext>
              </a:extLst>
            </p:cNvPr>
            <p:cNvSpPr/>
            <p:nvPr/>
          </p:nvSpPr>
          <p:spPr>
            <a:xfrm>
              <a:off x="2415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AD407FA3-1B9D-36B4-CE35-5783595DBFDA}"/>
                </a:ext>
              </a:extLst>
            </p:cNvPr>
            <p:cNvSpPr/>
            <p:nvPr/>
          </p:nvSpPr>
          <p:spPr>
            <a:xfrm>
              <a:off x="2362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1" name="Oval 1550">
              <a:extLst>
                <a:ext uri="{FF2B5EF4-FFF2-40B4-BE49-F238E27FC236}">
                  <a16:creationId xmlns:a16="http://schemas.microsoft.com/office/drawing/2014/main" id="{E5CC93BE-3EE8-3B95-3086-77C87546B968}"/>
                </a:ext>
              </a:extLst>
            </p:cNvPr>
            <p:cNvSpPr/>
            <p:nvPr/>
          </p:nvSpPr>
          <p:spPr>
            <a:xfrm>
              <a:off x="2567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371C5636-4F1D-50AA-1787-FDC10A524777}"/>
                </a:ext>
              </a:extLst>
            </p:cNvPr>
            <p:cNvSpPr/>
            <p:nvPr/>
          </p:nvSpPr>
          <p:spPr>
            <a:xfrm>
              <a:off x="2514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3" name="Oval 1552">
              <a:extLst>
                <a:ext uri="{FF2B5EF4-FFF2-40B4-BE49-F238E27FC236}">
                  <a16:creationId xmlns:a16="http://schemas.microsoft.com/office/drawing/2014/main" id="{5E788086-7455-22F6-7F36-158B010047A1}"/>
                </a:ext>
              </a:extLst>
            </p:cNvPr>
            <p:cNvSpPr/>
            <p:nvPr/>
          </p:nvSpPr>
          <p:spPr>
            <a:xfrm>
              <a:off x="2720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85D5B42D-B5DA-F631-DA30-ECA1D9CD4F81}"/>
                </a:ext>
              </a:extLst>
            </p:cNvPr>
            <p:cNvSpPr/>
            <p:nvPr/>
          </p:nvSpPr>
          <p:spPr>
            <a:xfrm>
              <a:off x="2667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5" name="Oval 1554">
              <a:extLst>
                <a:ext uri="{FF2B5EF4-FFF2-40B4-BE49-F238E27FC236}">
                  <a16:creationId xmlns:a16="http://schemas.microsoft.com/office/drawing/2014/main" id="{D213857C-73D2-9B82-7A28-32D43C1BF57C}"/>
                </a:ext>
              </a:extLst>
            </p:cNvPr>
            <p:cNvSpPr/>
            <p:nvPr/>
          </p:nvSpPr>
          <p:spPr>
            <a:xfrm>
              <a:off x="2872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5978F0F6-8608-5846-7A06-5023051C12E0}"/>
                </a:ext>
              </a:extLst>
            </p:cNvPr>
            <p:cNvSpPr/>
            <p:nvPr/>
          </p:nvSpPr>
          <p:spPr>
            <a:xfrm>
              <a:off x="2819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7" name="Oval 1556">
              <a:extLst>
                <a:ext uri="{FF2B5EF4-FFF2-40B4-BE49-F238E27FC236}">
                  <a16:creationId xmlns:a16="http://schemas.microsoft.com/office/drawing/2014/main" id="{02DDBCCC-B021-F47C-A129-891DC4EFA19E}"/>
                </a:ext>
              </a:extLst>
            </p:cNvPr>
            <p:cNvSpPr/>
            <p:nvPr/>
          </p:nvSpPr>
          <p:spPr>
            <a:xfrm>
              <a:off x="3025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764CFD9F-E59E-E8BE-9BD8-482B7DB44068}"/>
                </a:ext>
              </a:extLst>
            </p:cNvPr>
            <p:cNvSpPr/>
            <p:nvPr/>
          </p:nvSpPr>
          <p:spPr>
            <a:xfrm>
              <a:off x="2971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59" name="Oval 1558">
              <a:extLst>
                <a:ext uri="{FF2B5EF4-FFF2-40B4-BE49-F238E27FC236}">
                  <a16:creationId xmlns:a16="http://schemas.microsoft.com/office/drawing/2014/main" id="{6C290387-6DA6-5220-6ABC-417FC8E822D9}"/>
                </a:ext>
              </a:extLst>
            </p:cNvPr>
            <p:cNvSpPr/>
            <p:nvPr/>
          </p:nvSpPr>
          <p:spPr>
            <a:xfrm>
              <a:off x="3177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6A455111-6FDE-12F1-390D-F75B47CC2B1B}"/>
                </a:ext>
              </a:extLst>
            </p:cNvPr>
            <p:cNvSpPr/>
            <p:nvPr/>
          </p:nvSpPr>
          <p:spPr>
            <a:xfrm>
              <a:off x="3124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1" name="Oval 1560">
              <a:extLst>
                <a:ext uri="{FF2B5EF4-FFF2-40B4-BE49-F238E27FC236}">
                  <a16:creationId xmlns:a16="http://schemas.microsoft.com/office/drawing/2014/main" id="{58DDEAF3-6030-1F51-1CC1-4DC0120A3E8B}"/>
                </a:ext>
              </a:extLst>
            </p:cNvPr>
            <p:cNvSpPr/>
            <p:nvPr/>
          </p:nvSpPr>
          <p:spPr>
            <a:xfrm>
              <a:off x="3329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0195D3D8-1ADD-AC89-441B-FA65F84E38F8}"/>
                </a:ext>
              </a:extLst>
            </p:cNvPr>
            <p:cNvSpPr/>
            <p:nvPr/>
          </p:nvSpPr>
          <p:spPr>
            <a:xfrm>
              <a:off x="3276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3" name="Oval 1562">
              <a:extLst>
                <a:ext uri="{FF2B5EF4-FFF2-40B4-BE49-F238E27FC236}">
                  <a16:creationId xmlns:a16="http://schemas.microsoft.com/office/drawing/2014/main" id="{0E7D457A-DC79-2C24-9473-C1344DBFBD7E}"/>
                </a:ext>
              </a:extLst>
            </p:cNvPr>
            <p:cNvSpPr/>
            <p:nvPr/>
          </p:nvSpPr>
          <p:spPr>
            <a:xfrm>
              <a:off x="3482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EBA7A18E-81AB-76C4-8D57-88DA199C2383}"/>
                </a:ext>
              </a:extLst>
            </p:cNvPr>
            <p:cNvSpPr/>
            <p:nvPr/>
          </p:nvSpPr>
          <p:spPr>
            <a:xfrm>
              <a:off x="3429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5" name="Oval 1564">
              <a:extLst>
                <a:ext uri="{FF2B5EF4-FFF2-40B4-BE49-F238E27FC236}">
                  <a16:creationId xmlns:a16="http://schemas.microsoft.com/office/drawing/2014/main" id="{317974F2-A2BF-C021-58BD-1D30235A7D8B}"/>
                </a:ext>
              </a:extLst>
            </p:cNvPr>
            <p:cNvSpPr/>
            <p:nvPr/>
          </p:nvSpPr>
          <p:spPr>
            <a:xfrm>
              <a:off x="3634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8106A3E2-4B76-640C-4B4D-AA63D8665260}"/>
                </a:ext>
              </a:extLst>
            </p:cNvPr>
            <p:cNvSpPr/>
            <p:nvPr/>
          </p:nvSpPr>
          <p:spPr>
            <a:xfrm>
              <a:off x="3581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7" name="Oval 1566">
              <a:extLst>
                <a:ext uri="{FF2B5EF4-FFF2-40B4-BE49-F238E27FC236}">
                  <a16:creationId xmlns:a16="http://schemas.microsoft.com/office/drawing/2014/main" id="{3E067523-1ECC-0711-62D9-3E720C0B92E3}"/>
                </a:ext>
              </a:extLst>
            </p:cNvPr>
            <p:cNvSpPr/>
            <p:nvPr/>
          </p:nvSpPr>
          <p:spPr>
            <a:xfrm>
              <a:off x="3787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557BF5E7-ABA6-F536-02E8-625FD6C04F35}"/>
                </a:ext>
              </a:extLst>
            </p:cNvPr>
            <p:cNvSpPr/>
            <p:nvPr/>
          </p:nvSpPr>
          <p:spPr>
            <a:xfrm>
              <a:off x="3733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9" name="Oval 1568">
              <a:extLst>
                <a:ext uri="{FF2B5EF4-FFF2-40B4-BE49-F238E27FC236}">
                  <a16:creationId xmlns:a16="http://schemas.microsoft.com/office/drawing/2014/main" id="{3E37F7E7-9DF0-C38A-FBEF-3812407C95CA}"/>
                </a:ext>
              </a:extLst>
            </p:cNvPr>
            <p:cNvSpPr/>
            <p:nvPr/>
          </p:nvSpPr>
          <p:spPr>
            <a:xfrm>
              <a:off x="3939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7C7DDCAB-BC4D-61BF-D031-2191D6FC7AA4}"/>
                </a:ext>
              </a:extLst>
            </p:cNvPr>
            <p:cNvSpPr/>
            <p:nvPr/>
          </p:nvSpPr>
          <p:spPr>
            <a:xfrm>
              <a:off x="3886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1" name="Oval 1570">
              <a:extLst>
                <a:ext uri="{FF2B5EF4-FFF2-40B4-BE49-F238E27FC236}">
                  <a16:creationId xmlns:a16="http://schemas.microsoft.com/office/drawing/2014/main" id="{2079DC9F-11DB-E84A-EAFF-982DB109AA1B}"/>
                </a:ext>
              </a:extLst>
            </p:cNvPr>
            <p:cNvSpPr/>
            <p:nvPr/>
          </p:nvSpPr>
          <p:spPr>
            <a:xfrm>
              <a:off x="4091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262A7257-526E-1E26-E5CE-8ADB3B9B82AE}"/>
                </a:ext>
              </a:extLst>
            </p:cNvPr>
            <p:cNvSpPr/>
            <p:nvPr/>
          </p:nvSpPr>
          <p:spPr>
            <a:xfrm>
              <a:off x="4038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3" name="Oval 1572">
              <a:extLst>
                <a:ext uri="{FF2B5EF4-FFF2-40B4-BE49-F238E27FC236}">
                  <a16:creationId xmlns:a16="http://schemas.microsoft.com/office/drawing/2014/main" id="{5D5F3722-67AF-4A42-5DF2-DD05513F7AF1}"/>
                </a:ext>
              </a:extLst>
            </p:cNvPr>
            <p:cNvSpPr/>
            <p:nvPr/>
          </p:nvSpPr>
          <p:spPr>
            <a:xfrm>
              <a:off x="4244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BED8F7C4-AD93-FFAE-FE5E-F43845E8EFA2}"/>
                </a:ext>
              </a:extLst>
            </p:cNvPr>
            <p:cNvSpPr/>
            <p:nvPr/>
          </p:nvSpPr>
          <p:spPr>
            <a:xfrm>
              <a:off x="4191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5" name="Oval 1574">
              <a:extLst>
                <a:ext uri="{FF2B5EF4-FFF2-40B4-BE49-F238E27FC236}">
                  <a16:creationId xmlns:a16="http://schemas.microsoft.com/office/drawing/2014/main" id="{CF53AECE-5D28-3D8E-12A6-98263E4D918E}"/>
                </a:ext>
              </a:extLst>
            </p:cNvPr>
            <p:cNvSpPr/>
            <p:nvPr/>
          </p:nvSpPr>
          <p:spPr>
            <a:xfrm>
              <a:off x="4396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6" name="Rectangle 1575">
              <a:extLst>
                <a:ext uri="{FF2B5EF4-FFF2-40B4-BE49-F238E27FC236}">
                  <a16:creationId xmlns:a16="http://schemas.microsoft.com/office/drawing/2014/main" id="{5FEA1136-1480-CCEB-2757-030386E9F39A}"/>
                </a:ext>
              </a:extLst>
            </p:cNvPr>
            <p:cNvSpPr/>
            <p:nvPr/>
          </p:nvSpPr>
          <p:spPr>
            <a:xfrm>
              <a:off x="4343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7" name="Oval 1576">
              <a:extLst>
                <a:ext uri="{FF2B5EF4-FFF2-40B4-BE49-F238E27FC236}">
                  <a16:creationId xmlns:a16="http://schemas.microsoft.com/office/drawing/2014/main" id="{C05389BF-42F8-7A37-ED46-6E87AF48224E}"/>
                </a:ext>
              </a:extLst>
            </p:cNvPr>
            <p:cNvSpPr/>
            <p:nvPr/>
          </p:nvSpPr>
          <p:spPr>
            <a:xfrm>
              <a:off x="4549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8" name="Rectangle 1577">
              <a:extLst>
                <a:ext uri="{FF2B5EF4-FFF2-40B4-BE49-F238E27FC236}">
                  <a16:creationId xmlns:a16="http://schemas.microsoft.com/office/drawing/2014/main" id="{CB6F0311-7E9F-4D6B-678B-C53F694001DA}"/>
                </a:ext>
              </a:extLst>
            </p:cNvPr>
            <p:cNvSpPr/>
            <p:nvPr/>
          </p:nvSpPr>
          <p:spPr>
            <a:xfrm>
              <a:off x="4495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79" name="Oval 1578">
              <a:extLst>
                <a:ext uri="{FF2B5EF4-FFF2-40B4-BE49-F238E27FC236}">
                  <a16:creationId xmlns:a16="http://schemas.microsoft.com/office/drawing/2014/main" id="{DF9F8C5E-8E28-C140-5460-80D1431D25B7}"/>
                </a:ext>
              </a:extLst>
            </p:cNvPr>
            <p:cNvSpPr/>
            <p:nvPr/>
          </p:nvSpPr>
          <p:spPr>
            <a:xfrm>
              <a:off x="4701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0" name="Rectangle 1579">
              <a:extLst>
                <a:ext uri="{FF2B5EF4-FFF2-40B4-BE49-F238E27FC236}">
                  <a16:creationId xmlns:a16="http://schemas.microsoft.com/office/drawing/2014/main" id="{1C3E8BC8-495E-504E-1879-E4DA004D48C0}"/>
                </a:ext>
              </a:extLst>
            </p:cNvPr>
            <p:cNvSpPr/>
            <p:nvPr/>
          </p:nvSpPr>
          <p:spPr>
            <a:xfrm>
              <a:off x="4648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1" name="Oval 1580">
              <a:extLst>
                <a:ext uri="{FF2B5EF4-FFF2-40B4-BE49-F238E27FC236}">
                  <a16:creationId xmlns:a16="http://schemas.microsoft.com/office/drawing/2014/main" id="{3FE8DDC3-4C5A-DE9B-DC98-41F909286D7C}"/>
                </a:ext>
              </a:extLst>
            </p:cNvPr>
            <p:cNvSpPr/>
            <p:nvPr/>
          </p:nvSpPr>
          <p:spPr>
            <a:xfrm>
              <a:off x="4853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2" name="Rectangle 1581">
              <a:extLst>
                <a:ext uri="{FF2B5EF4-FFF2-40B4-BE49-F238E27FC236}">
                  <a16:creationId xmlns:a16="http://schemas.microsoft.com/office/drawing/2014/main" id="{A46F2EFA-625B-36DB-568A-28D5B41E9F90}"/>
                </a:ext>
              </a:extLst>
            </p:cNvPr>
            <p:cNvSpPr/>
            <p:nvPr/>
          </p:nvSpPr>
          <p:spPr>
            <a:xfrm>
              <a:off x="4800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3" name="Oval 1582">
              <a:extLst>
                <a:ext uri="{FF2B5EF4-FFF2-40B4-BE49-F238E27FC236}">
                  <a16:creationId xmlns:a16="http://schemas.microsoft.com/office/drawing/2014/main" id="{80231FAB-8C48-0653-1A42-871553C37945}"/>
                </a:ext>
              </a:extLst>
            </p:cNvPr>
            <p:cNvSpPr/>
            <p:nvPr/>
          </p:nvSpPr>
          <p:spPr>
            <a:xfrm>
              <a:off x="5006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4" name="Rectangle 1583">
              <a:extLst>
                <a:ext uri="{FF2B5EF4-FFF2-40B4-BE49-F238E27FC236}">
                  <a16:creationId xmlns:a16="http://schemas.microsoft.com/office/drawing/2014/main" id="{2785E9AC-B060-1FFF-DA25-C625890E0772}"/>
                </a:ext>
              </a:extLst>
            </p:cNvPr>
            <p:cNvSpPr/>
            <p:nvPr/>
          </p:nvSpPr>
          <p:spPr>
            <a:xfrm>
              <a:off x="4953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5" name="Oval 1584">
              <a:extLst>
                <a:ext uri="{FF2B5EF4-FFF2-40B4-BE49-F238E27FC236}">
                  <a16:creationId xmlns:a16="http://schemas.microsoft.com/office/drawing/2014/main" id="{18A481E1-188F-8893-B49F-AFE0E5E07C0C}"/>
                </a:ext>
              </a:extLst>
            </p:cNvPr>
            <p:cNvSpPr/>
            <p:nvPr/>
          </p:nvSpPr>
          <p:spPr>
            <a:xfrm>
              <a:off x="5158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6" name="Rectangle 1585">
              <a:extLst>
                <a:ext uri="{FF2B5EF4-FFF2-40B4-BE49-F238E27FC236}">
                  <a16:creationId xmlns:a16="http://schemas.microsoft.com/office/drawing/2014/main" id="{FB074510-D1E7-2D74-754F-5BC0311C8608}"/>
                </a:ext>
              </a:extLst>
            </p:cNvPr>
            <p:cNvSpPr/>
            <p:nvPr/>
          </p:nvSpPr>
          <p:spPr>
            <a:xfrm>
              <a:off x="5105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7" name="Oval 1586">
              <a:extLst>
                <a:ext uri="{FF2B5EF4-FFF2-40B4-BE49-F238E27FC236}">
                  <a16:creationId xmlns:a16="http://schemas.microsoft.com/office/drawing/2014/main" id="{B6CB9939-2369-167A-30BE-F4A9EF9DB743}"/>
                </a:ext>
              </a:extLst>
            </p:cNvPr>
            <p:cNvSpPr/>
            <p:nvPr/>
          </p:nvSpPr>
          <p:spPr>
            <a:xfrm>
              <a:off x="5311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8" name="Rectangle 1587">
              <a:extLst>
                <a:ext uri="{FF2B5EF4-FFF2-40B4-BE49-F238E27FC236}">
                  <a16:creationId xmlns:a16="http://schemas.microsoft.com/office/drawing/2014/main" id="{8FE7CDEC-BC44-521B-4BE8-A26E429E1595}"/>
                </a:ext>
              </a:extLst>
            </p:cNvPr>
            <p:cNvSpPr/>
            <p:nvPr/>
          </p:nvSpPr>
          <p:spPr>
            <a:xfrm>
              <a:off x="5257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9" name="Oval 1588">
              <a:extLst>
                <a:ext uri="{FF2B5EF4-FFF2-40B4-BE49-F238E27FC236}">
                  <a16:creationId xmlns:a16="http://schemas.microsoft.com/office/drawing/2014/main" id="{1E791DB5-1A9E-2FE3-29CB-54BD3EF68396}"/>
                </a:ext>
              </a:extLst>
            </p:cNvPr>
            <p:cNvSpPr/>
            <p:nvPr/>
          </p:nvSpPr>
          <p:spPr>
            <a:xfrm>
              <a:off x="54635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0" name="Rectangle 1589">
              <a:extLst>
                <a:ext uri="{FF2B5EF4-FFF2-40B4-BE49-F238E27FC236}">
                  <a16:creationId xmlns:a16="http://schemas.microsoft.com/office/drawing/2014/main" id="{391FA63E-9884-D667-ACD7-045EEF193C44}"/>
                </a:ext>
              </a:extLst>
            </p:cNvPr>
            <p:cNvSpPr/>
            <p:nvPr/>
          </p:nvSpPr>
          <p:spPr>
            <a:xfrm>
              <a:off x="54102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1" name="Oval 1590">
              <a:extLst>
                <a:ext uri="{FF2B5EF4-FFF2-40B4-BE49-F238E27FC236}">
                  <a16:creationId xmlns:a16="http://schemas.microsoft.com/office/drawing/2014/main" id="{DF952B1D-FE3E-E634-3648-A923FFD4BB70}"/>
                </a:ext>
              </a:extLst>
            </p:cNvPr>
            <p:cNvSpPr/>
            <p:nvPr/>
          </p:nvSpPr>
          <p:spPr>
            <a:xfrm>
              <a:off x="56159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2" name="Rectangle 1591">
              <a:extLst>
                <a:ext uri="{FF2B5EF4-FFF2-40B4-BE49-F238E27FC236}">
                  <a16:creationId xmlns:a16="http://schemas.microsoft.com/office/drawing/2014/main" id="{ECF8DDD5-657F-F883-8670-CCC0834D2E63}"/>
                </a:ext>
              </a:extLst>
            </p:cNvPr>
            <p:cNvSpPr/>
            <p:nvPr/>
          </p:nvSpPr>
          <p:spPr>
            <a:xfrm>
              <a:off x="55626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3" name="Oval 1592">
              <a:extLst>
                <a:ext uri="{FF2B5EF4-FFF2-40B4-BE49-F238E27FC236}">
                  <a16:creationId xmlns:a16="http://schemas.microsoft.com/office/drawing/2014/main" id="{8D4A7952-7774-605E-BFA3-FB30931B68DC}"/>
                </a:ext>
              </a:extLst>
            </p:cNvPr>
            <p:cNvSpPr/>
            <p:nvPr/>
          </p:nvSpPr>
          <p:spPr>
            <a:xfrm>
              <a:off x="57683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4" name="Rectangle 1593">
              <a:extLst>
                <a:ext uri="{FF2B5EF4-FFF2-40B4-BE49-F238E27FC236}">
                  <a16:creationId xmlns:a16="http://schemas.microsoft.com/office/drawing/2014/main" id="{426C55BB-5CF4-921E-EEB9-E0DE2ECC9F9B}"/>
                </a:ext>
              </a:extLst>
            </p:cNvPr>
            <p:cNvSpPr/>
            <p:nvPr/>
          </p:nvSpPr>
          <p:spPr>
            <a:xfrm>
              <a:off x="57150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5" name="Oval 1594">
              <a:extLst>
                <a:ext uri="{FF2B5EF4-FFF2-40B4-BE49-F238E27FC236}">
                  <a16:creationId xmlns:a16="http://schemas.microsoft.com/office/drawing/2014/main" id="{8E8A7AF3-40C0-E185-98EC-32A89370A265}"/>
                </a:ext>
              </a:extLst>
            </p:cNvPr>
            <p:cNvSpPr/>
            <p:nvPr/>
          </p:nvSpPr>
          <p:spPr>
            <a:xfrm>
              <a:off x="59207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6" name="Rectangle 1595">
              <a:extLst>
                <a:ext uri="{FF2B5EF4-FFF2-40B4-BE49-F238E27FC236}">
                  <a16:creationId xmlns:a16="http://schemas.microsoft.com/office/drawing/2014/main" id="{D99CEE12-114C-4021-6841-D58263BC4B40}"/>
                </a:ext>
              </a:extLst>
            </p:cNvPr>
            <p:cNvSpPr/>
            <p:nvPr/>
          </p:nvSpPr>
          <p:spPr>
            <a:xfrm>
              <a:off x="58674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7" name="Oval 1596">
              <a:extLst>
                <a:ext uri="{FF2B5EF4-FFF2-40B4-BE49-F238E27FC236}">
                  <a16:creationId xmlns:a16="http://schemas.microsoft.com/office/drawing/2014/main" id="{8EAD7EE6-D4B0-A1A6-F256-BC09F67AEE34}"/>
                </a:ext>
              </a:extLst>
            </p:cNvPr>
            <p:cNvSpPr/>
            <p:nvPr/>
          </p:nvSpPr>
          <p:spPr>
            <a:xfrm>
              <a:off x="6073140" y="2320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8" name="Rectangle 1597">
              <a:extLst>
                <a:ext uri="{FF2B5EF4-FFF2-40B4-BE49-F238E27FC236}">
                  <a16:creationId xmlns:a16="http://schemas.microsoft.com/office/drawing/2014/main" id="{BB91A1DE-E250-33C2-2A6D-436BC3F51867}"/>
                </a:ext>
              </a:extLst>
            </p:cNvPr>
            <p:cNvSpPr/>
            <p:nvPr/>
          </p:nvSpPr>
          <p:spPr>
            <a:xfrm>
              <a:off x="6019800" y="2266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9" name="Oval 1598">
              <a:extLst>
                <a:ext uri="{FF2B5EF4-FFF2-40B4-BE49-F238E27FC236}">
                  <a16:creationId xmlns:a16="http://schemas.microsoft.com/office/drawing/2014/main" id="{568985AC-ACC4-9A14-A4E5-7AB365D5C43D}"/>
                </a:ext>
              </a:extLst>
            </p:cNvPr>
            <p:cNvSpPr/>
            <p:nvPr/>
          </p:nvSpPr>
          <p:spPr>
            <a:xfrm>
              <a:off x="1043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5C6DE690-12CB-B29D-837D-BBB2531B7CE2}"/>
                </a:ext>
              </a:extLst>
            </p:cNvPr>
            <p:cNvSpPr/>
            <p:nvPr/>
          </p:nvSpPr>
          <p:spPr>
            <a:xfrm>
              <a:off x="990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1" name="Oval 1600">
              <a:extLst>
                <a:ext uri="{FF2B5EF4-FFF2-40B4-BE49-F238E27FC236}">
                  <a16:creationId xmlns:a16="http://schemas.microsoft.com/office/drawing/2014/main" id="{6B19C4B3-AAC1-8C16-3D15-946B98E8F097}"/>
                </a:ext>
              </a:extLst>
            </p:cNvPr>
            <p:cNvSpPr/>
            <p:nvPr/>
          </p:nvSpPr>
          <p:spPr>
            <a:xfrm>
              <a:off x="1196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2" name="Rectangle 1601">
              <a:extLst>
                <a:ext uri="{FF2B5EF4-FFF2-40B4-BE49-F238E27FC236}">
                  <a16:creationId xmlns:a16="http://schemas.microsoft.com/office/drawing/2014/main" id="{8D8DA477-5FB1-EF74-6DEE-3D1921ECC5B4}"/>
                </a:ext>
              </a:extLst>
            </p:cNvPr>
            <p:cNvSpPr/>
            <p:nvPr/>
          </p:nvSpPr>
          <p:spPr>
            <a:xfrm>
              <a:off x="1143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3" name="Oval 1602">
              <a:extLst>
                <a:ext uri="{FF2B5EF4-FFF2-40B4-BE49-F238E27FC236}">
                  <a16:creationId xmlns:a16="http://schemas.microsoft.com/office/drawing/2014/main" id="{D5A0FF32-54DB-5226-C8CC-2BBBA8CB8AB2}"/>
                </a:ext>
              </a:extLst>
            </p:cNvPr>
            <p:cNvSpPr/>
            <p:nvPr/>
          </p:nvSpPr>
          <p:spPr>
            <a:xfrm>
              <a:off x="1348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4" name="Rectangle 1603">
              <a:extLst>
                <a:ext uri="{FF2B5EF4-FFF2-40B4-BE49-F238E27FC236}">
                  <a16:creationId xmlns:a16="http://schemas.microsoft.com/office/drawing/2014/main" id="{EFF5CE59-B189-2980-3C1A-1743F5FF8FC1}"/>
                </a:ext>
              </a:extLst>
            </p:cNvPr>
            <p:cNvSpPr/>
            <p:nvPr/>
          </p:nvSpPr>
          <p:spPr>
            <a:xfrm>
              <a:off x="1295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5" name="Oval 1604">
              <a:extLst>
                <a:ext uri="{FF2B5EF4-FFF2-40B4-BE49-F238E27FC236}">
                  <a16:creationId xmlns:a16="http://schemas.microsoft.com/office/drawing/2014/main" id="{5C11F336-CB9E-BA8A-0A61-F5A3FBE2AF4E}"/>
                </a:ext>
              </a:extLst>
            </p:cNvPr>
            <p:cNvSpPr/>
            <p:nvPr/>
          </p:nvSpPr>
          <p:spPr>
            <a:xfrm>
              <a:off x="1501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6" name="Rectangle 1605">
              <a:extLst>
                <a:ext uri="{FF2B5EF4-FFF2-40B4-BE49-F238E27FC236}">
                  <a16:creationId xmlns:a16="http://schemas.microsoft.com/office/drawing/2014/main" id="{EE00DA16-1DC2-12D1-887F-ACF1075C9F56}"/>
                </a:ext>
              </a:extLst>
            </p:cNvPr>
            <p:cNvSpPr/>
            <p:nvPr/>
          </p:nvSpPr>
          <p:spPr>
            <a:xfrm>
              <a:off x="1447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7" name="Oval 1606">
              <a:extLst>
                <a:ext uri="{FF2B5EF4-FFF2-40B4-BE49-F238E27FC236}">
                  <a16:creationId xmlns:a16="http://schemas.microsoft.com/office/drawing/2014/main" id="{FC79D02D-6371-0886-49E1-EE55AD818F38}"/>
                </a:ext>
              </a:extLst>
            </p:cNvPr>
            <p:cNvSpPr/>
            <p:nvPr/>
          </p:nvSpPr>
          <p:spPr>
            <a:xfrm>
              <a:off x="16535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8" name="Rectangle 1607">
              <a:extLst>
                <a:ext uri="{FF2B5EF4-FFF2-40B4-BE49-F238E27FC236}">
                  <a16:creationId xmlns:a16="http://schemas.microsoft.com/office/drawing/2014/main" id="{0C5575C0-CF65-C0C3-4009-3C68551293F8}"/>
                </a:ext>
              </a:extLst>
            </p:cNvPr>
            <p:cNvSpPr/>
            <p:nvPr/>
          </p:nvSpPr>
          <p:spPr>
            <a:xfrm>
              <a:off x="16002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9" name="Oval 1608">
              <a:extLst>
                <a:ext uri="{FF2B5EF4-FFF2-40B4-BE49-F238E27FC236}">
                  <a16:creationId xmlns:a16="http://schemas.microsoft.com/office/drawing/2014/main" id="{2917E635-9AC1-174E-2D37-E60A4CDC0D12}"/>
                </a:ext>
              </a:extLst>
            </p:cNvPr>
            <p:cNvSpPr/>
            <p:nvPr/>
          </p:nvSpPr>
          <p:spPr>
            <a:xfrm>
              <a:off x="1805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0" name="Rectangle 1609">
              <a:extLst>
                <a:ext uri="{FF2B5EF4-FFF2-40B4-BE49-F238E27FC236}">
                  <a16:creationId xmlns:a16="http://schemas.microsoft.com/office/drawing/2014/main" id="{9494295A-2B85-2525-1B86-6C98C0248FDA}"/>
                </a:ext>
              </a:extLst>
            </p:cNvPr>
            <p:cNvSpPr/>
            <p:nvPr/>
          </p:nvSpPr>
          <p:spPr>
            <a:xfrm>
              <a:off x="1752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1" name="Oval 1610">
              <a:extLst>
                <a:ext uri="{FF2B5EF4-FFF2-40B4-BE49-F238E27FC236}">
                  <a16:creationId xmlns:a16="http://schemas.microsoft.com/office/drawing/2014/main" id="{0D056247-4CE0-0D9D-4C02-B930877C891A}"/>
                </a:ext>
              </a:extLst>
            </p:cNvPr>
            <p:cNvSpPr/>
            <p:nvPr/>
          </p:nvSpPr>
          <p:spPr>
            <a:xfrm>
              <a:off x="1958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2" name="Rectangle 1611">
              <a:extLst>
                <a:ext uri="{FF2B5EF4-FFF2-40B4-BE49-F238E27FC236}">
                  <a16:creationId xmlns:a16="http://schemas.microsoft.com/office/drawing/2014/main" id="{D1C0EBFB-F0B7-FCC0-3AC4-C2FDFE86837E}"/>
                </a:ext>
              </a:extLst>
            </p:cNvPr>
            <p:cNvSpPr/>
            <p:nvPr/>
          </p:nvSpPr>
          <p:spPr>
            <a:xfrm>
              <a:off x="1905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3" name="Oval 1612">
              <a:extLst>
                <a:ext uri="{FF2B5EF4-FFF2-40B4-BE49-F238E27FC236}">
                  <a16:creationId xmlns:a16="http://schemas.microsoft.com/office/drawing/2014/main" id="{8A5068F2-C029-AEF9-ACFA-1C529A32B37B}"/>
                </a:ext>
              </a:extLst>
            </p:cNvPr>
            <p:cNvSpPr/>
            <p:nvPr/>
          </p:nvSpPr>
          <p:spPr>
            <a:xfrm>
              <a:off x="2110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4" name="Rectangle 1613">
              <a:extLst>
                <a:ext uri="{FF2B5EF4-FFF2-40B4-BE49-F238E27FC236}">
                  <a16:creationId xmlns:a16="http://schemas.microsoft.com/office/drawing/2014/main" id="{DFFADFFF-AD77-79A3-E992-434BDC1A4A47}"/>
                </a:ext>
              </a:extLst>
            </p:cNvPr>
            <p:cNvSpPr/>
            <p:nvPr/>
          </p:nvSpPr>
          <p:spPr>
            <a:xfrm>
              <a:off x="2057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5" name="Oval 1614">
              <a:extLst>
                <a:ext uri="{FF2B5EF4-FFF2-40B4-BE49-F238E27FC236}">
                  <a16:creationId xmlns:a16="http://schemas.microsoft.com/office/drawing/2014/main" id="{CEB54D19-3BFE-C348-2756-0FA69AF46703}"/>
                </a:ext>
              </a:extLst>
            </p:cNvPr>
            <p:cNvSpPr/>
            <p:nvPr/>
          </p:nvSpPr>
          <p:spPr>
            <a:xfrm>
              <a:off x="2263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6" name="Rectangle 1615">
              <a:extLst>
                <a:ext uri="{FF2B5EF4-FFF2-40B4-BE49-F238E27FC236}">
                  <a16:creationId xmlns:a16="http://schemas.microsoft.com/office/drawing/2014/main" id="{17D0C148-6286-E8CD-7679-2FBB9829E7A4}"/>
                </a:ext>
              </a:extLst>
            </p:cNvPr>
            <p:cNvSpPr/>
            <p:nvPr/>
          </p:nvSpPr>
          <p:spPr>
            <a:xfrm>
              <a:off x="2209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7" name="Oval 1616">
              <a:extLst>
                <a:ext uri="{FF2B5EF4-FFF2-40B4-BE49-F238E27FC236}">
                  <a16:creationId xmlns:a16="http://schemas.microsoft.com/office/drawing/2014/main" id="{333D0BA3-AD79-5377-CE55-ED383A8824B2}"/>
                </a:ext>
              </a:extLst>
            </p:cNvPr>
            <p:cNvSpPr/>
            <p:nvPr/>
          </p:nvSpPr>
          <p:spPr>
            <a:xfrm>
              <a:off x="24155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8" name="Rectangle 1617">
              <a:extLst>
                <a:ext uri="{FF2B5EF4-FFF2-40B4-BE49-F238E27FC236}">
                  <a16:creationId xmlns:a16="http://schemas.microsoft.com/office/drawing/2014/main" id="{8CA10513-5100-0F7D-03C1-0D7345BE74F2}"/>
                </a:ext>
              </a:extLst>
            </p:cNvPr>
            <p:cNvSpPr/>
            <p:nvPr/>
          </p:nvSpPr>
          <p:spPr>
            <a:xfrm>
              <a:off x="23622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19" name="Oval 1618">
              <a:extLst>
                <a:ext uri="{FF2B5EF4-FFF2-40B4-BE49-F238E27FC236}">
                  <a16:creationId xmlns:a16="http://schemas.microsoft.com/office/drawing/2014/main" id="{18F5BC9D-5916-8A6B-B0F2-A96DFFF87375}"/>
                </a:ext>
              </a:extLst>
            </p:cNvPr>
            <p:cNvSpPr/>
            <p:nvPr/>
          </p:nvSpPr>
          <p:spPr>
            <a:xfrm>
              <a:off x="2567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0" name="Rectangle 1619">
              <a:extLst>
                <a:ext uri="{FF2B5EF4-FFF2-40B4-BE49-F238E27FC236}">
                  <a16:creationId xmlns:a16="http://schemas.microsoft.com/office/drawing/2014/main" id="{2FD7D29A-3B9E-4FE7-58BC-A4A15ECEB874}"/>
                </a:ext>
              </a:extLst>
            </p:cNvPr>
            <p:cNvSpPr/>
            <p:nvPr/>
          </p:nvSpPr>
          <p:spPr>
            <a:xfrm>
              <a:off x="2514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1" name="Oval 1620">
              <a:extLst>
                <a:ext uri="{FF2B5EF4-FFF2-40B4-BE49-F238E27FC236}">
                  <a16:creationId xmlns:a16="http://schemas.microsoft.com/office/drawing/2014/main" id="{D3C58A3C-F84B-E378-F82D-E7198FF35F7C}"/>
                </a:ext>
              </a:extLst>
            </p:cNvPr>
            <p:cNvSpPr/>
            <p:nvPr/>
          </p:nvSpPr>
          <p:spPr>
            <a:xfrm>
              <a:off x="2720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2" name="Rectangle 1621">
              <a:extLst>
                <a:ext uri="{FF2B5EF4-FFF2-40B4-BE49-F238E27FC236}">
                  <a16:creationId xmlns:a16="http://schemas.microsoft.com/office/drawing/2014/main" id="{DD3E37DA-5C30-D299-499B-A7A0415F67A7}"/>
                </a:ext>
              </a:extLst>
            </p:cNvPr>
            <p:cNvSpPr/>
            <p:nvPr/>
          </p:nvSpPr>
          <p:spPr>
            <a:xfrm>
              <a:off x="2667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3" name="Oval 1622">
              <a:extLst>
                <a:ext uri="{FF2B5EF4-FFF2-40B4-BE49-F238E27FC236}">
                  <a16:creationId xmlns:a16="http://schemas.microsoft.com/office/drawing/2014/main" id="{64526658-3893-64F9-E7A9-F9B5908E1EC8}"/>
                </a:ext>
              </a:extLst>
            </p:cNvPr>
            <p:cNvSpPr/>
            <p:nvPr/>
          </p:nvSpPr>
          <p:spPr>
            <a:xfrm>
              <a:off x="2872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972A80B2-99E4-3E07-F9B1-F0AA598C6473}"/>
                </a:ext>
              </a:extLst>
            </p:cNvPr>
            <p:cNvSpPr/>
            <p:nvPr/>
          </p:nvSpPr>
          <p:spPr>
            <a:xfrm>
              <a:off x="2819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5" name="Oval 1624">
              <a:extLst>
                <a:ext uri="{FF2B5EF4-FFF2-40B4-BE49-F238E27FC236}">
                  <a16:creationId xmlns:a16="http://schemas.microsoft.com/office/drawing/2014/main" id="{0C3AFEE5-0D9D-CCFA-0DF6-54F6F37A6701}"/>
                </a:ext>
              </a:extLst>
            </p:cNvPr>
            <p:cNvSpPr/>
            <p:nvPr/>
          </p:nvSpPr>
          <p:spPr>
            <a:xfrm>
              <a:off x="3025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6" name="Rectangle 1625">
              <a:extLst>
                <a:ext uri="{FF2B5EF4-FFF2-40B4-BE49-F238E27FC236}">
                  <a16:creationId xmlns:a16="http://schemas.microsoft.com/office/drawing/2014/main" id="{BAF120C4-B987-AD8F-957F-208C67AD1309}"/>
                </a:ext>
              </a:extLst>
            </p:cNvPr>
            <p:cNvSpPr/>
            <p:nvPr/>
          </p:nvSpPr>
          <p:spPr>
            <a:xfrm>
              <a:off x="2971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7" name="Oval 1626">
              <a:extLst>
                <a:ext uri="{FF2B5EF4-FFF2-40B4-BE49-F238E27FC236}">
                  <a16:creationId xmlns:a16="http://schemas.microsoft.com/office/drawing/2014/main" id="{202F1FEE-27D5-8578-8390-F48F33E5055E}"/>
                </a:ext>
              </a:extLst>
            </p:cNvPr>
            <p:cNvSpPr/>
            <p:nvPr/>
          </p:nvSpPr>
          <p:spPr>
            <a:xfrm>
              <a:off x="31775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8" name="Rectangle 1627">
              <a:extLst>
                <a:ext uri="{FF2B5EF4-FFF2-40B4-BE49-F238E27FC236}">
                  <a16:creationId xmlns:a16="http://schemas.microsoft.com/office/drawing/2014/main" id="{04E67412-8180-0BAA-27BE-5A56A44B27EA}"/>
                </a:ext>
              </a:extLst>
            </p:cNvPr>
            <p:cNvSpPr/>
            <p:nvPr/>
          </p:nvSpPr>
          <p:spPr>
            <a:xfrm>
              <a:off x="31242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9" name="Oval 1628">
              <a:extLst>
                <a:ext uri="{FF2B5EF4-FFF2-40B4-BE49-F238E27FC236}">
                  <a16:creationId xmlns:a16="http://schemas.microsoft.com/office/drawing/2014/main" id="{28622087-E356-276D-E32C-27F09158D5B8}"/>
                </a:ext>
              </a:extLst>
            </p:cNvPr>
            <p:cNvSpPr/>
            <p:nvPr/>
          </p:nvSpPr>
          <p:spPr>
            <a:xfrm>
              <a:off x="3329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4274BB17-9208-4F4E-FF53-8306C98B76E2}"/>
                </a:ext>
              </a:extLst>
            </p:cNvPr>
            <p:cNvSpPr/>
            <p:nvPr/>
          </p:nvSpPr>
          <p:spPr>
            <a:xfrm>
              <a:off x="3276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1" name="Oval 1630">
              <a:extLst>
                <a:ext uri="{FF2B5EF4-FFF2-40B4-BE49-F238E27FC236}">
                  <a16:creationId xmlns:a16="http://schemas.microsoft.com/office/drawing/2014/main" id="{6C55BCE5-C118-20FB-72CA-B0E182EFE22E}"/>
                </a:ext>
              </a:extLst>
            </p:cNvPr>
            <p:cNvSpPr/>
            <p:nvPr/>
          </p:nvSpPr>
          <p:spPr>
            <a:xfrm>
              <a:off x="3482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2" name="Rectangle 1631">
              <a:extLst>
                <a:ext uri="{FF2B5EF4-FFF2-40B4-BE49-F238E27FC236}">
                  <a16:creationId xmlns:a16="http://schemas.microsoft.com/office/drawing/2014/main" id="{DB2F86CF-5710-C847-7B9A-F7E025C63E19}"/>
                </a:ext>
              </a:extLst>
            </p:cNvPr>
            <p:cNvSpPr/>
            <p:nvPr/>
          </p:nvSpPr>
          <p:spPr>
            <a:xfrm>
              <a:off x="3429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3" name="Oval 1632">
              <a:extLst>
                <a:ext uri="{FF2B5EF4-FFF2-40B4-BE49-F238E27FC236}">
                  <a16:creationId xmlns:a16="http://schemas.microsoft.com/office/drawing/2014/main" id="{143AF31B-729F-664E-A749-8B44657604BD}"/>
                </a:ext>
              </a:extLst>
            </p:cNvPr>
            <p:cNvSpPr/>
            <p:nvPr/>
          </p:nvSpPr>
          <p:spPr>
            <a:xfrm>
              <a:off x="3634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4" name="Rectangle 1633">
              <a:extLst>
                <a:ext uri="{FF2B5EF4-FFF2-40B4-BE49-F238E27FC236}">
                  <a16:creationId xmlns:a16="http://schemas.microsoft.com/office/drawing/2014/main" id="{60262EB2-097B-039F-F096-F5E77FDBFC55}"/>
                </a:ext>
              </a:extLst>
            </p:cNvPr>
            <p:cNvSpPr/>
            <p:nvPr/>
          </p:nvSpPr>
          <p:spPr>
            <a:xfrm>
              <a:off x="3581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5" name="Oval 1634">
              <a:extLst>
                <a:ext uri="{FF2B5EF4-FFF2-40B4-BE49-F238E27FC236}">
                  <a16:creationId xmlns:a16="http://schemas.microsoft.com/office/drawing/2014/main" id="{F8972052-EFDE-00D9-2ACE-D85CB66DC2FB}"/>
                </a:ext>
              </a:extLst>
            </p:cNvPr>
            <p:cNvSpPr/>
            <p:nvPr/>
          </p:nvSpPr>
          <p:spPr>
            <a:xfrm>
              <a:off x="3787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6" name="Rectangle 1635">
              <a:extLst>
                <a:ext uri="{FF2B5EF4-FFF2-40B4-BE49-F238E27FC236}">
                  <a16:creationId xmlns:a16="http://schemas.microsoft.com/office/drawing/2014/main" id="{16E1132F-5CA2-DBCC-BE28-06EAB4E1696A}"/>
                </a:ext>
              </a:extLst>
            </p:cNvPr>
            <p:cNvSpPr/>
            <p:nvPr/>
          </p:nvSpPr>
          <p:spPr>
            <a:xfrm>
              <a:off x="3733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7" name="Oval 1636">
              <a:extLst>
                <a:ext uri="{FF2B5EF4-FFF2-40B4-BE49-F238E27FC236}">
                  <a16:creationId xmlns:a16="http://schemas.microsoft.com/office/drawing/2014/main" id="{0E55D6C5-70D6-D19A-93DD-2DCD01F0BE5A}"/>
                </a:ext>
              </a:extLst>
            </p:cNvPr>
            <p:cNvSpPr/>
            <p:nvPr/>
          </p:nvSpPr>
          <p:spPr>
            <a:xfrm>
              <a:off x="39395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DBBDDAC7-3DA1-634D-1F5B-849831A611CC}"/>
                </a:ext>
              </a:extLst>
            </p:cNvPr>
            <p:cNvSpPr/>
            <p:nvPr/>
          </p:nvSpPr>
          <p:spPr>
            <a:xfrm>
              <a:off x="38862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39" name="Oval 1638">
              <a:extLst>
                <a:ext uri="{FF2B5EF4-FFF2-40B4-BE49-F238E27FC236}">
                  <a16:creationId xmlns:a16="http://schemas.microsoft.com/office/drawing/2014/main" id="{EEF18FDD-B73E-CA0D-9DD3-6CAE050C85E4}"/>
                </a:ext>
              </a:extLst>
            </p:cNvPr>
            <p:cNvSpPr/>
            <p:nvPr/>
          </p:nvSpPr>
          <p:spPr>
            <a:xfrm>
              <a:off x="4091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0" name="Rectangle 1639">
              <a:extLst>
                <a:ext uri="{FF2B5EF4-FFF2-40B4-BE49-F238E27FC236}">
                  <a16:creationId xmlns:a16="http://schemas.microsoft.com/office/drawing/2014/main" id="{18D0649C-F5A9-AB7D-0CD3-580F6C2477A7}"/>
                </a:ext>
              </a:extLst>
            </p:cNvPr>
            <p:cNvSpPr/>
            <p:nvPr/>
          </p:nvSpPr>
          <p:spPr>
            <a:xfrm>
              <a:off x="4038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1" name="Oval 1640">
              <a:extLst>
                <a:ext uri="{FF2B5EF4-FFF2-40B4-BE49-F238E27FC236}">
                  <a16:creationId xmlns:a16="http://schemas.microsoft.com/office/drawing/2014/main" id="{CE37F71B-79E3-7E09-3DEC-1BC4E37FF135}"/>
                </a:ext>
              </a:extLst>
            </p:cNvPr>
            <p:cNvSpPr/>
            <p:nvPr/>
          </p:nvSpPr>
          <p:spPr>
            <a:xfrm>
              <a:off x="4244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2" name="Rectangle 1641">
              <a:extLst>
                <a:ext uri="{FF2B5EF4-FFF2-40B4-BE49-F238E27FC236}">
                  <a16:creationId xmlns:a16="http://schemas.microsoft.com/office/drawing/2014/main" id="{D8D9E6F0-E3AA-9161-DAA0-1AE4FCEAA2C5}"/>
                </a:ext>
              </a:extLst>
            </p:cNvPr>
            <p:cNvSpPr/>
            <p:nvPr/>
          </p:nvSpPr>
          <p:spPr>
            <a:xfrm>
              <a:off x="4191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3" name="Oval 1642">
              <a:extLst>
                <a:ext uri="{FF2B5EF4-FFF2-40B4-BE49-F238E27FC236}">
                  <a16:creationId xmlns:a16="http://schemas.microsoft.com/office/drawing/2014/main" id="{634DD8BA-F887-9F49-6E22-998E7235EB5A}"/>
                </a:ext>
              </a:extLst>
            </p:cNvPr>
            <p:cNvSpPr/>
            <p:nvPr/>
          </p:nvSpPr>
          <p:spPr>
            <a:xfrm>
              <a:off x="4396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4" name="Rectangle 1643">
              <a:extLst>
                <a:ext uri="{FF2B5EF4-FFF2-40B4-BE49-F238E27FC236}">
                  <a16:creationId xmlns:a16="http://schemas.microsoft.com/office/drawing/2014/main" id="{E4244356-E5D3-75BB-6C79-0C4A8E67DF7B}"/>
                </a:ext>
              </a:extLst>
            </p:cNvPr>
            <p:cNvSpPr/>
            <p:nvPr/>
          </p:nvSpPr>
          <p:spPr>
            <a:xfrm>
              <a:off x="4343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5" name="Oval 1644">
              <a:extLst>
                <a:ext uri="{FF2B5EF4-FFF2-40B4-BE49-F238E27FC236}">
                  <a16:creationId xmlns:a16="http://schemas.microsoft.com/office/drawing/2014/main" id="{9D66E609-3D4B-6191-C8FA-22F1DFDF01D1}"/>
                </a:ext>
              </a:extLst>
            </p:cNvPr>
            <p:cNvSpPr/>
            <p:nvPr/>
          </p:nvSpPr>
          <p:spPr>
            <a:xfrm>
              <a:off x="4549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6" name="Rectangle 1645">
              <a:extLst>
                <a:ext uri="{FF2B5EF4-FFF2-40B4-BE49-F238E27FC236}">
                  <a16:creationId xmlns:a16="http://schemas.microsoft.com/office/drawing/2014/main" id="{039CF397-868C-E9A9-DB10-4B2A6B108C4D}"/>
                </a:ext>
              </a:extLst>
            </p:cNvPr>
            <p:cNvSpPr/>
            <p:nvPr/>
          </p:nvSpPr>
          <p:spPr>
            <a:xfrm>
              <a:off x="4495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7" name="Rectangle 1646">
              <a:extLst>
                <a:ext uri="{FF2B5EF4-FFF2-40B4-BE49-F238E27FC236}">
                  <a16:creationId xmlns:a16="http://schemas.microsoft.com/office/drawing/2014/main" id="{BC0692EF-C5B5-8512-ABF6-D8C0F92B7EAE}"/>
                </a:ext>
              </a:extLst>
            </p:cNvPr>
            <p:cNvSpPr/>
            <p:nvPr/>
          </p:nvSpPr>
          <p:spPr>
            <a:xfrm>
              <a:off x="4648200" y="2419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8" name="Oval 1647">
              <a:extLst>
                <a:ext uri="{FF2B5EF4-FFF2-40B4-BE49-F238E27FC236}">
                  <a16:creationId xmlns:a16="http://schemas.microsoft.com/office/drawing/2014/main" id="{AC23B7BA-23CA-59EE-A693-E0F18B3D4622}"/>
                </a:ext>
              </a:extLst>
            </p:cNvPr>
            <p:cNvSpPr/>
            <p:nvPr/>
          </p:nvSpPr>
          <p:spPr>
            <a:xfrm>
              <a:off x="4701540" y="2472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9" name="Rectangle 1648">
              <a:extLst>
                <a:ext uri="{FF2B5EF4-FFF2-40B4-BE49-F238E27FC236}">
                  <a16:creationId xmlns:a16="http://schemas.microsoft.com/office/drawing/2014/main" id="{90BA9A63-7563-03A0-EDA3-DDF1C6BEA577}"/>
                </a:ext>
              </a:extLst>
            </p:cNvPr>
            <p:cNvSpPr/>
            <p:nvPr/>
          </p:nvSpPr>
          <p:spPr>
            <a:xfrm>
              <a:off x="4800600" y="2419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0" name="Oval 1649">
              <a:extLst>
                <a:ext uri="{FF2B5EF4-FFF2-40B4-BE49-F238E27FC236}">
                  <a16:creationId xmlns:a16="http://schemas.microsoft.com/office/drawing/2014/main" id="{5FF047EE-E5F5-6995-E9FD-2E8D07CAF23E}"/>
                </a:ext>
              </a:extLst>
            </p:cNvPr>
            <p:cNvSpPr/>
            <p:nvPr/>
          </p:nvSpPr>
          <p:spPr>
            <a:xfrm>
              <a:off x="4853940" y="2472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F0269688-F4A7-58EA-A829-8C3042284106}"/>
                </a:ext>
              </a:extLst>
            </p:cNvPr>
            <p:cNvSpPr/>
            <p:nvPr/>
          </p:nvSpPr>
          <p:spPr>
            <a:xfrm>
              <a:off x="4953000" y="2419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2" name="Oval 1651">
              <a:extLst>
                <a:ext uri="{FF2B5EF4-FFF2-40B4-BE49-F238E27FC236}">
                  <a16:creationId xmlns:a16="http://schemas.microsoft.com/office/drawing/2014/main" id="{45AC0FF7-ED74-D537-2264-969F3214E57B}"/>
                </a:ext>
              </a:extLst>
            </p:cNvPr>
            <p:cNvSpPr/>
            <p:nvPr/>
          </p:nvSpPr>
          <p:spPr>
            <a:xfrm>
              <a:off x="5006340" y="2472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4D7C298F-40F5-0407-15B9-8B3CE2B76F94}"/>
                </a:ext>
              </a:extLst>
            </p:cNvPr>
            <p:cNvSpPr/>
            <p:nvPr/>
          </p:nvSpPr>
          <p:spPr>
            <a:xfrm>
              <a:off x="5105400" y="2419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4" name="Oval 1653">
              <a:extLst>
                <a:ext uri="{FF2B5EF4-FFF2-40B4-BE49-F238E27FC236}">
                  <a16:creationId xmlns:a16="http://schemas.microsoft.com/office/drawing/2014/main" id="{3FC3FA51-D6BF-FD0E-BB5A-2FA38F01800D}"/>
                </a:ext>
              </a:extLst>
            </p:cNvPr>
            <p:cNvSpPr/>
            <p:nvPr/>
          </p:nvSpPr>
          <p:spPr>
            <a:xfrm>
              <a:off x="5158740" y="2472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5" name="Oval 1654">
              <a:extLst>
                <a:ext uri="{FF2B5EF4-FFF2-40B4-BE49-F238E27FC236}">
                  <a16:creationId xmlns:a16="http://schemas.microsoft.com/office/drawing/2014/main" id="{5D4569AA-4FA3-9DE0-AFBF-5A4CAFF94B5A}"/>
                </a:ext>
              </a:extLst>
            </p:cNvPr>
            <p:cNvSpPr/>
            <p:nvPr/>
          </p:nvSpPr>
          <p:spPr>
            <a:xfrm>
              <a:off x="5311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6" name="Rectangle 1655">
              <a:extLst>
                <a:ext uri="{FF2B5EF4-FFF2-40B4-BE49-F238E27FC236}">
                  <a16:creationId xmlns:a16="http://schemas.microsoft.com/office/drawing/2014/main" id="{42A75019-5393-4367-9C54-58BA218E4A7F}"/>
                </a:ext>
              </a:extLst>
            </p:cNvPr>
            <p:cNvSpPr/>
            <p:nvPr/>
          </p:nvSpPr>
          <p:spPr>
            <a:xfrm>
              <a:off x="5257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7" name="Oval 1656">
              <a:extLst>
                <a:ext uri="{FF2B5EF4-FFF2-40B4-BE49-F238E27FC236}">
                  <a16:creationId xmlns:a16="http://schemas.microsoft.com/office/drawing/2014/main" id="{E4DD4C62-E9E8-CF73-DDBE-C930BC9D7DE7}"/>
                </a:ext>
              </a:extLst>
            </p:cNvPr>
            <p:cNvSpPr/>
            <p:nvPr/>
          </p:nvSpPr>
          <p:spPr>
            <a:xfrm>
              <a:off x="54635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8" name="Rectangle 1657">
              <a:extLst>
                <a:ext uri="{FF2B5EF4-FFF2-40B4-BE49-F238E27FC236}">
                  <a16:creationId xmlns:a16="http://schemas.microsoft.com/office/drawing/2014/main" id="{F2401C4C-0689-8A56-D7E8-458F994968E2}"/>
                </a:ext>
              </a:extLst>
            </p:cNvPr>
            <p:cNvSpPr/>
            <p:nvPr/>
          </p:nvSpPr>
          <p:spPr>
            <a:xfrm>
              <a:off x="54102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59" name="Oval 1658">
              <a:extLst>
                <a:ext uri="{FF2B5EF4-FFF2-40B4-BE49-F238E27FC236}">
                  <a16:creationId xmlns:a16="http://schemas.microsoft.com/office/drawing/2014/main" id="{CAF39C66-77CE-58C4-C54C-3C3833198C49}"/>
                </a:ext>
              </a:extLst>
            </p:cNvPr>
            <p:cNvSpPr/>
            <p:nvPr/>
          </p:nvSpPr>
          <p:spPr>
            <a:xfrm>
              <a:off x="56159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0" name="Rectangle 1659">
              <a:extLst>
                <a:ext uri="{FF2B5EF4-FFF2-40B4-BE49-F238E27FC236}">
                  <a16:creationId xmlns:a16="http://schemas.microsoft.com/office/drawing/2014/main" id="{BF825C4B-2DC6-8451-D69B-F8AFE8BEFDDE}"/>
                </a:ext>
              </a:extLst>
            </p:cNvPr>
            <p:cNvSpPr/>
            <p:nvPr/>
          </p:nvSpPr>
          <p:spPr>
            <a:xfrm>
              <a:off x="55626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1" name="Oval 1660">
              <a:extLst>
                <a:ext uri="{FF2B5EF4-FFF2-40B4-BE49-F238E27FC236}">
                  <a16:creationId xmlns:a16="http://schemas.microsoft.com/office/drawing/2014/main" id="{1278DE3C-493D-A980-9DF5-0FD079BCA8AC}"/>
                </a:ext>
              </a:extLst>
            </p:cNvPr>
            <p:cNvSpPr/>
            <p:nvPr/>
          </p:nvSpPr>
          <p:spPr>
            <a:xfrm>
              <a:off x="57683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2" name="Rectangle 1661">
              <a:extLst>
                <a:ext uri="{FF2B5EF4-FFF2-40B4-BE49-F238E27FC236}">
                  <a16:creationId xmlns:a16="http://schemas.microsoft.com/office/drawing/2014/main" id="{F332A50E-4D1E-917B-DEA7-C7B51B8CB8DF}"/>
                </a:ext>
              </a:extLst>
            </p:cNvPr>
            <p:cNvSpPr/>
            <p:nvPr/>
          </p:nvSpPr>
          <p:spPr>
            <a:xfrm>
              <a:off x="57150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3" name="Oval 1662">
              <a:extLst>
                <a:ext uri="{FF2B5EF4-FFF2-40B4-BE49-F238E27FC236}">
                  <a16:creationId xmlns:a16="http://schemas.microsoft.com/office/drawing/2014/main" id="{38458FE3-D6BA-7EAA-3E58-5469B8EB0BC2}"/>
                </a:ext>
              </a:extLst>
            </p:cNvPr>
            <p:cNvSpPr/>
            <p:nvPr/>
          </p:nvSpPr>
          <p:spPr>
            <a:xfrm>
              <a:off x="59207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4" name="Rectangle 1663">
              <a:extLst>
                <a:ext uri="{FF2B5EF4-FFF2-40B4-BE49-F238E27FC236}">
                  <a16:creationId xmlns:a16="http://schemas.microsoft.com/office/drawing/2014/main" id="{A35CEA08-4E8F-8CAF-D6A3-B905366FEA80}"/>
                </a:ext>
              </a:extLst>
            </p:cNvPr>
            <p:cNvSpPr/>
            <p:nvPr/>
          </p:nvSpPr>
          <p:spPr>
            <a:xfrm>
              <a:off x="58674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5" name="Oval 1664">
              <a:extLst>
                <a:ext uri="{FF2B5EF4-FFF2-40B4-BE49-F238E27FC236}">
                  <a16:creationId xmlns:a16="http://schemas.microsoft.com/office/drawing/2014/main" id="{241C8092-4CD4-D927-EF8B-470558CBA81B}"/>
                </a:ext>
              </a:extLst>
            </p:cNvPr>
            <p:cNvSpPr/>
            <p:nvPr/>
          </p:nvSpPr>
          <p:spPr>
            <a:xfrm>
              <a:off x="6073140" y="2472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6" name="Rectangle 1665">
              <a:extLst>
                <a:ext uri="{FF2B5EF4-FFF2-40B4-BE49-F238E27FC236}">
                  <a16:creationId xmlns:a16="http://schemas.microsoft.com/office/drawing/2014/main" id="{03D14C29-2B24-8A7B-2E69-4AB7293028F0}"/>
                </a:ext>
              </a:extLst>
            </p:cNvPr>
            <p:cNvSpPr/>
            <p:nvPr/>
          </p:nvSpPr>
          <p:spPr>
            <a:xfrm>
              <a:off x="6019800" y="2419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7" name="Oval 1666">
              <a:extLst>
                <a:ext uri="{FF2B5EF4-FFF2-40B4-BE49-F238E27FC236}">
                  <a16:creationId xmlns:a16="http://schemas.microsoft.com/office/drawing/2014/main" id="{A7947220-911F-1ED8-767F-8E51E9D5DF15}"/>
                </a:ext>
              </a:extLst>
            </p:cNvPr>
            <p:cNvSpPr/>
            <p:nvPr/>
          </p:nvSpPr>
          <p:spPr>
            <a:xfrm>
              <a:off x="1043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8" name="Rectangle 1667">
              <a:extLst>
                <a:ext uri="{FF2B5EF4-FFF2-40B4-BE49-F238E27FC236}">
                  <a16:creationId xmlns:a16="http://schemas.microsoft.com/office/drawing/2014/main" id="{0FDC5698-7B96-0D30-C74E-EBDA5AC7FC72}"/>
                </a:ext>
              </a:extLst>
            </p:cNvPr>
            <p:cNvSpPr/>
            <p:nvPr/>
          </p:nvSpPr>
          <p:spPr>
            <a:xfrm>
              <a:off x="990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9" name="Oval 1668">
              <a:extLst>
                <a:ext uri="{FF2B5EF4-FFF2-40B4-BE49-F238E27FC236}">
                  <a16:creationId xmlns:a16="http://schemas.microsoft.com/office/drawing/2014/main" id="{8F19239E-94AB-894A-95CD-D3FE69C015D0}"/>
                </a:ext>
              </a:extLst>
            </p:cNvPr>
            <p:cNvSpPr/>
            <p:nvPr/>
          </p:nvSpPr>
          <p:spPr>
            <a:xfrm>
              <a:off x="1196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0" name="Rectangle 1669">
              <a:extLst>
                <a:ext uri="{FF2B5EF4-FFF2-40B4-BE49-F238E27FC236}">
                  <a16:creationId xmlns:a16="http://schemas.microsoft.com/office/drawing/2014/main" id="{D2A82BCF-9549-B87F-160F-1EFFC6E0EC45}"/>
                </a:ext>
              </a:extLst>
            </p:cNvPr>
            <p:cNvSpPr/>
            <p:nvPr/>
          </p:nvSpPr>
          <p:spPr>
            <a:xfrm>
              <a:off x="1143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1" name="Oval 1670">
              <a:extLst>
                <a:ext uri="{FF2B5EF4-FFF2-40B4-BE49-F238E27FC236}">
                  <a16:creationId xmlns:a16="http://schemas.microsoft.com/office/drawing/2014/main" id="{0CA2FCC8-7F0A-2313-FE54-53BF26A9146C}"/>
                </a:ext>
              </a:extLst>
            </p:cNvPr>
            <p:cNvSpPr/>
            <p:nvPr/>
          </p:nvSpPr>
          <p:spPr>
            <a:xfrm>
              <a:off x="1348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2" name="Rectangle 1671">
              <a:extLst>
                <a:ext uri="{FF2B5EF4-FFF2-40B4-BE49-F238E27FC236}">
                  <a16:creationId xmlns:a16="http://schemas.microsoft.com/office/drawing/2014/main" id="{351B253A-7D0D-D92B-648B-730AD98D28F8}"/>
                </a:ext>
              </a:extLst>
            </p:cNvPr>
            <p:cNvSpPr/>
            <p:nvPr/>
          </p:nvSpPr>
          <p:spPr>
            <a:xfrm>
              <a:off x="1295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3" name="Oval 1672">
              <a:extLst>
                <a:ext uri="{FF2B5EF4-FFF2-40B4-BE49-F238E27FC236}">
                  <a16:creationId xmlns:a16="http://schemas.microsoft.com/office/drawing/2014/main" id="{F1CD8DCA-E974-FFB3-B759-16D63737D191}"/>
                </a:ext>
              </a:extLst>
            </p:cNvPr>
            <p:cNvSpPr/>
            <p:nvPr/>
          </p:nvSpPr>
          <p:spPr>
            <a:xfrm>
              <a:off x="1501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4" name="Rectangle 1673">
              <a:extLst>
                <a:ext uri="{FF2B5EF4-FFF2-40B4-BE49-F238E27FC236}">
                  <a16:creationId xmlns:a16="http://schemas.microsoft.com/office/drawing/2014/main" id="{58CE8ED8-9223-069A-0194-71B983A3AEF4}"/>
                </a:ext>
              </a:extLst>
            </p:cNvPr>
            <p:cNvSpPr/>
            <p:nvPr/>
          </p:nvSpPr>
          <p:spPr>
            <a:xfrm>
              <a:off x="1447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5" name="Oval 1674">
              <a:extLst>
                <a:ext uri="{FF2B5EF4-FFF2-40B4-BE49-F238E27FC236}">
                  <a16:creationId xmlns:a16="http://schemas.microsoft.com/office/drawing/2014/main" id="{9429B280-C345-0272-F930-2C70848C253A}"/>
                </a:ext>
              </a:extLst>
            </p:cNvPr>
            <p:cNvSpPr/>
            <p:nvPr/>
          </p:nvSpPr>
          <p:spPr>
            <a:xfrm>
              <a:off x="16535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6" name="Rectangle 1675">
              <a:extLst>
                <a:ext uri="{FF2B5EF4-FFF2-40B4-BE49-F238E27FC236}">
                  <a16:creationId xmlns:a16="http://schemas.microsoft.com/office/drawing/2014/main" id="{F19EE356-68E5-ABE6-FCEE-E8FDBB336E0C}"/>
                </a:ext>
              </a:extLst>
            </p:cNvPr>
            <p:cNvSpPr/>
            <p:nvPr/>
          </p:nvSpPr>
          <p:spPr>
            <a:xfrm>
              <a:off x="16002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7" name="Oval 1676">
              <a:extLst>
                <a:ext uri="{FF2B5EF4-FFF2-40B4-BE49-F238E27FC236}">
                  <a16:creationId xmlns:a16="http://schemas.microsoft.com/office/drawing/2014/main" id="{C42E0EA5-E5AA-7CA7-B756-1E636352D74F}"/>
                </a:ext>
              </a:extLst>
            </p:cNvPr>
            <p:cNvSpPr/>
            <p:nvPr/>
          </p:nvSpPr>
          <p:spPr>
            <a:xfrm>
              <a:off x="1805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8" name="Rectangle 1677">
              <a:extLst>
                <a:ext uri="{FF2B5EF4-FFF2-40B4-BE49-F238E27FC236}">
                  <a16:creationId xmlns:a16="http://schemas.microsoft.com/office/drawing/2014/main" id="{73859654-70F7-21C3-01E5-067DCC4925F5}"/>
                </a:ext>
              </a:extLst>
            </p:cNvPr>
            <p:cNvSpPr/>
            <p:nvPr/>
          </p:nvSpPr>
          <p:spPr>
            <a:xfrm>
              <a:off x="1752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79" name="Oval 1678">
              <a:extLst>
                <a:ext uri="{FF2B5EF4-FFF2-40B4-BE49-F238E27FC236}">
                  <a16:creationId xmlns:a16="http://schemas.microsoft.com/office/drawing/2014/main" id="{50D18822-8AA1-CA49-AD57-12937900225F}"/>
                </a:ext>
              </a:extLst>
            </p:cNvPr>
            <p:cNvSpPr/>
            <p:nvPr/>
          </p:nvSpPr>
          <p:spPr>
            <a:xfrm>
              <a:off x="1958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0" name="Rectangle 1679">
              <a:extLst>
                <a:ext uri="{FF2B5EF4-FFF2-40B4-BE49-F238E27FC236}">
                  <a16:creationId xmlns:a16="http://schemas.microsoft.com/office/drawing/2014/main" id="{ED569150-1F32-E3C5-7C70-1B39B00EA745}"/>
                </a:ext>
              </a:extLst>
            </p:cNvPr>
            <p:cNvSpPr/>
            <p:nvPr/>
          </p:nvSpPr>
          <p:spPr>
            <a:xfrm>
              <a:off x="1905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1" name="Oval 1680">
              <a:extLst>
                <a:ext uri="{FF2B5EF4-FFF2-40B4-BE49-F238E27FC236}">
                  <a16:creationId xmlns:a16="http://schemas.microsoft.com/office/drawing/2014/main" id="{D8E741FD-DFFB-278C-4CA5-6A466BBD8D01}"/>
                </a:ext>
              </a:extLst>
            </p:cNvPr>
            <p:cNvSpPr/>
            <p:nvPr/>
          </p:nvSpPr>
          <p:spPr>
            <a:xfrm>
              <a:off x="2110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2" name="Rectangle 1681">
              <a:extLst>
                <a:ext uri="{FF2B5EF4-FFF2-40B4-BE49-F238E27FC236}">
                  <a16:creationId xmlns:a16="http://schemas.microsoft.com/office/drawing/2014/main" id="{C4191C54-4407-5F64-CD41-236984B34F0B}"/>
                </a:ext>
              </a:extLst>
            </p:cNvPr>
            <p:cNvSpPr/>
            <p:nvPr/>
          </p:nvSpPr>
          <p:spPr>
            <a:xfrm>
              <a:off x="2057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3" name="Oval 1682">
              <a:extLst>
                <a:ext uri="{FF2B5EF4-FFF2-40B4-BE49-F238E27FC236}">
                  <a16:creationId xmlns:a16="http://schemas.microsoft.com/office/drawing/2014/main" id="{4B0A9E09-1DBB-A596-6C44-6D1DDE75EEC5}"/>
                </a:ext>
              </a:extLst>
            </p:cNvPr>
            <p:cNvSpPr/>
            <p:nvPr/>
          </p:nvSpPr>
          <p:spPr>
            <a:xfrm>
              <a:off x="2263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4" name="Rectangle 1683">
              <a:extLst>
                <a:ext uri="{FF2B5EF4-FFF2-40B4-BE49-F238E27FC236}">
                  <a16:creationId xmlns:a16="http://schemas.microsoft.com/office/drawing/2014/main" id="{464F5486-369A-131D-C090-D3B1D3780247}"/>
                </a:ext>
              </a:extLst>
            </p:cNvPr>
            <p:cNvSpPr/>
            <p:nvPr/>
          </p:nvSpPr>
          <p:spPr>
            <a:xfrm>
              <a:off x="2209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5" name="Oval 1684">
              <a:extLst>
                <a:ext uri="{FF2B5EF4-FFF2-40B4-BE49-F238E27FC236}">
                  <a16:creationId xmlns:a16="http://schemas.microsoft.com/office/drawing/2014/main" id="{BA317EF2-4DB5-6F1D-338A-6E4FF9BED3DD}"/>
                </a:ext>
              </a:extLst>
            </p:cNvPr>
            <p:cNvSpPr/>
            <p:nvPr/>
          </p:nvSpPr>
          <p:spPr>
            <a:xfrm>
              <a:off x="24155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6" name="Rectangle 1685">
              <a:extLst>
                <a:ext uri="{FF2B5EF4-FFF2-40B4-BE49-F238E27FC236}">
                  <a16:creationId xmlns:a16="http://schemas.microsoft.com/office/drawing/2014/main" id="{677A30DC-8580-E51A-3B6D-66452BEF4D4C}"/>
                </a:ext>
              </a:extLst>
            </p:cNvPr>
            <p:cNvSpPr/>
            <p:nvPr/>
          </p:nvSpPr>
          <p:spPr>
            <a:xfrm>
              <a:off x="23622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7" name="Oval 1686">
              <a:extLst>
                <a:ext uri="{FF2B5EF4-FFF2-40B4-BE49-F238E27FC236}">
                  <a16:creationId xmlns:a16="http://schemas.microsoft.com/office/drawing/2014/main" id="{B9001E76-0F09-D4B9-0A4C-285934747F88}"/>
                </a:ext>
              </a:extLst>
            </p:cNvPr>
            <p:cNvSpPr/>
            <p:nvPr/>
          </p:nvSpPr>
          <p:spPr>
            <a:xfrm>
              <a:off x="2567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8" name="Rectangle 1687">
              <a:extLst>
                <a:ext uri="{FF2B5EF4-FFF2-40B4-BE49-F238E27FC236}">
                  <a16:creationId xmlns:a16="http://schemas.microsoft.com/office/drawing/2014/main" id="{E4686DBF-D181-4E05-B8BA-B616046D1B4B}"/>
                </a:ext>
              </a:extLst>
            </p:cNvPr>
            <p:cNvSpPr/>
            <p:nvPr/>
          </p:nvSpPr>
          <p:spPr>
            <a:xfrm>
              <a:off x="2514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9" name="Oval 1688">
              <a:extLst>
                <a:ext uri="{FF2B5EF4-FFF2-40B4-BE49-F238E27FC236}">
                  <a16:creationId xmlns:a16="http://schemas.microsoft.com/office/drawing/2014/main" id="{D1E899A7-16FC-EC37-E310-BAFDF294A8F7}"/>
                </a:ext>
              </a:extLst>
            </p:cNvPr>
            <p:cNvSpPr/>
            <p:nvPr/>
          </p:nvSpPr>
          <p:spPr>
            <a:xfrm>
              <a:off x="2720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0" name="Rectangle 1689">
              <a:extLst>
                <a:ext uri="{FF2B5EF4-FFF2-40B4-BE49-F238E27FC236}">
                  <a16:creationId xmlns:a16="http://schemas.microsoft.com/office/drawing/2014/main" id="{78E978E7-F29D-4BE3-D602-DDB1D46C86B5}"/>
                </a:ext>
              </a:extLst>
            </p:cNvPr>
            <p:cNvSpPr/>
            <p:nvPr/>
          </p:nvSpPr>
          <p:spPr>
            <a:xfrm>
              <a:off x="2667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1" name="Oval 1690">
              <a:extLst>
                <a:ext uri="{FF2B5EF4-FFF2-40B4-BE49-F238E27FC236}">
                  <a16:creationId xmlns:a16="http://schemas.microsoft.com/office/drawing/2014/main" id="{7D26EB4B-D831-F0E4-FA51-749D0B74B541}"/>
                </a:ext>
              </a:extLst>
            </p:cNvPr>
            <p:cNvSpPr/>
            <p:nvPr/>
          </p:nvSpPr>
          <p:spPr>
            <a:xfrm>
              <a:off x="2872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2" name="Rectangle 1691">
              <a:extLst>
                <a:ext uri="{FF2B5EF4-FFF2-40B4-BE49-F238E27FC236}">
                  <a16:creationId xmlns:a16="http://schemas.microsoft.com/office/drawing/2014/main" id="{B7DA2056-4191-E7B0-DADB-8EE7EB035EF1}"/>
                </a:ext>
              </a:extLst>
            </p:cNvPr>
            <p:cNvSpPr/>
            <p:nvPr/>
          </p:nvSpPr>
          <p:spPr>
            <a:xfrm>
              <a:off x="2819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3" name="Oval 1692">
              <a:extLst>
                <a:ext uri="{FF2B5EF4-FFF2-40B4-BE49-F238E27FC236}">
                  <a16:creationId xmlns:a16="http://schemas.microsoft.com/office/drawing/2014/main" id="{C0B7CE68-B9CB-4113-1ECC-4695C46E170E}"/>
                </a:ext>
              </a:extLst>
            </p:cNvPr>
            <p:cNvSpPr/>
            <p:nvPr/>
          </p:nvSpPr>
          <p:spPr>
            <a:xfrm>
              <a:off x="3025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4" name="Rectangle 1693">
              <a:extLst>
                <a:ext uri="{FF2B5EF4-FFF2-40B4-BE49-F238E27FC236}">
                  <a16:creationId xmlns:a16="http://schemas.microsoft.com/office/drawing/2014/main" id="{09003B67-C121-CE02-5414-57DDDEDB7A17}"/>
                </a:ext>
              </a:extLst>
            </p:cNvPr>
            <p:cNvSpPr/>
            <p:nvPr/>
          </p:nvSpPr>
          <p:spPr>
            <a:xfrm>
              <a:off x="2971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5" name="Oval 1694">
              <a:extLst>
                <a:ext uri="{FF2B5EF4-FFF2-40B4-BE49-F238E27FC236}">
                  <a16:creationId xmlns:a16="http://schemas.microsoft.com/office/drawing/2014/main" id="{46AAF1E9-92B0-465B-5A00-862F17DD1FFE}"/>
                </a:ext>
              </a:extLst>
            </p:cNvPr>
            <p:cNvSpPr/>
            <p:nvPr/>
          </p:nvSpPr>
          <p:spPr>
            <a:xfrm>
              <a:off x="31775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9EEF8D3D-0CC4-DCC5-D143-1EF4167383ED}"/>
                </a:ext>
              </a:extLst>
            </p:cNvPr>
            <p:cNvSpPr/>
            <p:nvPr/>
          </p:nvSpPr>
          <p:spPr>
            <a:xfrm>
              <a:off x="31242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7" name="Oval 1696">
              <a:extLst>
                <a:ext uri="{FF2B5EF4-FFF2-40B4-BE49-F238E27FC236}">
                  <a16:creationId xmlns:a16="http://schemas.microsoft.com/office/drawing/2014/main" id="{1F01383C-AC5B-6E4B-90F1-5B9AACDCF6ED}"/>
                </a:ext>
              </a:extLst>
            </p:cNvPr>
            <p:cNvSpPr/>
            <p:nvPr/>
          </p:nvSpPr>
          <p:spPr>
            <a:xfrm>
              <a:off x="3329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8" name="Rectangle 1697">
              <a:extLst>
                <a:ext uri="{FF2B5EF4-FFF2-40B4-BE49-F238E27FC236}">
                  <a16:creationId xmlns:a16="http://schemas.microsoft.com/office/drawing/2014/main" id="{D9AB790D-7A93-B4CF-620E-010864F91366}"/>
                </a:ext>
              </a:extLst>
            </p:cNvPr>
            <p:cNvSpPr/>
            <p:nvPr/>
          </p:nvSpPr>
          <p:spPr>
            <a:xfrm>
              <a:off x="3276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99" name="Oval 1698">
              <a:extLst>
                <a:ext uri="{FF2B5EF4-FFF2-40B4-BE49-F238E27FC236}">
                  <a16:creationId xmlns:a16="http://schemas.microsoft.com/office/drawing/2014/main" id="{6007832E-A54E-8104-16B8-0B8AC3BF6423}"/>
                </a:ext>
              </a:extLst>
            </p:cNvPr>
            <p:cNvSpPr/>
            <p:nvPr/>
          </p:nvSpPr>
          <p:spPr>
            <a:xfrm>
              <a:off x="3482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0" name="Rectangle 1699">
              <a:extLst>
                <a:ext uri="{FF2B5EF4-FFF2-40B4-BE49-F238E27FC236}">
                  <a16:creationId xmlns:a16="http://schemas.microsoft.com/office/drawing/2014/main" id="{44F3C8C5-7B9E-A092-7D28-4BD7634F2C45}"/>
                </a:ext>
              </a:extLst>
            </p:cNvPr>
            <p:cNvSpPr/>
            <p:nvPr/>
          </p:nvSpPr>
          <p:spPr>
            <a:xfrm>
              <a:off x="3429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1" name="Oval 1700">
              <a:extLst>
                <a:ext uri="{FF2B5EF4-FFF2-40B4-BE49-F238E27FC236}">
                  <a16:creationId xmlns:a16="http://schemas.microsoft.com/office/drawing/2014/main" id="{3E6D836E-C103-4077-CD0F-7B33965510BA}"/>
                </a:ext>
              </a:extLst>
            </p:cNvPr>
            <p:cNvSpPr/>
            <p:nvPr/>
          </p:nvSpPr>
          <p:spPr>
            <a:xfrm>
              <a:off x="3634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2" name="Rectangle 1701">
              <a:extLst>
                <a:ext uri="{FF2B5EF4-FFF2-40B4-BE49-F238E27FC236}">
                  <a16:creationId xmlns:a16="http://schemas.microsoft.com/office/drawing/2014/main" id="{62CA28E5-6458-2CE7-1776-7098ACCB3644}"/>
                </a:ext>
              </a:extLst>
            </p:cNvPr>
            <p:cNvSpPr/>
            <p:nvPr/>
          </p:nvSpPr>
          <p:spPr>
            <a:xfrm>
              <a:off x="3581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3" name="Oval 1702">
              <a:extLst>
                <a:ext uri="{FF2B5EF4-FFF2-40B4-BE49-F238E27FC236}">
                  <a16:creationId xmlns:a16="http://schemas.microsoft.com/office/drawing/2014/main" id="{0E380DBE-E85C-A4F7-0146-9FBAC549C5E3}"/>
                </a:ext>
              </a:extLst>
            </p:cNvPr>
            <p:cNvSpPr/>
            <p:nvPr/>
          </p:nvSpPr>
          <p:spPr>
            <a:xfrm>
              <a:off x="3787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4" name="Rectangle 1703">
              <a:extLst>
                <a:ext uri="{FF2B5EF4-FFF2-40B4-BE49-F238E27FC236}">
                  <a16:creationId xmlns:a16="http://schemas.microsoft.com/office/drawing/2014/main" id="{7998EF99-5ACD-CE05-530E-42E74E555828}"/>
                </a:ext>
              </a:extLst>
            </p:cNvPr>
            <p:cNvSpPr/>
            <p:nvPr/>
          </p:nvSpPr>
          <p:spPr>
            <a:xfrm>
              <a:off x="3733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5" name="Oval 1704">
              <a:extLst>
                <a:ext uri="{FF2B5EF4-FFF2-40B4-BE49-F238E27FC236}">
                  <a16:creationId xmlns:a16="http://schemas.microsoft.com/office/drawing/2014/main" id="{501F8CE8-9211-B5A3-3504-7F667958DFB8}"/>
                </a:ext>
              </a:extLst>
            </p:cNvPr>
            <p:cNvSpPr/>
            <p:nvPr/>
          </p:nvSpPr>
          <p:spPr>
            <a:xfrm>
              <a:off x="39395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6" name="Rectangle 1705">
              <a:extLst>
                <a:ext uri="{FF2B5EF4-FFF2-40B4-BE49-F238E27FC236}">
                  <a16:creationId xmlns:a16="http://schemas.microsoft.com/office/drawing/2014/main" id="{DF0E51A2-2194-6DA2-6EDE-CCCC5506B1CE}"/>
                </a:ext>
              </a:extLst>
            </p:cNvPr>
            <p:cNvSpPr/>
            <p:nvPr/>
          </p:nvSpPr>
          <p:spPr>
            <a:xfrm>
              <a:off x="38862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7" name="Oval 1706">
              <a:extLst>
                <a:ext uri="{FF2B5EF4-FFF2-40B4-BE49-F238E27FC236}">
                  <a16:creationId xmlns:a16="http://schemas.microsoft.com/office/drawing/2014/main" id="{990E77EE-18C6-564D-8EE1-32E9C5A065A3}"/>
                </a:ext>
              </a:extLst>
            </p:cNvPr>
            <p:cNvSpPr/>
            <p:nvPr/>
          </p:nvSpPr>
          <p:spPr>
            <a:xfrm>
              <a:off x="4091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8" name="Rectangle 1707">
              <a:extLst>
                <a:ext uri="{FF2B5EF4-FFF2-40B4-BE49-F238E27FC236}">
                  <a16:creationId xmlns:a16="http://schemas.microsoft.com/office/drawing/2014/main" id="{3326373B-0C6F-F8F1-0C7D-C0A27BA1746E}"/>
                </a:ext>
              </a:extLst>
            </p:cNvPr>
            <p:cNvSpPr/>
            <p:nvPr/>
          </p:nvSpPr>
          <p:spPr>
            <a:xfrm>
              <a:off x="4038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9" name="Oval 1708">
              <a:extLst>
                <a:ext uri="{FF2B5EF4-FFF2-40B4-BE49-F238E27FC236}">
                  <a16:creationId xmlns:a16="http://schemas.microsoft.com/office/drawing/2014/main" id="{40932E17-716F-DEF1-6FF7-BE8DFDD43A86}"/>
                </a:ext>
              </a:extLst>
            </p:cNvPr>
            <p:cNvSpPr/>
            <p:nvPr/>
          </p:nvSpPr>
          <p:spPr>
            <a:xfrm>
              <a:off x="4244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0" name="Rectangle 1709">
              <a:extLst>
                <a:ext uri="{FF2B5EF4-FFF2-40B4-BE49-F238E27FC236}">
                  <a16:creationId xmlns:a16="http://schemas.microsoft.com/office/drawing/2014/main" id="{229FD847-275A-8E0F-244B-BB208C147780}"/>
                </a:ext>
              </a:extLst>
            </p:cNvPr>
            <p:cNvSpPr/>
            <p:nvPr/>
          </p:nvSpPr>
          <p:spPr>
            <a:xfrm>
              <a:off x="4191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1" name="Oval 1710">
              <a:extLst>
                <a:ext uri="{FF2B5EF4-FFF2-40B4-BE49-F238E27FC236}">
                  <a16:creationId xmlns:a16="http://schemas.microsoft.com/office/drawing/2014/main" id="{ADE26E18-7741-8DBB-E89E-02766BBB4D8D}"/>
                </a:ext>
              </a:extLst>
            </p:cNvPr>
            <p:cNvSpPr/>
            <p:nvPr/>
          </p:nvSpPr>
          <p:spPr>
            <a:xfrm>
              <a:off x="4396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2" name="Rectangle 1711">
              <a:extLst>
                <a:ext uri="{FF2B5EF4-FFF2-40B4-BE49-F238E27FC236}">
                  <a16:creationId xmlns:a16="http://schemas.microsoft.com/office/drawing/2014/main" id="{3B1C04DE-61C9-E801-50BE-472B1201A847}"/>
                </a:ext>
              </a:extLst>
            </p:cNvPr>
            <p:cNvSpPr/>
            <p:nvPr/>
          </p:nvSpPr>
          <p:spPr>
            <a:xfrm>
              <a:off x="4343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3" name="Oval 1712">
              <a:extLst>
                <a:ext uri="{FF2B5EF4-FFF2-40B4-BE49-F238E27FC236}">
                  <a16:creationId xmlns:a16="http://schemas.microsoft.com/office/drawing/2014/main" id="{7ABCA92B-EB43-2418-2433-994D4FE3204F}"/>
                </a:ext>
              </a:extLst>
            </p:cNvPr>
            <p:cNvSpPr/>
            <p:nvPr/>
          </p:nvSpPr>
          <p:spPr>
            <a:xfrm>
              <a:off x="4549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4" name="Rectangle 1713">
              <a:extLst>
                <a:ext uri="{FF2B5EF4-FFF2-40B4-BE49-F238E27FC236}">
                  <a16:creationId xmlns:a16="http://schemas.microsoft.com/office/drawing/2014/main" id="{A8755B9E-13DF-A965-E898-4FC1005D5AF5}"/>
                </a:ext>
              </a:extLst>
            </p:cNvPr>
            <p:cNvSpPr/>
            <p:nvPr/>
          </p:nvSpPr>
          <p:spPr>
            <a:xfrm>
              <a:off x="4495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5" name="Rectangle 1714">
              <a:extLst>
                <a:ext uri="{FF2B5EF4-FFF2-40B4-BE49-F238E27FC236}">
                  <a16:creationId xmlns:a16="http://schemas.microsoft.com/office/drawing/2014/main" id="{A310AC0F-76EF-26A9-CDD8-4B33A2288223}"/>
                </a:ext>
              </a:extLst>
            </p:cNvPr>
            <p:cNvSpPr/>
            <p:nvPr/>
          </p:nvSpPr>
          <p:spPr>
            <a:xfrm>
              <a:off x="4648200" y="2571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6" name="Oval 1715">
              <a:extLst>
                <a:ext uri="{FF2B5EF4-FFF2-40B4-BE49-F238E27FC236}">
                  <a16:creationId xmlns:a16="http://schemas.microsoft.com/office/drawing/2014/main" id="{AFC9E3CA-B335-F945-D136-7180BD23C1E4}"/>
                </a:ext>
              </a:extLst>
            </p:cNvPr>
            <p:cNvSpPr/>
            <p:nvPr/>
          </p:nvSpPr>
          <p:spPr>
            <a:xfrm>
              <a:off x="4701540" y="2625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7" name="Rectangle 1716">
              <a:extLst>
                <a:ext uri="{FF2B5EF4-FFF2-40B4-BE49-F238E27FC236}">
                  <a16:creationId xmlns:a16="http://schemas.microsoft.com/office/drawing/2014/main" id="{70B7D861-A5C9-D13F-3E6F-AB58A25CD74F}"/>
                </a:ext>
              </a:extLst>
            </p:cNvPr>
            <p:cNvSpPr/>
            <p:nvPr/>
          </p:nvSpPr>
          <p:spPr>
            <a:xfrm>
              <a:off x="4800600" y="2571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8" name="Oval 1717">
              <a:extLst>
                <a:ext uri="{FF2B5EF4-FFF2-40B4-BE49-F238E27FC236}">
                  <a16:creationId xmlns:a16="http://schemas.microsoft.com/office/drawing/2014/main" id="{A68A4AD8-4453-A01E-B085-1D98F4EFA2D1}"/>
                </a:ext>
              </a:extLst>
            </p:cNvPr>
            <p:cNvSpPr/>
            <p:nvPr/>
          </p:nvSpPr>
          <p:spPr>
            <a:xfrm>
              <a:off x="4853940" y="2625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19" name="Rectangle 1718">
              <a:extLst>
                <a:ext uri="{FF2B5EF4-FFF2-40B4-BE49-F238E27FC236}">
                  <a16:creationId xmlns:a16="http://schemas.microsoft.com/office/drawing/2014/main" id="{67FBDFC1-F767-2ABA-5977-66E5C50D10E2}"/>
                </a:ext>
              </a:extLst>
            </p:cNvPr>
            <p:cNvSpPr/>
            <p:nvPr/>
          </p:nvSpPr>
          <p:spPr>
            <a:xfrm>
              <a:off x="4953000" y="2571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0" name="Oval 1719">
              <a:extLst>
                <a:ext uri="{FF2B5EF4-FFF2-40B4-BE49-F238E27FC236}">
                  <a16:creationId xmlns:a16="http://schemas.microsoft.com/office/drawing/2014/main" id="{3440EE13-E45E-2F73-D3D4-54F1296B9CE4}"/>
                </a:ext>
              </a:extLst>
            </p:cNvPr>
            <p:cNvSpPr/>
            <p:nvPr/>
          </p:nvSpPr>
          <p:spPr>
            <a:xfrm>
              <a:off x="5006340" y="2625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1" name="Rectangle 1720">
              <a:extLst>
                <a:ext uri="{FF2B5EF4-FFF2-40B4-BE49-F238E27FC236}">
                  <a16:creationId xmlns:a16="http://schemas.microsoft.com/office/drawing/2014/main" id="{60992A4D-4AFC-330B-4F7C-755433763BBF}"/>
                </a:ext>
              </a:extLst>
            </p:cNvPr>
            <p:cNvSpPr/>
            <p:nvPr/>
          </p:nvSpPr>
          <p:spPr>
            <a:xfrm>
              <a:off x="5105400" y="2571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2" name="Oval 1721">
              <a:extLst>
                <a:ext uri="{FF2B5EF4-FFF2-40B4-BE49-F238E27FC236}">
                  <a16:creationId xmlns:a16="http://schemas.microsoft.com/office/drawing/2014/main" id="{50234D9B-8EA8-2ACD-4E78-F8CA4EEA564A}"/>
                </a:ext>
              </a:extLst>
            </p:cNvPr>
            <p:cNvSpPr/>
            <p:nvPr/>
          </p:nvSpPr>
          <p:spPr>
            <a:xfrm>
              <a:off x="5158740" y="2625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3" name="Oval 1722">
              <a:extLst>
                <a:ext uri="{FF2B5EF4-FFF2-40B4-BE49-F238E27FC236}">
                  <a16:creationId xmlns:a16="http://schemas.microsoft.com/office/drawing/2014/main" id="{055E3CCE-723B-6FB7-FDCF-E60F72F16086}"/>
                </a:ext>
              </a:extLst>
            </p:cNvPr>
            <p:cNvSpPr/>
            <p:nvPr/>
          </p:nvSpPr>
          <p:spPr>
            <a:xfrm>
              <a:off x="5311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4" name="Rectangle 1723">
              <a:extLst>
                <a:ext uri="{FF2B5EF4-FFF2-40B4-BE49-F238E27FC236}">
                  <a16:creationId xmlns:a16="http://schemas.microsoft.com/office/drawing/2014/main" id="{62FCC430-38DD-6FE0-6E3E-FADB2593211A}"/>
                </a:ext>
              </a:extLst>
            </p:cNvPr>
            <p:cNvSpPr/>
            <p:nvPr/>
          </p:nvSpPr>
          <p:spPr>
            <a:xfrm>
              <a:off x="5257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5" name="Oval 1724">
              <a:extLst>
                <a:ext uri="{FF2B5EF4-FFF2-40B4-BE49-F238E27FC236}">
                  <a16:creationId xmlns:a16="http://schemas.microsoft.com/office/drawing/2014/main" id="{8924B81E-83D2-5035-3726-FB7A70D60E01}"/>
                </a:ext>
              </a:extLst>
            </p:cNvPr>
            <p:cNvSpPr/>
            <p:nvPr/>
          </p:nvSpPr>
          <p:spPr>
            <a:xfrm>
              <a:off x="54635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6" name="Rectangle 1725">
              <a:extLst>
                <a:ext uri="{FF2B5EF4-FFF2-40B4-BE49-F238E27FC236}">
                  <a16:creationId xmlns:a16="http://schemas.microsoft.com/office/drawing/2014/main" id="{A48AD5E6-B1AF-AD5B-CE8C-B5E582AC9DFB}"/>
                </a:ext>
              </a:extLst>
            </p:cNvPr>
            <p:cNvSpPr/>
            <p:nvPr/>
          </p:nvSpPr>
          <p:spPr>
            <a:xfrm>
              <a:off x="54102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7" name="Oval 1726">
              <a:extLst>
                <a:ext uri="{FF2B5EF4-FFF2-40B4-BE49-F238E27FC236}">
                  <a16:creationId xmlns:a16="http://schemas.microsoft.com/office/drawing/2014/main" id="{06B288F0-C00C-7221-C70A-D1D64C232E29}"/>
                </a:ext>
              </a:extLst>
            </p:cNvPr>
            <p:cNvSpPr/>
            <p:nvPr/>
          </p:nvSpPr>
          <p:spPr>
            <a:xfrm>
              <a:off x="56159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8" name="Rectangle 1727">
              <a:extLst>
                <a:ext uri="{FF2B5EF4-FFF2-40B4-BE49-F238E27FC236}">
                  <a16:creationId xmlns:a16="http://schemas.microsoft.com/office/drawing/2014/main" id="{86FE8898-0008-C7EF-CC99-C4B5C7E66FB2}"/>
                </a:ext>
              </a:extLst>
            </p:cNvPr>
            <p:cNvSpPr/>
            <p:nvPr/>
          </p:nvSpPr>
          <p:spPr>
            <a:xfrm>
              <a:off x="55626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29" name="Oval 1728">
              <a:extLst>
                <a:ext uri="{FF2B5EF4-FFF2-40B4-BE49-F238E27FC236}">
                  <a16:creationId xmlns:a16="http://schemas.microsoft.com/office/drawing/2014/main" id="{4B0E25FA-E6B9-1481-1C62-FC4F01A84D57}"/>
                </a:ext>
              </a:extLst>
            </p:cNvPr>
            <p:cNvSpPr/>
            <p:nvPr/>
          </p:nvSpPr>
          <p:spPr>
            <a:xfrm>
              <a:off x="57683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01AB97C5-DAD7-B139-8EE4-E1C6AA7399EB}"/>
                </a:ext>
              </a:extLst>
            </p:cNvPr>
            <p:cNvSpPr/>
            <p:nvPr/>
          </p:nvSpPr>
          <p:spPr>
            <a:xfrm>
              <a:off x="57150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1" name="Oval 1730">
              <a:extLst>
                <a:ext uri="{FF2B5EF4-FFF2-40B4-BE49-F238E27FC236}">
                  <a16:creationId xmlns:a16="http://schemas.microsoft.com/office/drawing/2014/main" id="{03E40A88-1293-8962-97E9-D96761F75E2F}"/>
                </a:ext>
              </a:extLst>
            </p:cNvPr>
            <p:cNvSpPr/>
            <p:nvPr/>
          </p:nvSpPr>
          <p:spPr>
            <a:xfrm>
              <a:off x="59207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9EA8F0E9-EBDE-7A3A-F063-454CCE290E2C}"/>
                </a:ext>
              </a:extLst>
            </p:cNvPr>
            <p:cNvSpPr/>
            <p:nvPr/>
          </p:nvSpPr>
          <p:spPr>
            <a:xfrm>
              <a:off x="58674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3" name="Oval 1732">
              <a:extLst>
                <a:ext uri="{FF2B5EF4-FFF2-40B4-BE49-F238E27FC236}">
                  <a16:creationId xmlns:a16="http://schemas.microsoft.com/office/drawing/2014/main" id="{2E8B7583-96EB-7D5F-778B-825265AA1D03}"/>
                </a:ext>
              </a:extLst>
            </p:cNvPr>
            <p:cNvSpPr/>
            <p:nvPr/>
          </p:nvSpPr>
          <p:spPr>
            <a:xfrm>
              <a:off x="6073140" y="2625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39CFA3CA-DE99-735F-3F8C-E5036B94C4DD}"/>
                </a:ext>
              </a:extLst>
            </p:cNvPr>
            <p:cNvSpPr/>
            <p:nvPr/>
          </p:nvSpPr>
          <p:spPr>
            <a:xfrm>
              <a:off x="6019800" y="2571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5" name="Oval 1734">
              <a:extLst>
                <a:ext uri="{FF2B5EF4-FFF2-40B4-BE49-F238E27FC236}">
                  <a16:creationId xmlns:a16="http://schemas.microsoft.com/office/drawing/2014/main" id="{D88851E5-750E-BDAF-B1D7-38FCF1BD4AD0}"/>
                </a:ext>
              </a:extLst>
            </p:cNvPr>
            <p:cNvSpPr/>
            <p:nvPr/>
          </p:nvSpPr>
          <p:spPr>
            <a:xfrm>
              <a:off x="1043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36" name="Rectangle 1735">
              <a:extLst>
                <a:ext uri="{FF2B5EF4-FFF2-40B4-BE49-F238E27FC236}">
                  <a16:creationId xmlns:a16="http://schemas.microsoft.com/office/drawing/2014/main" id="{32A350B7-373A-053E-EEAB-E0BE2FDED132}"/>
                </a:ext>
              </a:extLst>
            </p:cNvPr>
            <p:cNvSpPr/>
            <p:nvPr/>
          </p:nvSpPr>
          <p:spPr>
            <a:xfrm>
              <a:off x="990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7" name="Oval 1736">
              <a:extLst>
                <a:ext uri="{FF2B5EF4-FFF2-40B4-BE49-F238E27FC236}">
                  <a16:creationId xmlns:a16="http://schemas.microsoft.com/office/drawing/2014/main" id="{AEB947C7-49B9-856C-D14E-D34BF7CCFE57}"/>
                </a:ext>
              </a:extLst>
            </p:cNvPr>
            <p:cNvSpPr/>
            <p:nvPr/>
          </p:nvSpPr>
          <p:spPr>
            <a:xfrm>
              <a:off x="1196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D9B1DEA5-32BD-CE00-57CF-08DBB8434500}"/>
                </a:ext>
              </a:extLst>
            </p:cNvPr>
            <p:cNvSpPr/>
            <p:nvPr/>
          </p:nvSpPr>
          <p:spPr>
            <a:xfrm>
              <a:off x="1143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39" name="Oval 1738">
              <a:extLst>
                <a:ext uri="{FF2B5EF4-FFF2-40B4-BE49-F238E27FC236}">
                  <a16:creationId xmlns:a16="http://schemas.microsoft.com/office/drawing/2014/main" id="{EFD8ECC0-29EA-C9D4-729E-8A39CEAA741C}"/>
                </a:ext>
              </a:extLst>
            </p:cNvPr>
            <p:cNvSpPr/>
            <p:nvPr/>
          </p:nvSpPr>
          <p:spPr>
            <a:xfrm>
              <a:off x="13487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0" name="Rectangle 1739">
              <a:extLst>
                <a:ext uri="{FF2B5EF4-FFF2-40B4-BE49-F238E27FC236}">
                  <a16:creationId xmlns:a16="http://schemas.microsoft.com/office/drawing/2014/main" id="{4DC03F07-E21E-7CFA-3B32-27F06A7D05FE}"/>
                </a:ext>
              </a:extLst>
            </p:cNvPr>
            <p:cNvSpPr/>
            <p:nvPr/>
          </p:nvSpPr>
          <p:spPr>
            <a:xfrm>
              <a:off x="12954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1" name="Oval 1740">
              <a:extLst>
                <a:ext uri="{FF2B5EF4-FFF2-40B4-BE49-F238E27FC236}">
                  <a16:creationId xmlns:a16="http://schemas.microsoft.com/office/drawing/2014/main" id="{D6E7A411-0E96-314E-6C1B-74A6837255A0}"/>
                </a:ext>
              </a:extLst>
            </p:cNvPr>
            <p:cNvSpPr/>
            <p:nvPr/>
          </p:nvSpPr>
          <p:spPr>
            <a:xfrm>
              <a:off x="1501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2" name="Rectangle 1741">
              <a:extLst>
                <a:ext uri="{FF2B5EF4-FFF2-40B4-BE49-F238E27FC236}">
                  <a16:creationId xmlns:a16="http://schemas.microsoft.com/office/drawing/2014/main" id="{3D5A8233-9A8A-39F0-2C19-688D63723623}"/>
                </a:ext>
              </a:extLst>
            </p:cNvPr>
            <p:cNvSpPr/>
            <p:nvPr/>
          </p:nvSpPr>
          <p:spPr>
            <a:xfrm>
              <a:off x="1447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38BD3B6D-5AD5-34CB-BCB5-88CC939977EF}"/>
                </a:ext>
              </a:extLst>
            </p:cNvPr>
            <p:cNvSpPr/>
            <p:nvPr/>
          </p:nvSpPr>
          <p:spPr>
            <a:xfrm>
              <a:off x="16535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4" name="Rectangle 1743">
              <a:extLst>
                <a:ext uri="{FF2B5EF4-FFF2-40B4-BE49-F238E27FC236}">
                  <a16:creationId xmlns:a16="http://schemas.microsoft.com/office/drawing/2014/main" id="{7FCEC131-47B9-519D-8658-3E603E66DCE5}"/>
                </a:ext>
              </a:extLst>
            </p:cNvPr>
            <p:cNvSpPr/>
            <p:nvPr/>
          </p:nvSpPr>
          <p:spPr>
            <a:xfrm>
              <a:off x="16002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5" name="Oval 1744">
              <a:extLst>
                <a:ext uri="{FF2B5EF4-FFF2-40B4-BE49-F238E27FC236}">
                  <a16:creationId xmlns:a16="http://schemas.microsoft.com/office/drawing/2014/main" id="{CC989632-96E7-0C20-F018-5051DED0F055}"/>
                </a:ext>
              </a:extLst>
            </p:cNvPr>
            <p:cNvSpPr/>
            <p:nvPr/>
          </p:nvSpPr>
          <p:spPr>
            <a:xfrm>
              <a:off x="1805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6" name="Rectangle 1745">
              <a:extLst>
                <a:ext uri="{FF2B5EF4-FFF2-40B4-BE49-F238E27FC236}">
                  <a16:creationId xmlns:a16="http://schemas.microsoft.com/office/drawing/2014/main" id="{2C099498-5F48-64F6-359F-90F6A764A0BD}"/>
                </a:ext>
              </a:extLst>
            </p:cNvPr>
            <p:cNvSpPr/>
            <p:nvPr/>
          </p:nvSpPr>
          <p:spPr>
            <a:xfrm>
              <a:off x="1752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7" name="Oval 1746">
              <a:extLst>
                <a:ext uri="{FF2B5EF4-FFF2-40B4-BE49-F238E27FC236}">
                  <a16:creationId xmlns:a16="http://schemas.microsoft.com/office/drawing/2014/main" id="{A5EE2E77-E453-7E09-4AD0-DA56F595073D}"/>
                </a:ext>
              </a:extLst>
            </p:cNvPr>
            <p:cNvSpPr/>
            <p:nvPr/>
          </p:nvSpPr>
          <p:spPr>
            <a:xfrm>
              <a:off x="1958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8" name="Rectangle 1747">
              <a:extLst>
                <a:ext uri="{FF2B5EF4-FFF2-40B4-BE49-F238E27FC236}">
                  <a16:creationId xmlns:a16="http://schemas.microsoft.com/office/drawing/2014/main" id="{5E6E01E9-EF13-CBEF-81C0-832AB4D935CF}"/>
                </a:ext>
              </a:extLst>
            </p:cNvPr>
            <p:cNvSpPr/>
            <p:nvPr/>
          </p:nvSpPr>
          <p:spPr>
            <a:xfrm>
              <a:off x="1905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9" name="Rectangle 1748">
              <a:extLst>
                <a:ext uri="{FF2B5EF4-FFF2-40B4-BE49-F238E27FC236}">
                  <a16:creationId xmlns:a16="http://schemas.microsoft.com/office/drawing/2014/main" id="{FF571CD0-2081-DAB5-79C8-4C93C59453F6}"/>
                </a:ext>
              </a:extLst>
            </p:cNvPr>
            <p:cNvSpPr/>
            <p:nvPr/>
          </p:nvSpPr>
          <p:spPr>
            <a:xfrm>
              <a:off x="20574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0" name="Oval 1749">
              <a:extLst>
                <a:ext uri="{FF2B5EF4-FFF2-40B4-BE49-F238E27FC236}">
                  <a16:creationId xmlns:a16="http://schemas.microsoft.com/office/drawing/2014/main" id="{2412817A-175F-A4EB-B1AE-C69CF4D60D2A}"/>
                </a:ext>
              </a:extLst>
            </p:cNvPr>
            <p:cNvSpPr/>
            <p:nvPr/>
          </p:nvSpPr>
          <p:spPr>
            <a:xfrm>
              <a:off x="2110740" y="2777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1" name="Oval 1750">
              <a:extLst>
                <a:ext uri="{FF2B5EF4-FFF2-40B4-BE49-F238E27FC236}">
                  <a16:creationId xmlns:a16="http://schemas.microsoft.com/office/drawing/2014/main" id="{2A21C07F-517B-C87E-713C-F89646F83C3A}"/>
                </a:ext>
              </a:extLst>
            </p:cNvPr>
            <p:cNvSpPr/>
            <p:nvPr/>
          </p:nvSpPr>
          <p:spPr>
            <a:xfrm>
              <a:off x="2263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2" name="Rectangle 1751">
              <a:extLst>
                <a:ext uri="{FF2B5EF4-FFF2-40B4-BE49-F238E27FC236}">
                  <a16:creationId xmlns:a16="http://schemas.microsoft.com/office/drawing/2014/main" id="{CEB3F573-F48D-CAC7-29D5-A9FE8FAB7BDC}"/>
                </a:ext>
              </a:extLst>
            </p:cNvPr>
            <p:cNvSpPr/>
            <p:nvPr/>
          </p:nvSpPr>
          <p:spPr>
            <a:xfrm>
              <a:off x="2209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3" name="Oval 1752">
              <a:extLst>
                <a:ext uri="{FF2B5EF4-FFF2-40B4-BE49-F238E27FC236}">
                  <a16:creationId xmlns:a16="http://schemas.microsoft.com/office/drawing/2014/main" id="{20C4DCA9-4154-EE6D-BA2F-9FCF24A3B353}"/>
                </a:ext>
              </a:extLst>
            </p:cNvPr>
            <p:cNvSpPr/>
            <p:nvPr/>
          </p:nvSpPr>
          <p:spPr>
            <a:xfrm>
              <a:off x="24155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4" name="Rectangle 1753">
              <a:extLst>
                <a:ext uri="{FF2B5EF4-FFF2-40B4-BE49-F238E27FC236}">
                  <a16:creationId xmlns:a16="http://schemas.microsoft.com/office/drawing/2014/main" id="{59F7077B-8B83-B1D7-614D-B62F82D1BA68}"/>
                </a:ext>
              </a:extLst>
            </p:cNvPr>
            <p:cNvSpPr/>
            <p:nvPr/>
          </p:nvSpPr>
          <p:spPr>
            <a:xfrm>
              <a:off x="23622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5" name="Oval 1754">
              <a:extLst>
                <a:ext uri="{FF2B5EF4-FFF2-40B4-BE49-F238E27FC236}">
                  <a16:creationId xmlns:a16="http://schemas.microsoft.com/office/drawing/2014/main" id="{CEFF3A25-E45D-F466-ABE3-56FD4695AE6C}"/>
                </a:ext>
              </a:extLst>
            </p:cNvPr>
            <p:cNvSpPr/>
            <p:nvPr/>
          </p:nvSpPr>
          <p:spPr>
            <a:xfrm>
              <a:off x="2567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EC0A51AC-796A-3EDC-8CF5-04D48F749C2C}"/>
                </a:ext>
              </a:extLst>
            </p:cNvPr>
            <p:cNvSpPr/>
            <p:nvPr/>
          </p:nvSpPr>
          <p:spPr>
            <a:xfrm>
              <a:off x="2514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7" name="Oval 1756">
              <a:extLst>
                <a:ext uri="{FF2B5EF4-FFF2-40B4-BE49-F238E27FC236}">
                  <a16:creationId xmlns:a16="http://schemas.microsoft.com/office/drawing/2014/main" id="{83930B3C-3142-8811-2728-7EE9718393A9}"/>
                </a:ext>
              </a:extLst>
            </p:cNvPr>
            <p:cNvSpPr/>
            <p:nvPr/>
          </p:nvSpPr>
          <p:spPr>
            <a:xfrm>
              <a:off x="2720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8" name="Rectangle 1757">
              <a:extLst>
                <a:ext uri="{FF2B5EF4-FFF2-40B4-BE49-F238E27FC236}">
                  <a16:creationId xmlns:a16="http://schemas.microsoft.com/office/drawing/2014/main" id="{D211BD33-6939-48CE-0100-0C49FEDDDBCC}"/>
                </a:ext>
              </a:extLst>
            </p:cNvPr>
            <p:cNvSpPr/>
            <p:nvPr/>
          </p:nvSpPr>
          <p:spPr>
            <a:xfrm>
              <a:off x="2667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9" name="Oval 1758">
              <a:extLst>
                <a:ext uri="{FF2B5EF4-FFF2-40B4-BE49-F238E27FC236}">
                  <a16:creationId xmlns:a16="http://schemas.microsoft.com/office/drawing/2014/main" id="{22D589DC-E7AE-6DDF-A0EE-C9A4BD95F397}"/>
                </a:ext>
              </a:extLst>
            </p:cNvPr>
            <p:cNvSpPr/>
            <p:nvPr/>
          </p:nvSpPr>
          <p:spPr>
            <a:xfrm>
              <a:off x="28727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0" name="Rectangle 1759">
              <a:extLst>
                <a:ext uri="{FF2B5EF4-FFF2-40B4-BE49-F238E27FC236}">
                  <a16:creationId xmlns:a16="http://schemas.microsoft.com/office/drawing/2014/main" id="{570CF6C9-E89E-925F-DE6E-E8C422BDAF4F}"/>
                </a:ext>
              </a:extLst>
            </p:cNvPr>
            <p:cNvSpPr/>
            <p:nvPr/>
          </p:nvSpPr>
          <p:spPr>
            <a:xfrm>
              <a:off x="28194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1" name="Oval 1760">
              <a:extLst>
                <a:ext uri="{FF2B5EF4-FFF2-40B4-BE49-F238E27FC236}">
                  <a16:creationId xmlns:a16="http://schemas.microsoft.com/office/drawing/2014/main" id="{BC07EEA7-E72C-7A37-0593-E9034352A395}"/>
                </a:ext>
              </a:extLst>
            </p:cNvPr>
            <p:cNvSpPr/>
            <p:nvPr/>
          </p:nvSpPr>
          <p:spPr>
            <a:xfrm>
              <a:off x="3025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2" name="Rectangle 1761">
              <a:extLst>
                <a:ext uri="{FF2B5EF4-FFF2-40B4-BE49-F238E27FC236}">
                  <a16:creationId xmlns:a16="http://schemas.microsoft.com/office/drawing/2014/main" id="{B21C63D2-BC70-2FF1-D3A7-C64C1366A8BB}"/>
                </a:ext>
              </a:extLst>
            </p:cNvPr>
            <p:cNvSpPr/>
            <p:nvPr/>
          </p:nvSpPr>
          <p:spPr>
            <a:xfrm>
              <a:off x="2971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3" name="Oval 1762">
              <a:extLst>
                <a:ext uri="{FF2B5EF4-FFF2-40B4-BE49-F238E27FC236}">
                  <a16:creationId xmlns:a16="http://schemas.microsoft.com/office/drawing/2014/main" id="{6FE467A0-4774-07D4-9BCB-5CF40E7A3764}"/>
                </a:ext>
              </a:extLst>
            </p:cNvPr>
            <p:cNvSpPr/>
            <p:nvPr/>
          </p:nvSpPr>
          <p:spPr>
            <a:xfrm>
              <a:off x="31775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4" name="Rectangle 1763">
              <a:extLst>
                <a:ext uri="{FF2B5EF4-FFF2-40B4-BE49-F238E27FC236}">
                  <a16:creationId xmlns:a16="http://schemas.microsoft.com/office/drawing/2014/main" id="{029B38D1-F5AE-8879-C5EB-7C9AD107B2BF}"/>
                </a:ext>
              </a:extLst>
            </p:cNvPr>
            <p:cNvSpPr/>
            <p:nvPr/>
          </p:nvSpPr>
          <p:spPr>
            <a:xfrm>
              <a:off x="31242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5" name="Oval 1764">
              <a:extLst>
                <a:ext uri="{FF2B5EF4-FFF2-40B4-BE49-F238E27FC236}">
                  <a16:creationId xmlns:a16="http://schemas.microsoft.com/office/drawing/2014/main" id="{48799DFF-807F-E352-983A-495461F6BC7F}"/>
                </a:ext>
              </a:extLst>
            </p:cNvPr>
            <p:cNvSpPr/>
            <p:nvPr/>
          </p:nvSpPr>
          <p:spPr>
            <a:xfrm>
              <a:off x="3329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6" name="Rectangle 1765">
              <a:extLst>
                <a:ext uri="{FF2B5EF4-FFF2-40B4-BE49-F238E27FC236}">
                  <a16:creationId xmlns:a16="http://schemas.microsoft.com/office/drawing/2014/main" id="{0F135B16-269E-FBF4-D511-5B8EFF04273E}"/>
                </a:ext>
              </a:extLst>
            </p:cNvPr>
            <p:cNvSpPr/>
            <p:nvPr/>
          </p:nvSpPr>
          <p:spPr>
            <a:xfrm>
              <a:off x="3276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7" name="Oval 1766">
              <a:extLst>
                <a:ext uri="{FF2B5EF4-FFF2-40B4-BE49-F238E27FC236}">
                  <a16:creationId xmlns:a16="http://schemas.microsoft.com/office/drawing/2014/main" id="{202B3A3A-26A4-228B-BBFB-E81E0281267D}"/>
                </a:ext>
              </a:extLst>
            </p:cNvPr>
            <p:cNvSpPr/>
            <p:nvPr/>
          </p:nvSpPr>
          <p:spPr>
            <a:xfrm>
              <a:off x="3482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8" name="Rectangle 1767">
              <a:extLst>
                <a:ext uri="{FF2B5EF4-FFF2-40B4-BE49-F238E27FC236}">
                  <a16:creationId xmlns:a16="http://schemas.microsoft.com/office/drawing/2014/main" id="{8A9A44B8-561F-DC97-4565-A09BDF68E917}"/>
                </a:ext>
              </a:extLst>
            </p:cNvPr>
            <p:cNvSpPr/>
            <p:nvPr/>
          </p:nvSpPr>
          <p:spPr>
            <a:xfrm>
              <a:off x="3429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9" name="Oval 1768">
              <a:extLst>
                <a:ext uri="{FF2B5EF4-FFF2-40B4-BE49-F238E27FC236}">
                  <a16:creationId xmlns:a16="http://schemas.microsoft.com/office/drawing/2014/main" id="{DC16D407-DDF2-077E-E0BC-DE41EA1034ED}"/>
                </a:ext>
              </a:extLst>
            </p:cNvPr>
            <p:cNvSpPr/>
            <p:nvPr/>
          </p:nvSpPr>
          <p:spPr>
            <a:xfrm>
              <a:off x="36347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0" name="Rectangle 1769">
              <a:extLst>
                <a:ext uri="{FF2B5EF4-FFF2-40B4-BE49-F238E27FC236}">
                  <a16:creationId xmlns:a16="http://schemas.microsoft.com/office/drawing/2014/main" id="{772F187B-8C44-C0A6-D868-ACCF0416E3BA}"/>
                </a:ext>
              </a:extLst>
            </p:cNvPr>
            <p:cNvSpPr/>
            <p:nvPr/>
          </p:nvSpPr>
          <p:spPr>
            <a:xfrm>
              <a:off x="35814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1" name="Oval 1770">
              <a:extLst>
                <a:ext uri="{FF2B5EF4-FFF2-40B4-BE49-F238E27FC236}">
                  <a16:creationId xmlns:a16="http://schemas.microsoft.com/office/drawing/2014/main" id="{DD90CEE8-D39A-6623-F635-5AABC39590BA}"/>
                </a:ext>
              </a:extLst>
            </p:cNvPr>
            <p:cNvSpPr/>
            <p:nvPr/>
          </p:nvSpPr>
          <p:spPr>
            <a:xfrm>
              <a:off x="3787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09501475-8C7D-2AFF-E5A1-9F4E1A7251F5}"/>
                </a:ext>
              </a:extLst>
            </p:cNvPr>
            <p:cNvSpPr/>
            <p:nvPr/>
          </p:nvSpPr>
          <p:spPr>
            <a:xfrm>
              <a:off x="3733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3" name="Oval 1772">
              <a:extLst>
                <a:ext uri="{FF2B5EF4-FFF2-40B4-BE49-F238E27FC236}">
                  <a16:creationId xmlns:a16="http://schemas.microsoft.com/office/drawing/2014/main" id="{072A18E3-D55B-2335-3EC5-B3F884027275}"/>
                </a:ext>
              </a:extLst>
            </p:cNvPr>
            <p:cNvSpPr/>
            <p:nvPr/>
          </p:nvSpPr>
          <p:spPr>
            <a:xfrm>
              <a:off x="39395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7F7D1B57-3892-8A2A-A0E7-E919AC2CCA68}"/>
                </a:ext>
              </a:extLst>
            </p:cNvPr>
            <p:cNvSpPr/>
            <p:nvPr/>
          </p:nvSpPr>
          <p:spPr>
            <a:xfrm>
              <a:off x="38862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5" name="Oval 1774">
              <a:extLst>
                <a:ext uri="{FF2B5EF4-FFF2-40B4-BE49-F238E27FC236}">
                  <a16:creationId xmlns:a16="http://schemas.microsoft.com/office/drawing/2014/main" id="{699AB2AB-34EA-0EF6-0AE8-01369869DBC6}"/>
                </a:ext>
              </a:extLst>
            </p:cNvPr>
            <p:cNvSpPr/>
            <p:nvPr/>
          </p:nvSpPr>
          <p:spPr>
            <a:xfrm>
              <a:off x="4091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C0A1C893-7606-AE69-EB50-9F0FBC4BA0C4}"/>
                </a:ext>
              </a:extLst>
            </p:cNvPr>
            <p:cNvSpPr/>
            <p:nvPr/>
          </p:nvSpPr>
          <p:spPr>
            <a:xfrm>
              <a:off x="4038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7" name="Oval 1776">
              <a:extLst>
                <a:ext uri="{FF2B5EF4-FFF2-40B4-BE49-F238E27FC236}">
                  <a16:creationId xmlns:a16="http://schemas.microsoft.com/office/drawing/2014/main" id="{86688E6D-C937-E0FD-2099-5C8A11FEEA88}"/>
                </a:ext>
              </a:extLst>
            </p:cNvPr>
            <p:cNvSpPr/>
            <p:nvPr/>
          </p:nvSpPr>
          <p:spPr>
            <a:xfrm>
              <a:off x="4244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94345345-57B6-5F2F-8F16-BE75DB7D5059}"/>
                </a:ext>
              </a:extLst>
            </p:cNvPr>
            <p:cNvSpPr/>
            <p:nvPr/>
          </p:nvSpPr>
          <p:spPr>
            <a:xfrm>
              <a:off x="4191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041B5657-79E7-526E-64AB-B8F307AB29FF}"/>
                </a:ext>
              </a:extLst>
            </p:cNvPr>
            <p:cNvSpPr/>
            <p:nvPr/>
          </p:nvSpPr>
          <p:spPr>
            <a:xfrm>
              <a:off x="43434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0" name="Oval 1779">
              <a:extLst>
                <a:ext uri="{FF2B5EF4-FFF2-40B4-BE49-F238E27FC236}">
                  <a16:creationId xmlns:a16="http://schemas.microsoft.com/office/drawing/2014/main" id="{D127562C-D521-0E22-29BB-B2B74258154B}"/>
                </a:ext>
              </a:extLst>
            </p:cNvPr>
            <p:cNvSpPr/>
            <p:nvPr/>
          </p:nvSpPr>
          <p:spPr>
            <a:xfrm>
              <a:off x="43967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C1E5A0DA-AA54-9BBE-B7BC-A0BB6D7C1A13}"/>
                </a:ext>
              </a:extLst>
            </p:cNvPr>
            <p:cNvSpPr/>
            <p:nvPr/>
          </p:nvSpPr>
          <p:spPr>
            <a:xfrm>
              <a:off x="44958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2" name="Oval 1781">
              <a:extLst>
                <a:ext uri="{FF2B5EF4-FFF2-40B4-BE49-F238E27FC236}">
                  <a16:creationId xmlns:a16="http://schemas.microsoft.com/office/drawing/2014/main" id="{B99C2A8A-3AF3-B15B-0E19-E24514581862}"/>
                </a:ext>
              </a:extLst>
            </p:cNvPr>
            <p:cNvSpPr/>
            <p:nvPr/>
          </p:nvSpPr>
          <p:spPr>
            <a:xfrm>
              <a:off x="45491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233554C9-6611-E732-0963-297E08398EDB}"/>
                </a:ext>
              </a:extLst>
            </p:cNvPr>
            <p:cNvSpPr/>
            <p:nvPr/>
          </p:nvSpPr>
          <p:spPr>
            <a:xfrm>
              <a:off x="46482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4" name="Oval 1783">
              <a:extLst>
                <a:ext uri="{FF2B5EF4-FFF2-40B4-BE49-F238E27FC236}">
                  <a16:creationId xmlns:a16="http://schemas.microsoft.com/office/drawing/2014/main" id="{5EA85C78-5568-0348-8926-8D1FE97706F1}"/>
                </a:ext>
              </a:extLst>
            </p:cNvPr>
            <p:cNvSpPr/>
            <p:nvPr/>
          </p:nvSpPr>
          <p:spPr>
            <a:xfrm>
              <a:off x="47015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C589C237-B967-65B7-4AB0-389B1846923E}"/>
                </a:ext>
              </a:extLst>
            </p:cNvPr>
            <p:cNvSpPr/>
            <p:nvPr/>
          </p:nvSpPr>
          <p:spPr>
            <a:xfrm>
              <a:off x="48006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6" name="Oval 1785">
              <a:extLst>
                <a:ext uri="{FF2B5EF4-FFF2-40B4-BE49-F238E27FC236}">
                  <a16:creationId xmlns:a16="http://schemas.microsoft.com/office/drawing/2014/main" id="{98E61EAA-EF17-ED98-9307-63B18E4F794E}"/>
                </a:ext>
              </a:extLst>
            </p:cNvPr>
            <p:cNvSpPr/>
            <p:nvPr/>
          </p:nvSpPr>
          <p:spPr>
            <a:xfrm>
              <a:off x="48539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D0E3ED26-597C-396C-344A-0FADC690BF34}"/>
                </a:ext>
              </a:extLst>
            </p:cNvPr>
            <p:cNvSpPr/>
            <p:nvPr/>
          </p:nvSpPr>
          <p:spPr>
            <a:xfrm>
              <a:off x="49530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8" name="Oval 1787">
              <a:extLst>
                <a:ext uri="{FF2B5EF4-FFF2-40B4-BE49-F238E27FC236}">
                  <a16:creationId xmlns:a16="http://schemas.microsoft.com/office/drawing/2014/main" id="{D4D9C806-3ABA-8A0E-A3A8-2A79567CE9B1}"/>
                </a:ext>
              </a:extLst>
            </p:cNvPr>
            <p:cNvSpPr/>
            <p:nvPr/>
          </p:nvSpPr>
          <p:spPr>
            <a:xfrm>
              <a:off x="50063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D128365C-48A9-0DE9-98B4-F52AEC799666}"/>
                </a:ext>
              </a:extLst>
            </p:cNvPr>
            <p:cNvSpPr/>
            <p:nvPr/>
          </p:nvSpPr>
          <p:spPr>
            <a:xfrm>
              <a:off x="5105400" y="2724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0" name="Oval 1789">
              <a:extLst>
                <a:ext uri="{FF2B5EF4-FFF2-40B4-BE49-F238E27FC236}">
                  <a16:creationId xmlns:a16="http://schemas.microsoft.com/office/drawing/2014/main" id="{FDCCE2ED-96C8-AEB6-7562-D746DE7C196D}"/>
                </a:ext>
              </a:extLst>
            </p:cNvPr>
            <p:cNvSpPr/>
            <p:nvPr/>
          </p:nvSpPr>
          <p:spPr>
            <a:xfrm>
              <a:off x="5158740" y="2777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1" name="Oval 1790">
              <a:extLst>
                <a:ext uri="{FF2B5EF4-FFF2-40B4-BE49-F238E27FC236}">
                  <a16:creationId xmlns:a16="http://schemas.microsoft.com/office/drawing/2014/main" id="{F661E307-FDF2-B360-4956-7F4182E9DB68}"/>
                </a:ext>
              </a:extLst>
            </p:cNvPr>
            <p:cNvSpPr/>
            <p:nvPr/>
          </p:nvSpPr>
          <p:spPr>
            <a:xfrm>
              <a:off x="5311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DF00EF9C-BD29-E09C-2537-A942A1CBA688}"/>
                </a:ext>
              </a:extLst>
            </p:cNvPr>
            <p:cNvSpPr/>
            <p:nvPr/>
          </p:nvSpPr>
          <p:spPr>
            <a:xfrm>
              <a:off x="5257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3" name="Oval 1792">
              <a:extLst>
                <a:ext uri="{FF2B5EF4-FFF2-40B4-BE49-F238E27FC236}">
                  <a16:creationId xmlns:a16="http://schemas.microsoft.com/office/drawing/2014/main" id="{B1DE5726-3986-0DBF-A6F5-F24033B767E5}"/>
                </a:ext>
              </a:extLst>
            </p:cNvPr>
            <p:cNvSpPr/>
            <p:nvPr/>
          </p:nvSpPr>
          <p:spPr>
            <a:xfrm>
              <a:off x="54635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2B0C3F4B-0948-FBD3-DB30-87092A0A1732}"/>
                </a:ext>
              </a:extLst>
            </p:cNvPr>
            <p:cNvSpPr/>
            <p:nvPr/>
          </p:nvSpPr>
          <p:spPr>
            <a:xfrm>
              <a:off x="54102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5" name="Oval 1794">
              <a:extLst>
                <a:ext uri="{FF2B5EF4-FFF2-40B4-BE49-F238E27FC236}">
                  <a16:creationId xmlns:a16="http://schemas.microsoft.com/office/drawing/2014/main" id="{1FF0C600-9F1B-A577-2A91-E8881896B25D}"/>
                </a:ext>
              </a:extLst>
            </p:cNvPr>
            <p:cNvSpPr/>
            <p:nvPr/>
          </p:nvSpPr>
          <p:spPr>
            <a:xfrm>
              <a:off x="56159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1CE8DDF5-FBCE-8603-10C3-0FD849A1F308}"/>
                </a:ext>
              </a:extLst>
            </p:cNvPr>
            <p:cNvSpPr/>
            <p:nvPr/>
          </p:nvSpPr>
          <p:spPr>
            <a:xfrm>
              <a:off x="55626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7" name="Oval 1796">
              <a:extLst>
                <a:ext uri="{FF2B5EF4-FFF2-40B4-BE49-F238E27FC236}">
                  <a16:creationId xmlns:a16="http://schemas.microsoft.com/office/drawing/2014/main" id="{91A54C7A-4F83-74C7-A479-FD229E0A79D8}"/>
                </a:ext>
              </a:extLst>
            </p:cNvPr>
            <p:cNvSpPr/>
            <p:nvPr/>
          </p:nvSpPr>
          <p:spPr>
            <a:xfrm>
              <a:off x="57683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50B6812B-BD4E-9F45-F284-191E638FD2A5}"/>
                </a:ext>
              </a:extLst>
            </p:cNvPr>
            <p:cNvSpPr/>
            <p:nvPr/>
          </p:nvSpPr>
          <p:spPr>
            <a:xfrm>
              <a:off x="57150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99" name="Oval 1798">
              <a:extLst>
                <a:ext uri="{FF2B5EF4-FFF2-40B4-BE49-F238E27FC236}">
                  <a16:creationId xmlns:a16="http://schemas.microsoft.com/office/drawing/2014/main" id="{994C26A3-4A51-E966-7980-DDD741F328B0}"/>
                </a:ext>
              </a:extLst>
            </p:cNvPr>
            <p:cNvSpPr/>
            <p:nvPr/>
          </p:nvSpPr>
          <p:spPr>
            <a:xfrm>
              <a:off x="59207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AF33115E-BD4D-06BB-6CFE-D6EBB340206E}"/>
                </a:ext>
              </a:extLst>
            </p:cNvPr>
            <p:cNvSpPr/>
            <p:nvPr/>
          </p:nvSpPr>
          <p:spPr>
            <a:xfrm>
              <a:off x="58674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1" name="Oval 1800">
              <a:extLst>
                <a:ext uri="{FF2B5EF4-FFF2-40B4-BE49-F238E27FC236}">
                  <a16:creationId xmlns:a16="http://schemas.microsoft.com/office/drawing/2014/main" id="{E1A073B6-3F68-4314-2817-58D8293C7816}"/>
                </a:ext>
              </a:extLst>
            </p:cNvPr>
            <p:cNvSpPr/>
            <p:nvPr/>
          </p:nvSpPr>
          <p:spPr>
            <a:xfrm>
              <a:off x="6073140" y="2777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65DBFE7C-C451-F207-D4B1-F4C36FDF0331}"/>
                </a:ext>
              </a:extLst>
            </p:cNvPr>
            <p:cNvSpPr/>
            <p:nvPr/>
          </p:nvSpPr>
          <p:spPr>
            <a:xfrm>
              <a:off x="6019800" y="2724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3" name="Oval 1802">
              <a:extLst>
                <a:ext uri="{FF2B5EF4-FFF2-40B4-BE49-F238E27FC236}">
                  <a16:creationId xmlns:a16="http://schemas.microsoft.com/office/drawing/2014/main" id="{3844ED35-3458-F255-09B1-AEC9DCA36DE3}"/>
                </a:ext>
              </a:extLst>
            </p:cNvPr>
            <p:cNvSpPr/>
            <p:nvPr/>
          </p:nvSpPr>
          <p:spPr>
            <a:xfrm>
              <a:off x="1043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E65F8B76-82D0-25A0-3E02-739D805E273F}"/>
                </a:ext>
              </a:extLst>
            </p:cNvPr>
            <p:cNvSpPr/>
            <p:nvPr/>
          </p:nvSpPr>
          <p:spPr>
            <a:xfrm>
              <a:off x="990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5" name="Oval 1804">
              <a:extLst>
                <a:ext uri="{FF2B5EF4-FFF2-40B4-BE49-F238E27FC236}">
                  <a16:creationId xmlns:a16="http://schemas.microsoft.com/office/drawing/2014/main" id="{07B8A17F-386C-FDE2-ABE4-285844A91487}"/>
                </a:ext>
              </a:extLst>
            </p:cNvPr>
            <p:cNvSpPr/>
            <p:nvPr/>
          </p:nvSpPr>
          <p:spPr>
            <a:xfrm>
              <a:off x="11963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3C224A20-DBE2-B9C4-C759-99279B333A72}"/>
                </a:ext>
              </a:extLst>
            </p:cNvPr>
            <p:cNvSpPr/>
            <p:nvPr/>
          </p:nvSpPr>
          <p:spPr>
            <a:xfrm>
              <a:off x="11430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7" name="Oval 1806">
              <a:extLst>
                <a:ext uri="{FF2B5EF4-FFF2-40B4-BE49-F238E27FC236}">
                  <a16:creationId xmlns:a16="http://schemas.microsoft.com/office/drawing/2014/main" id="{D5CB8C66-7ACC-8472-7A5D-8A4AE5A554A2}"/>
                </a:ext>
              </a:extLst>
            </p:cNvPr>
            <p:cNvSpPr/>
            <p:nvPr/>
          </p:nvSpPr>
          <p:spPr>
            <a:xfrm>
              <a:off x="13487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3414F0F7-6A2D-AF28-77D9-FBE84DAE51FC}"/>
                </a:ext>
              </a:extLst>
            </p:cNvPr>
            <p:cNvSpPr/>
            <p:nvPr/>
          </p:nvSpPr>
          <p:spPr>
            <a:xfrm>
              <a:off x="12954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9" name="Oval 1808">
              <a:extLst>
                <a:ext uri="{FF2B5EF4-FFF2-40B4-BE49-F238E27FC236}">
                  <a16:creationId xmlns:a16="http://schemas.microsoft.com/office/drawing/2014/main" id="{A171230C-EB87-B4AF-83C8-2E6BF17D07C7}"/>
                </a:ext>
              </a:extLst>
            </p:cNvPr>
            <p:cNvSpPr/>
            <p:nvPr/>
          </p:nvSpPr>
          <p:spPr>
            <a:xfrm>
              <a:off x="15011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F12BCE9E-CD29-2C39-D10C-1375C85BF7B7}"/>
                </a:ext>
              </a:extLst>
            </p:cNvPr>
            <p:cNvSpPr/>
            <p:nvPr/>
          </p:nvSpPr>
          <p:spPr>
            <a:xfrm>
              <a:off x="14478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1" name="Oval 1810">
              <a:extLst>
                <a:ext uri="{FF2B5EF4-FFF2-40B4-BE49-F238E27FC236}">
                  <a16:creationId xmlns:a16="http://schemas.microsoft.com/office/drawing/2014/main" id="{2A572524-1255-7521-FA0C-FD2A7AF3CC16}"/>
                </a:ext>
              </a:extLst>
            </p:cNvPr>
            <p:cNvSpPr/>
            <p:nvPr/>
          </p:nvSpPr>
          <p:spPr>
            <a:xfrm>
              <a:off x="16535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9EAD3430-0A4C-59B4-778C-34688654F9F4}"/>
                </a:ext>
              </a:extLst>
            </p:cNvPr>
            <p:cNvSpPr/>
            <p:nvPr/>
          </p:nvSpPr>
          <p:spPr>
            <a:xfrm>
              <a:off x="16002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3" name="Oval 1812">
              <a:extLst>
                <a:ext uri="{FF2B5EF4-FFF2-40B4-BE49-F238E27FC236}">
                  <a16:creationId xmlns:a16="http://schemas.microsoft.com/office/drawing/2014/main" id="{0AF9909D-EA5A-A7F2-17D5-096FCF0AB5A8}"/>
                </a:ext>
              </a:extLst>
            </p:cNvPr>
            <p:cNvSpPr/>
            <p:nvPr/>
          </p:nvSpPr>
          <p:spPr>
            <a:xfrm>
              <a:off x="1805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B4A42AED-F984-5F87-47D9-F6604BC3CAED}"/>
                </a:ext>
              </a:extLst>
            </p:cNvPr>
            <p:cNvSpPr/>
            <p:nvPr/>
          </p:nvSpPr>
          <p:spPr>
            <a:xfrm>
              <a:off x="1752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BA85E0E2-463C-395C-2A39-B80EB1BE4381}"/>
                </a:ext>
              </a:extLst>
            </p:cNvPr>
            <p:cNvSpPr/>
            <p:nvPr/>
          </p:nvSpPr>
          <p:spPr>
            <a:xfrm>
              <a:off x="19050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6" name="Oval 1815">
              <a:extLst>
                <a:ext uri="{FF2B5EF4-FFF2-40B4-BE49-F238E27FC236}">
                  <a16:creationId xmlns:a16="http://schemas.microsoft.com/office/drawing/2014/main" id="{6A76B5F0-4123-91E2-E03B-C3CDE1978AA0}"/>
                </a:ext>
              </a:extLst>
            </p:cNvPr>
            <p:cNvSpPr/>
            <p:nvPr/>
          </p:nvSpPr>
          <p:spPr>
            <a:xfrm>
              <a:off x="1958340" y="2929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05041A81-CEB6-D6BD-C377-A92084647291}"/>
                </a:ext>
              </a:extLst>
            </p:cNvPr>
            <p:cNvSpPr/>
            <p:nvPr/>
          </p:nvSpPr>
          <p:spPr>
            <a:xfrm>
              <a:off x="20574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8" name="Oval 1817">
              <a:extLst>
                <a:ext uri="{FF2B5EF4-FFF2-40B4-BE49-F238E27FC236}">
                  <a16:creationId xmlns:a16="http://schemas.microsoft.com/office/drawing/2014/main" id="{1FC0AE40-CCEB-B09B-69D1-AFBB114783EF}"/>
                </a:ext>
              </a:extLst>
            </p:cNvPr>
            <p:cNvSpPr/>
            <p:nvPr/>
          </p:nvSpPr>
          <p:spPr>
            <a:xfrm>
              <a:off x="2110740" y="2929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2F36E8E3-966D-2D02-B45A-A537AD75C56D}"/>
                </a:ext>
              </a:extLst>
            </p:cNvPr>
            <p:cNvSpPr/>
            <p:nvPr/>
          </p:nvSpPr>
          <p:spPr>
            <a:xfrm>
              <a:off x="22098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0" name="Oval 1819">
              <a:extLst>
                <a:ext uri="{FF2B5EF4-FFF2-40B4-BE49-F238E27FC236}">
                  <a16:creationId xmlns:a16="http://schemas.microsoft.com/office/drawing/2014/main" id="{8BE61CA6-5C4C-113D-8878-E4AF37713271}"/>
                </a:ext>
              </a:extLst>
            </p:cNvPr>
            <p:cNvSpPr/>
            <p:nvPr/>
          </p:nvSpPr>
          <p:spPr>
            <a:xfrm>
              <a:off x="2263140" y="2929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1" name="Oval 1820">
              <a:extLst>
                <a:ext uri="{FF2B5EF4-FFF2-40B4-BE49-F238E27FC236}">
                  <a16:creationId xmlns:a16="http://schemas.microsoft.com/office/drawing/2014/main" id="{29964842-051C-2CD6-1393-8B2070215F16}"/>
                </a:ext>
              </a:extLst>
            </p:cNvPr>
            <p:cNvSpPr/>
            <p:nvPr/>
          </p:nvSpPr>
          <p:spPr>
            <a:xfrm>
              <a:off x="24155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7852C74B-8AEC-74F7-9BC8-139903097048}"/>
                </a:ext>
              </a:extLst>
            </p:cNvPr>
            <p:cNvSpPr/>
            <p:nvPr/>
          </p:nvSpPr>
          <p:spPr>
            <a:xfrm>
              <a:off x="23622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3" name="Oval 1822">
              <a:extLst>
                <a:ext uri="{FF2B5EF4-FFF2-40B4-BE49-F238E27FC236}">
                  <a16:creationId xmlns:a16="http://schemas.microsoft.com/office/drawing/2014/main" id="{D6EABE74-A814-DC9D-82D0-448494EF4018}"/>
                </a:ext>
              </a:extLst>
            </p:cNvPr>
            <p:cNvSpPr/>
            <p:nvPr/>
          </p:nvSpPr>
          <p:spPr>
            <a:xfrm>
              <a:off x="2567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36926372-F099-3336-5F45-C1F7E1B05740}"/>
                </a:ext>
              </a:extLst>
            </p:cNvPr>
            <p:cNvSpPr/>
            <p:nvPr/>
          </p:nvSpPr>
          <p:spPr>
            <a:xfrm>
              <a:off x="2514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5" name="Oval 1824">
              <a:extLst>
                <a:ext uri="{FF2B5EF4-FFF2-40B4-BE49-F238E27FC236}">
                  <a16:creationId xmlns:a16="http://schemas.microsoft.com/office/drawing/2014/main" id="{CBF355A2-A373-EEE2-73E5-E787EABFBD54}"/>
                </a:ext>
              </a:extLst>
            </p:cNvPr>
            <p:cNvSpPr/>
            <p:nvPr/>
          </p:nvSpPr>
          <p:spPr>
            <a:xfrm>
              <a:off x="27203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D595A1BF-C341-33FC-3222-4DA8A560B798}"/>
                </a:ext>
              </a:extLst>
            </p:cNvPr>
            <p:cNvSpPr/>
            <p:nvPr/>
          </p:nvSpPr>
          <p:spPr>
            <a:xfrm>
              <a:off x="26670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7" name="Oval 1826">
              <a:extLst>
                <a:ext uri="{FF2B5EF4-FFF2-40B4-BE49-F238E27FC236}">
                  <a16:creationId xmlns:a16="http://schemas.microsoft.com/office/drawing/2014/main" id="{83FD19C1-EA6F-FE0D-76ED-0B22305E9A87}"/>
                </a:ext>
              </a:extLst>
            </p:cNvPr>
            <p:cNvSpPr/>
            <p:nvPr/>
          </p:nvSpPr>
          <p:spPr>
            <a:xfrm>
              <a:off x="28727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A3A27A7F-697D-1791-580E-2404681045EC}"/>
                </a:ext>
              </a:extLst>
            </p:cNvPr>
            <p:cNvSpPr/>
            <p:nvPr/>
          </p:nvSpPr>
          <p:spPr>
            <a:xfrm>
              <a:off x="28194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29" name="Oval 1828">
              <a:extLst>
                <a:ext uri="{FF2B5EF4-FFF2-40B4-BE49-F238E27FC236}">
                  <a16:creationId xmlns:a16="http://schemas.microsoft.com/office/drawing/2014/main" id="{24F67ABE-EFE3-0B89-AF12-1BB2129A4E3B}"/>
                </a:ext>
              </a:extLst>
            </p:cNvPr>
            <p:cNvSpPr/>
            <p:nvPr/>
          </p:nvSpPr>
          <p:spPr>
            <a:xfrm>
              <a:off x="30251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1C081A7-D6C0-A621-693D-3846330BBE19}"/>
                </a:ext>
              </a:extLst>
            </p:cNvPr>
            <p:cNvSpPr/>
            <p:nvPr/>
          </p:nvSpPr>
          <p:spPr>
            <a:xfrm>
              <a:off x="29718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1" name="Oval 1830">
              <a:extLst>
                <a:ext uri="{FF2B5EF4-FFF2-40B4-BE49-F238E27FC236}">
                  <a16:creationId xmlns:a16="http://schemas.microsoft.com/office/drawing/2014/main" id="{81A29F52-AFE7-D245-F4C7-BE276B1B318D}"/>
                </a:ext>
              </a:extLst>
            </p:cNvPr>
            <p:cNvSpPr/>
            <p:nvPr/>
          </p:nvSpPr>
          <p:spPr>
            <a:xfrm>
              <a:off x="31775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5B4DBAEE-A868-C015-5A8B-21C32E3988B0}"/>
                </a:ext>
              </a:extLst>
            </p:cNvPr>
            <p:cNvSpPr/>
            <p:nvPr/>
          </p:nvSpPr>
          <p:spPr>
            <a:xfrm>
              <a:off x="31242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3" name="Oval 1832">
              <a:extLst>
                <a:ext uri="{FF2B5EF4-FFF2-40B4-BE49-F238E27FC236}">
                  <a16:creationId xmlns:a16="http://schemas.microsoft.com/office/drawing/2014/main" id="{7328AC26-2D00-369F-7FFA-E1EE2953EDD5}"/>
                </a:ext>
              </a:extLst>
            </p:cNvPr>
            <p:cNvSpPr/>
            <p:nvPr/>
          </p:nvSpPr>
          <p:spPr>
            <a:xfrm>
              <a:off x="3329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AEF29318-A133-E1C5-2E5B-9D9FD49A1CBD}"/>
                </a:ext>
              </a:extLst>
            </p:cNvPr>
            <p:cNvSpPr/>
            <p:nvPr/>
          </p:nvSpPr>
          <p:spPr>
            <a:xfrm>
              <a:off x="3276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5" name="Oval 1834">
              <a:extLst>
                <a:ext uri="{FF2B5EF4-FFF2-40B4-BE49-F238E27FC236}">
                  <a16:creationId xmlns:a16="http://schemas.microsoft.com/office/drawing/2014/main" id="{E2C27A40-00BA-2DD8-500C-693E912647F5}"/>
                </a:ext>
              </a:extLst>
            </p:cNvPr>
            <p:cNvSpPr/>
            <p:nvPr/>
          </p:nvSpPr>
          <p:spPr>
            <a:xfrm>
              <a:off x="34823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62C42AD0-BCDE-9776-F9AC-D1050339B91C}"/>
                </a:ext>
              </a:extLst>
            </p:cNvPr>
            <p:cNvSpPr/>
            <p:nvPr/>
          </p:nvSpPr>
          <p:spPr>
            <a:xfrm>
              <a:off x="34290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7" name="Oval 1836">
              <a:extLst>
                <a:ext uri="{FF2B5EF4-FFF2-40B4-BE49-F238E27FC236}">
                  <a16:creationId xmlns:a16="http://schemas.microsoft.com/office/drawing/2014/main" id="{A205ED6D-F747-32EB-FE18-02118176791C}"/>
                </a:ext>
              </a:extLst>
            </p:cNvPr>
            <p:cNvSpPr/>
            <p:nvPr/>
          </p:nvSpPr>
          <p:spPr>
            <a:xfrm>
              <a:off x="36347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3DDEC83D-D09D-E628-7586-2EB742565135}"/>
                </a:ext>
              </a:extLst>
            </p:cNvPr>
            <p:cNvSpPr/>
            <p:nvPr/>
          </p:nvSpPr>
          <p:spPr>
            <a:xfrm>
              <a:off x="35814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39" name="Oval 1838">
              <a:extLst>
                <a:ext uri="{FF2B5EF4-FFF2-40B4-BE49-F238E27FC236}">
                  <a16:creationId xmlns:a16="http://schemas.microsoft.com/office/drawing/2014/main" id="{124D4948-E0F4-A579-1E6F-EA40722BA11E}"/>
                </a:ext>
              </a:extLst>
            </p:cNvPr>
            <p:cNvSpPr/>
            <p:nvPr/>
          </p:nvSpPr>
          <p:spPr>
            <a:xfrm>
              <a:off x="37871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9D611AE1-337F-A21E-5B7E-D42315D101AF}"/>
                </a:ext>
              </a:extLst>
            </p:cNvPr>
            <p:cNvSpPr/>
            <p:nvPr/>
          </p:nvSpPr>
          <p:spPr>
            <a:xfrm>
              <a:off x="37338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00A88627-C765-A57A-9909-DA48B89DE5DD}"/>
                </a:ext>
              </a:extLst>
            </p:cNvPr>
            <p:cNvSpPr/>
            <p:nvPr/>
          </p:nvSpPr>
          <p:spPr>
            <a:xfrm>
              <a:off x="39395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14F84C37-350C-D212-ED72-7D70091ACF18}"/>
                </a:ext>
              </a:extLst>
            </p:cNvPr>
            <p:cNvSpPr/>
            <p:nvPr/>
          </p:nvSpPr>
          <p:spPr>
            <a:xfrm>
              <a:off x="38862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CF15DE3-64FD-90E9-9DAA-3D4674D8F1EB}"/>
                </a:ext>
              </a:extLst>
            </p:cNvPr>
            <p:cNvSpPr/>
            <p:nvPr/>
          </p:nvSpPr>
          <p:spPr>
            <a:xfrm>
              <a:off x="4091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3A453519-A798-7B04-41A2-80100E41248B}"/>
                </a:ext>
              </a:extLst>
            </p:cNvPr>
            <p:cNvSpPr/>
            <p:nvPr/>
          </p:nvSpPr>
          <p:spPr>
            <a:xfrm>
              <a:off x="4038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C908A925-3930-AFCA-029E-538FDF455E2B}"/>
                </a:ext>
              </a:extLst>
            </p:cNvPr>
            <p:cNvSpPr/>
            <p:nvPr/>
          </p:nvSpPr>
          <p:spPr>
            <a:xfrm>
              <a:off x="41910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1F2D9E7E-FDC8-8B13-4427-16E536025970}"/>
                </a:ext>
              </a:extLst>
            </p:cNvPr>
            <p:cNvSpPr/>
            <p:nvPr/>
          </p:nvSpPr>
          <p:spPr>
            <a:xfrm>
              <a:off x="42443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34E66ABF-112B-509A-5C19-4D89BB05E969}"/>
                </a:ext>
              </a:extLst>
            </p:cNvPr>
            <p:cNvSpPr/>
            <p:nvPr/>
          </p:nvSpPr>
          <p:spPr>
            <a:xfrm>
              <a:off x="43434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8AC300FF-4B0B-20EB-27E1-B25D64AB357D}"/>
                </a:ext>
              </a:extLst>
            </p:cNvPr>
            <p:cNvSpPr/>
            <p:nvPr/>
          </p:nvSpPr>
          <p:spPr>
            <a:xfrm>
              <a:off x="43967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13DE74D5-221B-A80A-D4D4-B793D6B55D9B}"/>
                </a:ext>
              </a:extLst>
            </p:cNvPr>
            <p:cNvSpPr/>
            <p:nvPr/>
          </p:nvSpPr>
          <p:spPr>
            <a:xfrm>
              <a:off x="44958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B9E91CA9-07BD-0EF7-0163-EDD984B4C9EB}"/>
                </a:ext>
              </a:extLst>
            </p:cNvPr>
            <p:cNvSpPr/>
            <p:nvPr/>
          </p:nvSpPr>
          <p:spPr>
            <a:xfrm>
              <a:off x="45491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0BE98933-79D8-F995-B598-B72878C13C91}"/>
                </a:ext>
              </a:extLst>
            </p:cNvPr>
            <p:cNvSpPr/>
            <p:nvPr/>
          </p:nvSpPr>
          <p:spPr>
            <a:xfrm>
              <a:off x="46482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EE7E7594-5F74-AF6E-12F8-BF0F451DBAE8}"/>
                </a:ext>
              </a:extLst>
            </p:cNvPr>
            <p:cNvSpPr/>
            <p:nvPr/>
          </p:nvSpPr>
          <p:spPr>
            <a:xfrm>
              <a:off x="47015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84BEF0AC-C94A-44B7-D256-C85A37AE5713}"/>
                </a:ext>
              </a:extLst>
            </p:cNvPr>
            <p:cNvSpPr/>
            <p:nvPr/>
          </p:nvSpPr>
          <p:spPr>
            <a:xfrm>
              <a:off x="48006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AB8AFDFF-D257-ADD0-27F6-B83AB337682B}"/>
                </a:ext>
              </a:extLst>
            </p:cNvPr>
            <p:cNvSpPr/>
            <p:nvPr/>
          </p:nvSpPr>
          <p:spPr>
            <a:xfrm>
              <a:off x="48539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93C2F58-EFCE-E3B9-A4E8-48277C1F6D24}"/>
                </a:ext>
              </a:extLst>
            </p:cNvPr>
            <p:cNvSpPr/>
            <p:nvPr/>
          </p:nvSpPr>
          <p:spPr>
            <a:xfrm>
              <a:off x="49530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C8172162-6A74-57C3-A1E9-56E184385D50}"/>
                </a:ext>
              </a:extLst>
            </p:cNvPr>
            <p:cNvSpPr/>
            <p:nvPr/>
          </p:nvSpPr>
          <p:spPr>
            <a:xfrm>
              <a:off x="50063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F8A53F15-E873-1E3B-4306-6ACEC391C187}"/>
                </a:ext>
              </a:extLst>
            </p:cNvPr>
            <p:cNvSpPr/>
            <p:nvPr/>
          </p:nvSpPr>
          <p:spPr>
            <a:xfrm>
              <a:off x="5105400" y="2876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F7DDD7BF-27DC-244C-B97E-0DC7103653B9}"/>
                </a:ext>
              </a:extLst>
            </p:cNvPr>
            <p:cNvSpPr/>
            <p:nvPr/>
          </p:nvSpPr>
          <p:spPr>
            <a:xfrm>
              <a:off x="5158740" y="29298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FEA86A15-7C94-EA23-78FD-3E87D0291949}"/>
                </a:ext>
              </a:extLst>
            </p:cNvPr>
            <p:cNvSpPr/>
            <p:nvPr/>
          </p:nvSpPr>
          <p:spPr>
            <a:xfrm>
              <a:off x="53111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E4B6E7F-3B35-981E-FC89-B6FC3DCC83CF}"/>
                </a:ext>
              </a:extLst>
            </p:cNvPr>
            <p:cNvSpPr/>
            <p:nvPr/>
          </p:nvSpPr>
          <p:spPr>
            <a:xfrm>
              <a:off x="52578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722BD339-F2FE-DB1E-02AA-5DBC3EBC99A0}"/>
                </a:ext>
              </a:extLst>
            </p:cNvPr>
            <p:cNvSpPr/>
            <p:nvPr/>
          </p:nvSpPr>
          <p:spPr>
            <a:xfrm>
              <a:off x="54635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2100726A-B4DD-3FE7-B284-50CBFF7F6707}"/>
                </a:ext>
              </a:extLst>
            </p:cNvPr>
            <p:cNvSpPr/>
            <p:nvPr/>
          </p:nvSpPr>
          <p:spPr>
            <a:xfrm>
              <a:off x="54102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BEDC984F-A41B-3036-73F6-548A17A0153A}"/>
                </a:ext>
              </a:extLst>
            </p:cNvPr>
            <p:cNvSpPr/>
            <p:nvPr/>
          </p:nvSpPr>
          <p:spPr>
            <a:xfrm>
              <a:off x="56159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1B4BAC94-8244-8FEE-B67E-4D28DE6702A3}"/>
                </a:ext>
              </a:extLst>
            </p:cNvPr>
            <p:cNvSpPr/>
            <p:nvPr/>
          </p:nvSpPr>
          <p:spPr>
            <a:xfrm>
              <a:off x="55626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9CAEE87D-1C41-BBFC-6A91-F15F4CD95930}"/>
                </a:ext>
              </a:extLst>
            </p:cNvPr>
            <p:cNvSpPr/>
            <p:nvPr/>
          </p:nvSpPr>
          <p:spPr>
            <a:xfrm>
              <a:off x="57683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832AAB56-5AB7-2D91-FE84-F1FACCEA5DDA}"/>
                </a:ext>
              </a:extLst>
            </p:cNvPr>
            <p:cNvSpPr/>
            <p:nvPr/>
          </p:nvSpPr>
          <p:spPr>
            <a:xfrm>
              <a:off x="57150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F090B43-3DC6-E524-C21F-95995C3478CB}"/>
                </a:ext>
              </a:extLst>
            </p:cNvPr>
            <p:cNvSpPr/>
            <p:nvPr/>
          </p:nvSpPr>
          <p:spPr>
            <a:xfrm>
              <a:off x="59207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CB683261-A5AB-EA6A-6193-01E61B5BB6CC}"/>
                </a:ext>
              </a:extLst>
            </p:cNvPr>
            <p:cNvSpPr/>
            <p:nvPr/>
          </p:nvSpPr>
          <p:spPr>
            <a:xfrm>
              <a:off x="58674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A7E8A61C-3DF8-C38D-A4D8-370FACFB80A8}"/>
                </a:ext>
              </a:extLst>
            </p:cNvPr>
            <p:cNvSpPr/>
            <p:nvPr/>
          </p:nvSpPr>
          <p:spPr>
            <a:xfrm>
              <a:off x="6073140" y="2929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BAD2620A-4B19-2F45-F2DD-8993A17BEDA4}"/>
                </a:ext>
              </a:extLst>
            </p:cNvPr>
            <p:cNvSpPr/>
            <p:nvPr/>
          </p:nvSpPr>
          <p:spPr>
            <a:xfrm>
              <a:off x="6019800" y="2876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F0E0EDB0-7AD5-3A8F-E86A-23EE5D092FEB}"/>
                </a:ext>
              </a:extLst>
            </p:cNvPr>
            <p:cNvSpPr/>
            <p:nvPr/>
          </p:nvSpPr>
          <p:spPr>
            <a:xfrm>
              <a:off x="10439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4708867D-F833-888E-0270-682F1AAD5306}"/>
                </a:ext>
              </a:extLst>
            </p:cNvPr>
            <p:cNvSpPr/>
            <p:nvPr/>
          </p:nvSpPr>
          <p:spPr>
            <a:xfrm>
              <a:off x="9906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105DA47F-11BF-946B-C05A-0A3244581284}"/>
                </a:ext>
              </a:extLst>
            </p:cNvPr>
            <p:cNvSpPr/>
            <p:nvPr/>
          </p:nvSpPr>
          <p:spPr>
            <a:xfrm>
              <a:off x="11963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B426F62C-851E-727C-5029-668B532CFCB9}"/>
                </a:ext>
              </a:extLst>
            </p:cNvPr>
            <p:cNvSpPr/>
            <p:nvPr/>
          </p:nvSpPr>
          <p:spPr>
            <a:xfrm>
              <a:off x="11430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C0DDE61B-2C44-EC19-D49A-F499265C816C}"/>
                </a:ext>
              </a:extLst>
            </p:cNvPr>
            <p:cNvSpPr/>
            <p:nvPr/>
          </p:nvSpPr>
          <p:spPr>
            <a:xfrm>
              <a:off x="13487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D7F5B534-E066-947A-FB18-B2438DA3A594}"/>
                </a:ext>
              </a:extLst>
            </p:cNvPr>
            <p:cNvSpPr/>
            <p:nvPr/>
          </p:nvSpPr>
          <p:spPr>
            <a:xfrm>
              <a:off x="12954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7E906DA3-4F27-2040-6A44-61AA5CEA236A}"/>
                </a:ext>
              </a:extLst>
            </p:cNvPr>
            <p:cNvSpPr/>
            <p:nvPr/>
          </p:nvSpPr>
          <p:spPr>
            <a:xfrm>
              <a:off x="15011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8472C868-67CD-010C-1114-FCA095A88EB2}"/>
                </a:ext>
              </a:extLst>
            </p:cNvPr>
            <p:cNvSpPr/>
            <p:nvPr/>
          </p:nvSpPr>
          <p:spPr>
            <a:xfrm>
              <a:off x="14478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B8D46BA2-30C8-CD53-92CA-C64A06CA519A}"/>
                </a:ext>
              </a:extLst>
            </p:cNvPr>
            <p:cNvSpPr/>
            <p:nvPr/>
          </p:nvSpPr>
          <p:spPr>
            <a:xfrm>
              <a:off x="16535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78B5C1FA-7904-1C9A-BB6B-92001379AA49}"/>
                </a:ext>
              </a:extLst>
            </p:cNvPr>
            <p:cNvSpPr/>
            <p:nvPr/>
          </p:nvSpPr>
          <p:spPr>
            <a:xfrm>
              <a:off x="16002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1F696991-BBDC-625D-D32A-0CD66A48024D}"/>
                </a:ext>
              </a:extLst>
            </p:cNvPr>
            <p:cNvSpPr/>
            <p:nvPr/>
          </p:nvSpPr>
          <p:spPr>
            <a:xfrm>
              <a:off x="17526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C83C359A-4B7B-669C-20F7-A623A1814156}"/>
                </a:ext>
              </a:extLst>
            </p:cNvPr>
            <p:cNvSpPr/>
            <p:nvPr/>
          </p:nvSpPr>
          <p:spPr>
            <a:xfrm>
              <a:off x="18059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A28044CE-32D5-DDD9-A5F4-6B88B12A067D}"/>
                </a:ext>
              </a:extLst>
            </p:cNvPr>
            <p:cNvSpPr/>
            <p:nvPr/>
          </p:nvSpPr>
          <p:spPr>
            <a:xfrm>
              <a:off x="19050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AB2A1DF-C774-7521-5728-F7A15678E1B9}"/>
                </a:ext>
              </a:extLst>
            </p:cNvPr>
            <p:cNvSpPr/>
            <p:nvPr/>
          </p:nvSpPr>
          <p:spPr>
            <a:xfrm>
              <a:off x="19583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0BEB20BE-E7A4-855A-A1FF-0F9FA82058A2}"/>
                </a:ext>
              </a:extLst>
            </p:cNvPr>
            <p:cNvSpPr/>
            <p:nvPr/>
          </p:nvSpPr>
          <p:spPr>
            <a:xfrm>
              <a:off x="20574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04CA8431-38F5-7E93-15D0-79DA5B597FF4}"/>
                </a:ext>
              </a:extLst>
            </p:cNvPr>
            <p:cNvSpPr/>
            <p:nvPr/>
          </p:nvSpPr>
          <p:spPr>
            <a:xfrm>
              <a:off x="21107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1F45D3E9-9C77-9847-7818-D283877397C1}"/>
                </a:ext>
              </a:extLst>
            </p:cNvPr>
            <p:cNvSpPr/>
            <p:nvPr/>
          </p:nvSpPr>
          <p:spPr>
            <a:xfrm>
              <a:off x="22098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CD1F11DD-F72F-3BAA-64D1-7455C4CC2468}"/>
                </a:ext>
              </a:extLst>
            </p:cNvPr>
            <p:cNvSpPr/>
            <p:nvPr/>
          </p:nvSpPr>
          <p:spPr>
            <a:xfrm>
              <a:off x="22631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86995C5-0A4B-AFBC-A45E-F741190B2865}"/>
                </a:ext>
              </a:extLst>
            </p:cNvPr>
            <p:cNvSpPr/>
            <p:nvPr/>
          </p:nvSpPr>
          <p:spPr>
            <a:xfrm>
              <a:off x="23622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E3F5D00F-D7D4-BB28-4CC9-1392910FF6BD}"/>
                </a:ext>
              </a:extLst>
            </p:cNvPr>
            <p:cNvSpPr/>
            <p:nvPr/>
          </p:nvSpPr>
          <p:spPr>
            <a:xfrm>
              <a:off x="24155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EE5B502B-F0B2-2A29-3FDE-80BDB3DD27A7}"/>
                </a:ext>
              </a:extLst>
            </p:cNvPr>
            <p:cNvSpPr/>
            <p:nvPr/>
          </p:nvSpPr>
          <p:spPr>
            <a:xfrm>
              <a:off x="25146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3A5FC7E8-45A5-F2B3-CC35-33687065C80D}"/>
                </a:ext>
              </a:extLst>
            </p:cNvPr>
            <p:cNvSpPr/>
            <p:nvPr/>
          </p:nvSpPr>
          <p:spPr>
            <a:xfrm>
              <a:off x="25679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419942A3-FEBF-5900-10F3-CAB69EDCE870}"/>
                </a:ext>
              </a:extLst>
            </p:cNvPr>
            <p:cNvSpPr/>
            <p:nvPr/>
          </p:nvSpPr>
          <p:spPr>
            <a:xfrm>
              <a:off x="26670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FC60C92F-947D-297C-7C98-77B8A330E8B4}"/>
                </a:ext>
              </a:extLst>
            </p:cNvPr>
            <p:cNvSpPr/>
            <p:nvPr/>
          </p:nvSpPr>
          <p:spPr>
            <a:xfrm>
              <a:off x="2720340" y="3082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7C555AD5-8644-4836-A42A-CCCDD24EF47F}"/>
                </a:ext>
              </a:extLst>
            </p:cNvPr>
            <p:cNvSpPr/>
            <p:nvPr/>
          </p:nvSpPr>
          <p:spPr>
            <a:xfrm>
              <a:off x="28727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6" name="Rectangle 1895">
              <a:extLst>
                <a:ext uri="{FF2B5EF4-FFF2-40B4-BE49-F238E27FC236}">
                  <a16:creationId xmlns:a16="http://schemas.microsoft.com/office/drawing/2014/main" id="{E9655A7F-C23A-84E2-C24A-6A9A3EAF8F5E}"/>
                </a:ext>
              </a:extLst>
            </p:cNvPr>
            <p:cNvSpPr/>
            <p:nvPr/>
          </p:nvSpPr>
          <p:spPr>
            <a:xfrm>
              <a:off x="28194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2B62E1BF-B18D-5CEA-3712-2A05D77B8E9A}"/>
                </a:ext>
              </a:extLst>
            </p:cNvPr>
            <p:cNvSpPr/>
            <p:nvPr/>
          </p:nvSpPr>
          <p:spPr>
            <a:xfrm>
              <a:off x="30251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8" name="Rectangle 1897">
              <a:extLst>
                <a:ext uri="{FF2B5EF4-FFF2-40B4-BE49-F238E27FC236}">
                  <a16:creationId xmlns:a16="http://schemas.microsoft.com/office/drawing/2014/main" id="{0F3AB819-77FC-CD6B-8F37-C881114F600D}"/>
                </a:ext>
              </a:extLst>
            </p:cNvPr>
            <p:cNvSpPr/>
            <p:nvPr/>
          </p:nvSpPr>
          <p:spPr>
            <a:xfrm>
              <a:off x="29718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37056182-FD94-ED31-82BD-1672353D7964}"/>
                </a:ext>
              </a:extLst>
            </p:cNvPr>
            <p:cNvSpPr/>
            <p:nvPr/>
          </p:nvSpPr>
          <p:spPr>
            <a:xfrm>
              <a:off x="31775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0" name="Rectangle 1899">
              <a:extLst>
                <a:ext uri="{FF2B5EF4-FFF2-40B4-BE49-F238E27FC236}">
                  <a16:creationId xmlns:a16="http://schemas.microsoft.com/office/drawing/2014/main" id="{4F96E0C5-24F4-9BC2-0878-BA07049CE5D3}"/>
                </a:ext>
              </a:extLst>
            </p:cNvPr>
            <p:cNvSpPr/>
            <p:nvPr/>
          </p:nvSpPr>
          <p:spPr>
            <a:xfrm>
              <a:off x="31242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8F48F68F-5C5D-C1F4-FBAF-6639558FB61F}"/>
                </a:ext>
              </a:extLst>
            </p:cNvPr>
            <p:cNvSpPr/>
            <p:nvPr/>
          </p:nvSpPr>
          <p:spPr>
            <a:xfrm>
              <a:off x="33299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2" name="Rectangle 1901">
              <a:extLst>
                <a:ext uri="{FF2B5EF4-FFF2-40B4-BE49-F238E27FC236}">
                  <a16:creationId xmlns:a16="http://schemas.microsoft.com/office/drawing/2014/main" id="{1FD30D92-EFF4-F573-A5BA-FB2096213FA5}"/>
                </a:ext>
              </a:extLst>
            </p:cNvPr>
            <p:cNvSpPr/>
            <p:nvPr/>
          </p:nvSpPr>
          <p:spPr>
            <a:xfrm>
              <a:off x="32766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C63286BB-591D-72FC-0B46-45A44544795C}"/>
                </a:ext>
              </a:extLst>
            </p:cNvPr>
            <p:cNvSpPr/>
            <p:nvPr/>
          </p:nvSpPr>
          <p:spPr>
            <a:xfrm>
              <a:off x="34823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4" name="Rectangle 1903">
              <a:extLst>
                <a:ext uri="{FF2B5EF4-FFF2-40B4-BE49-F238E27FC236}">
                  <a16:creationId xmlns:a16="http://schemas.microsoft.com/office/drawing/2014/main" id="{4456B3BF-9E9B-A085-A706-2BD8691A92D1}"/>
                </a:ext>
              </a:extLst>
            </p:cNvPr>
            <p:cNvSpPr/>
            <p:nvPr/>
          </p:nvSpPr>
          <p:spPr>
            <a:xfrm>
              <a:off x="34290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E4B98D7D-4F63-2CF6-C664-655C31A50470}"/>
                </a:ext>
              </a:extLst>
            </p:cNvPr>
            <p:cNvSpPr/>
            <p:nvPr/>
          </p:nvSpPr>
          <p:spPr>
            <a:xfrm>
              <a:off x="36347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6" name="Rectangle 1905">
              <a:extLst>
                <a:ext uri="{FF2B5EF4-FFF2-40B4-BE49-F238E27FC236}">
                  <a16:creationId xmlns:a16="http://schemas.microsoft.com/office/drawing/2014/main" id="{BF242E64-7525-0427-2F45-48011BF630D8}"/>
                </a:ext>
              </a:extLst>
            </p:cNvPr>
            <p:cNvSpPr/>
            <p:nvPr/>
          </p:nvSpPr>
          <p:spPr>
            <a:xfrm>
              <a:off x="35814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5AC9FC6A-6E80-9EE2-0346-F9887F44351B}"/>
                </a:ext>
              </a:extLst>
            </p:cNvPr>
            <p:cNvSpPr/>
            <p:nvPr/>
          </p:nvSpPr>
          <p:spPr>
            <a:xfrm>
              <a:off x="37871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8" name="Rectangle 1907">
              <a:extLst>
                <a:ext uri="{FF2B5EF4-FFF2-40B4-BE49-F238E27FC236}">
                  <a16:creationId xmlns:a16="http://schemas.microsoft.com/office/drawing/2014/main" id="{524293E8-6759-EDA7-4226-60507259CAF1}"/>
                </a:ext>
              </a:extLst>
            </p:cNvPr>
            <p:cNvSpPr/>
            <p:nvPr/>
          </p:nvSpPr>
          <p:spPr>
            <a:xfrm>
              <a:off x="37338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D59D6939-E39F-4E04-037D-4FA5D9A6A0FA}"/>
                </a:ext>
              </a:extLst>
            </p:cNvPr>
            <p:cNvSpPr/>
            <p:nvPr/>
          </p:nvSpPr>
          <p:spPr>
            <a:xfrm>
              <a:off x="39395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0" name="Rectangle 1909">
              <a:extLst>
                <a:ext uri="{FF2B5EF4-FFF2-40B4-BE49-F238E27FC236}">
                  <a16:creationId xmlns:a16="http://schemas.microsoft.com/office/drawing/2014/main" id="{CC4F85A2-4B12-4C4D-F338-5E3340D33E6F}"/>
                </a:ext>
              </a:extLst>
            </p:cNvPr>
            <p:cNvSpPr/>
            <p:nvPr/>
          </p:nvSpPr>
          <p:spPr>
            <a:xfrm>
              <a:off x="38862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C07E022D-C3BB-31D6-3972-72E3DAD84DCF}"/>
                </a:ext>
              </a:extLst>
            </p:cNvPr>
            <p:cNvSpPr/>
            <p:nvPr/>
          </p:nvSpPr>
          <p:spPr>
            <a:xfrm>
              <a:off x="40919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2" name="Rectangle 1911">
              <a:extLst>
                <a:ext uri="{FF2B5EF4-FFF2-40B4-BE49-F238E27FC236}">
                  <a16:creationId xmlns:a16="http://schemas.microsoft.com/office/drawing/2014/main" id="{987A58E8-E729-6C73-FD0B-5DFB06CA1ECC}"/>
                </a:ext>
              </a:extLst>
            </p:cNvPr>
            <p:cNvSpPr/>
            <p:nvPr/>
          </p:nvSpPr>
          <p:spPr>
            <a:xfrm>
              <a:off x="40386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3" name="Rectangle 1912">
              <a:extLst>
                <a:ext uri="{FF2B5EF4-FFF2-40B4-BE49-F238E27FC236}">
                  <a16:creationId xmlns:a16="http://schemas.microsoft.com/office/drawing/2014/main" id="{F5419C48-1F15-6659-72CD-7F11BF98B1EA}"/>
                </a:ext>
              </a:extLst>
            </p:cNvPr>
            <p:cNvSpPr/>
            <p:nvPr/>
          </p:nvSpPr>
          <p:spPr>
            <a:xfrm>
              <a:off x="41910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DA40C4BE-E779-7D1F-BE91-98261A46494C}"/>
                </a:ext>
              </a:extLst>
            </p:cNvPr>
            <p:cNvSpPr/>
            <p:nvPr/>
          </p:nvSpPr>
          <p:spPr>
            <a:xfrm>
              <a:off x="4244340" y="30822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5" name="Rectangle 1914">
              <a:extLst>
                <a:ext uri="{FF2B5EF4-FFF2-40B4-BE49-F238E27FC236}">
                  <a16:creationId xmlns:a16="http://schemas.microsoft.com/office/drawing/2014/main" id="{8AA63E23-87C4-08C3-A677-A0B779EB9929}"/>
                </a:ext>
              </a:extLst>
            </p:cNvPr>
            <p:cNvSpPr/>
            <p:nvPr/>
          </p:nvSpPr>
          <p:spPr>
            <a:xfrm>
              <a:off x="43434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BFC474B4-00F8-852D-3960-E9A92BE3FC6B}"/>
                </a:ext>
              </a:extLst>
            </p:cNvPr>
            <p:cNvSpPr/>
            <p:nvPr/>
          </p:nvSpPr>
          <p:spPr>
            <a:xfrm>
              <a:off x="4396740" y="30822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7" name="Rectangle 1916">
              <a:extLst>
                <a:ext uri="{FF2B5EF4-FFF2-40B4-BE49-F238E27FC236}">
                  <a16:creationId xmlns:a16="http://schemas.microsoft.com/office/drawing/2014/main" id="{4E73D981-6195-20FD-C54F-E64A9D24F367}"/>
                </a:ext>
              </a:extLst>
            </p:cNvPr>
            <p:cNvSpPr/>
            <p:nvPr/>
          </p:nvSpPr>
          <p:spPr>
            <a:xfrm>
              <a:off x="44958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5152D2CB-4E98-340F-0A7E-B5A6ED81B824}"/>
                </a:ext>
              </a:extLst>
            </p:cNvPr>
            <p:cNvSpPr/>
            <p:nvPr/>
          </p:nvSpPr>
          <p:spPr>
            <a:xfrm>
              <a:off x="4549140" y="30822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19" name="Rectangle 1918">
              <a:extLst>
                <a:ext uri="{FF2B5EF4-FFF2-40B4-BE49-F238E27FC236}">
                  <a16:creationId xmlns:a16="http://schemas.microsoft.com/office/drawing/2014/main" id="{C5C4D345-AE10-99F6-36A2-DD258F01DC39}"/>
                </a:ext>
              </a:extLst>
            </p:cNvPr>
            <p:cNvSpPr/>
            <p:nvPr/>
          </p:nvSpPr>
          <p:spPr>
            <a:xfrm>
              <a:off x="46482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7CC8271C-B518-F1A2-A4C8-FF6262B4D471}"/>
                </a:ext>
              </a:extLst>
            </p:cNvPr>
            <p:cNvSpPr/>
            <p:nvPr/>
          </p:nvSpPr>
          <p:spPr>
            <a:xfrm>
              <a:off x="4701540" y="30822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1" name="Rectangle 1920">
              <a:extLst>
                <a:ext uri="{FF2B5EF4-FFF2-40B4-BE49-F238E27FC236}">
                  <a16:creationId xmlns:a16="http://schemas.microsoft.com/office/drawing/2014/main" id="{E9722204-E907-CB1B-C1D3-812911B53E93}"/>
                </a:ext>
              </a:extLst>
            </p:cNvPr>
            <p:cNvSpPr/>
            <p:nvPr/>
          </p:nvSpPr>
          <p:spPr>
            <a:xfrm>
              <a:off x="4800600" y="3028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EFF66E62-4EFA-5D0D-819B-70EB2A3D1DBB}"/>
                </a:ext>
              </a:extLst>
            </p:cNvPr>
            <p:cNvSpPr/>
            <p:nvPr/>
          </p:nvSpPr>
          <p:spPr>
            <a:xfrm>
              <a:off x="4853940" y="30822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80406CB0-8CA4-CAD6-82CC-C3E7804DDADE}"/>
                </a:ext>
              </a:extLst>
            </p:cNvPr>
            <p:cNvSpPr/>
            <p:nvPr/>
          </p:nvSpPr>
          <p:spPr>
            <a:xfrm>
              <a:off x="50063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4" name="Rectangle 1923">
              <a:extLst>
                <a:ext uri="{FF2B5EF4-FFF2-40B4-BE49-F238E27FC236}">
                  <a16:creationId xmlns:a16="http://schemas.microsoft.com/office/drawing/2014/main" id="{5A997EE7-7C65-4E6C-3C53-9DD69270910B}"/>
                </a:ext>
              </a:extLst>
            </p:cNvPr>
            <p:cNvSpPr/>
            <p:nvPr/>
          </p:nvSpPr>
          <p:spPr>
            <a:xfrm>
              <a:off x="49530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12BB29EF-36BB-3B59-2BAF-E9FB1CF1A652}"/>
                </a:ext>
              </a:extLst>
            </p:cNvPr>
            <p:cNvSpPr/>
            <p:nvPr/>
          </p:nvSpPr>
          <p:spPr>
            <a:xfrm>
              <a:off x="51587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6" name="Rectangle 1925">
              <a:extLst>
                <a:ext uri="{FF2B5EF4-FFF2-40B4-BE49-F238E27FC236}">
                  <a16:creationId xmlns:a16="http://schemas.microsoft.com/office/drawing/2014/main" id="{5924C85F-5195-62A2-FD2A-577AB54322D0}"/>
                </a:ext>
              </a:extLst>
            </p:cNvPr>
            <p:cNvSpPr/>
            <p:nvPr/>
          </p:nvSpPr>
          <p:spPr>
            <a:xfrm>
              <a:off x="51054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A8CB4E76-D1A1-1E8A-609E-85A60F1181E2}"/>
                </a:ext>
              </a:extLst>
            </p:cNvPr>
            <p:cNvSpPr/>
            <p:nvPr/>
          </p:nvSpPr>
          <p:spPr>
            <a:xfrm>
              <a:off x="53111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8" name="Rectangle 1927">
              <a:extLst>
                <a:ext uri="{FF2B5EF4-FFF2-40B4-BE49-F238E27FC236}">
                  <a16:creationId xmlns:a16="http://schemas.microsoft.com/office/drawing/2014/main" id="{9CFF693F-19A2-AD8A-F08C-5EFB58CA58CA}"/>
                </a:ext>
              </a:extLst>
            </p:cNvPr>
            <p:cNvSpPr/>
            <p:nvPr/>
          </p:nvSpPr>
          <p:spPr>
            <a:xfrm>
              <a:off x="52578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5D2AF4A5-2064-D846-0D24-F895FF142978}"/>
                </a:ext>
              </a:extLst>
            </p:cNvPr>
            <p:cNvSpPr/>
            <p:nvPr/>
          </p:nvSpPr>
          <p:spPr>
            <a:xfrm>
              <a:off x="54635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0" name="Rectangle 1929">
              <a:extLst>
                <a:ext uri="{FF2B5EF4-FFF2-40B4-BE49-F238E27FC236}">
                  <a16:creationId xmlns:a16="http://schemas.microsoft.com/office/drawing/2014/main" id="{C4CAAA23-D384-693C-BAE7-04CEDB4EF444}"/>
                </a:ext>
              </a:extLst>
            </p:cNvPr>
            <p:cNvSpPr/>
            <p:nvPr/>
          </p:nvSpPr>
          <p:spPr>
            <a:xfrm>
              <a:off x="54102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2C209EB0-FB6D-1548-D27F-B108170D892B}"/>
                </a:ext>
              </a:extLst>
            </p:cNvPr>
            <p:cNvSpPr/>
            <p:nvPr/>
          </p:nvSpPr>
          <p:spPr>
            <a:xfrm>
              <a:off x="56159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2" name="Rectangle 1931">
              <a:extLst>
                <a:ext uri="{FF2B5EF4-FFF2-40B4-BE49-F238E27FC236}">
                  <a16:creationId xmlns:a16="http://schemas.microsoft.com/office/drawing/2014/main" id="{449208CA-92E2-B03C-570D-0FDF35B3B9E2}"/>
                </a:ext>
              </a:extLst>
            </p:cNvPr>
            <p:cNvSpPr/>
            <p:nvPr/>
          </p:nvSpPr>
          <p:spPr>
            <a:xfrm>
              <a:off x="55626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5BEF94ED-B049-EB8A-749D-C06CCA0D7F9E}"/>
                </a:ext>
              </a:extLst>
            </p:cNvPr>
            <p:cNvSpPr/>
            <p:nvPr/>
          </p:nvSpPr>
          <p:spPr>
            <a:xfrm>
              <a:off x="57683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4" name="Rectangle 1933">
              <a:extLst>
                <a:ext uri="{FF2B5EF4-FFF2-40B4-BE49-F238E27FC236}">
                  <a16:creationId xmlns:a16="http://schemas.microsoft.com/office/drawing/2014/main" id="{EB619B9B-33C3-BA99-8D4D-7174AAD76378}"/>
                </a:ext>
              </a:extLst>
            </p:cNvPr>
            <p:cNvSpPr/>
            <p:nvPr/>
          </p:nvSpPr>
          <p:spPr>
            <a:xfrm>
              <a:off x="57150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0CAFE786-B7D5-EECD-0253-524E64D4935F}"/>
                </a:ext>
              </a:extLst>
            </p:cNvPr>
            <p:cNvSpPr/>
            <p:nvPr/>
          </p:nvSpPr>
          <p:spPr>
            <a:xfrm>
              <a:off x="59207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6" name="Rectangle 1935">
              <a:extLst>
                <a:ext uri="{FF2B5EF4-FFF2-40B4-BE49-F238E27FC236}">
                  <a16:creationId xmlns:a16="http://schemas.microsoft.com/office/drawing/2014/main" id="{66CEA2E5-7138-D34E-8964-86BB899A68A5}"/>
                </a:ext>
              </a:extLst>
            </p:cNvPr>
            <p:cNvSpPr/>
            <p:nvPr/>
          </p:nvSpPr>
          <p:spPr>
            <a:xfrm>
              <a:off x="58674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0D0ED8AD-A0C7-A57F-EA1F-81ED05C9A359}"/>
                </a:ext>
              </a:extLst>
            </p:cNvPr>
            <p:cNvSpPr/>
            <p:nvPr/>
          </p:nvSpPr>
          <p:spPr>
            <a:xfrm>
              <a:off x="6073140" y="3082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8" name="Rectangle 1937">
              <a:extLst>
                <a:ext uri="{FF2B5EF4-FFF2-40B4-BE49-F238E27FC236}">
                  <a16:creationId xmlns:a16="http://schemas.microsoft.com/office/drawing/2014/main" id="{E0308F41-6609-752F-349C-8357314410E9}"/>
                </a:ext>
              </a:extLst>
            </p:cNvPr>
            <p:cNvSpPr/>
            <p:nvPr/>
          </p:nvSpPr>
          <p:spPr>
            <a:xfrm>
              <a:off x="6019800" y="3028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1F032F52-39FF-BFF1-96A4-4A3DDA2A9029}"/>
                </a:ext>
              </a:extLst>
            </p:cNvPr>
            <p:cNvSpPr/>
            <p:nvPr/>
          </p:nvSpPr>
          <p:spPr>
            <a:xfrm>
              <a:off x="10439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0" name="Rectangle 1939">
              <a:extLst>
                <a:ext uri="{FF2B5EF4-FFF2-40B4-BE49-F238E27FC236}">
                  <a16:creationId xmlns:a16="http://schemas.microsoft.com/office/drawing/2014/main" id="{9357A188-ECDE-B03F-0764-B566A7E89A84}"/>
                </a:ext>
              </a:extLst>
            </p:cNvPr>
            <p:cNvSpPr/>
            <p:nvPr/>
          </p:nvSpPr>
          <p:spPr>
            <a:xfrm>
              <a:off x="9906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7DC48F54-0B95-F8A2-0110-16DDD2A3A9A7}"/>
                </a:ext>
              </a:extLst>
            </p:cNvPr>
            <p:cNvSpPr/>
            <p:nvPr/>
          </p:nvSpPr>
          <p:spPr>
            <a:xfrm>
              <a:off x="11963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2" name="Rectangle 1941">
              <a:extLst>
                <a:ext uri="{FF2B5EF4-FFF2-40B4-BE49-F238E27FC236}">
                  <a16:creationId xmlns:a16="http://schemas.microsoft.com/office/drawing/2014/main" id="{AA29D3D8-017E-EE0C-9FB3-2BE5C73842E9}"/>
                </a:ext>
              </a:extLst>
            </p:cNvPr>
            <p:cNvSpPr/>
            <p:nvPr/>
          </p:nvSpPr>
          <p:spPr>
            <a:xfrm>
              <a:off x="11430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B3279261-B4C5-C440-A7A5-7508E0E50E45}"/>
                </a:ext>
              </a:extLst>
            </p:cNvPr>
            <p:cNvSpPr/>
            <p:nvPr/>
          </p:nvSpPr>
          <p:spPr>
            <a:xfrm>
              <a:off x="13487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4" name="Rectangle 1943">
              <a:extLst>
                <a:ext uri="{FF2B5EF4-FFF2-40B4-BE49-F238E27FC236}">
                  <a16:creationId xmlns:a16="http://schemas.microsoft.com/office/drawing/2014/main" id="{7831BB4C-C941-1D78-B958-BF91BB90C99A}"/>
                </a:ext>
              </a:extLst>
            </p:cNvPr>
            <p:cNvSpPr/>
            <p:nvPr/>
          </p:nvSpPr>
          <p:spPr>
            <a:xfrm>
              <a:off x="12954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ED01774A-C9AE-2CD9-3893-594380DD2D00}"/>
                </a:ext>
              </a:extLst>
            </p:cNvPr>
            <p:cNvSpPr/>
            <p:nvPr/>
          </p:nvSpPr>
          <p:spPr>
            <a:xfrm>
              <a:off x="15011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6" name="Rectangle 1945">
              <a:extLst>
                <a:ext uri="{FF2B5EF4-FFF2-40B4-BE49-F238E27FC236}">
                  <a16:creationId xmlns:a16="http://schemas.microsoft.com/office/drawing/2014/main" id="{24E3FA70-2759-0DC8-D87C-610213177B38}"/>
                </a:ext>
              </a:extLst>
            </p:cNvPr>
            <p:cNvSpPr/>
            <p:nvPr/>
          </p:nvSpPr>
          <p:spPr>
            <a:xfrm>
              <a:off x="14478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7" name="Rectangle 1946">
              <a:extLst>
                <a:ext uri="{FF2B5EF4-FFF2-40B4-BE49-F238E27FC236}">
                  <a16:creationId xmlns:a16="http://schemas.microsoft.com/office/drawing/2014/main" id="{E4C85D3D-2B14-C8E9-5258-C244F9E41E95}"/>
                </a:ext>
              </a:extLst>
            </p:cNvPr>
            <p:cNvSpPr/>
            <p:nvPr/>
          </p:nvSpPr>
          <p:spPr>
            <a:xfrm>
              <a:off x="16002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191746E9-F8CD-82E2-04EB-339E572D4892}"/>
                </a:ext>
              </a:extLst>
            </p:cNvPr>
            <p:cNvSpPr/>
            <p:nvPr/>
          </p:nvSpPr>
          <p:spPr>
            <a:xfrm>
              <a:off x="16535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49" name="Rectangle 1948">
              <a:extLst>
                <a:ext uri="{FF2B5EF4-FFF2-40B4-BE49-F238E27FC236}">
                  <a16:creationId xmlns:a16="http://schemas.microsoft.com/office/drawing/2014/main" id="{D4E668E7-58AA-107A-75ED-D57E91E029E2}"/>
                </a:ext>
              </a:extLst>
            </p:cNvPr>
            <p:cNvSpPr/>
            <p:nvPr/>
          </p:nvSpPr>
          <p:spPr>
            <a:xfrm>
              <a:off x="17526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0" name="Oval 1949">
              <a:extLst>
                <a:ext uri="{FF2B5EF4-FFF2-40B4-BE49-F238E27FC236}">
                  <a16:creationId xmlns:a16="http://schemas.microsoft.com/office/drawing/2014/main" id="{3292A5EC-C938-687D-87D1-281B8B3B8434}"/>
                </a:ext>
              </a:extLst>
            </p:cNvPr>
            <p:cNvSpPr/>
            <p:nvPr/>
          </p:nvSpPr>
          <p:spPr>
            <a:xfrm>
              <a:off x="18059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1" name="Rectangle 1950">
              <a:extLst>
                <a:ext uri="{FF2B5EF4-FFF2-40B4-BE49-F238E27FC236}">
                  <a16:creationId xmlns:a16="http://schemas.microsoft.com/office/drawing/2014/main" id="{53D8F7EE-1284-BE08-0BED-DD85C4BECCA6}"/>
                </a:ext>
              </a:extLst>
            </p:cNvPr>
            <p:cNvSpPr/>
            <p:nvPr/>
          </p:nvSpPr>
          <p:spPr>
            <a:xfrm>
              <a:off x="19050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C3F77650-D3E6-ACAD-6FEA-1C65472175B9}"/>
                </a:ext>
              </a:extLst>
            </p:cNvPr>
            <p:cNvSpPr/>
            <p:nvPr/>
          </p:nvSpPr>
          <p:spPr>
            <a:xfrm>
              <a:off x="19583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3" name="Rectangle 1952">
              <a:extLst>
                <a:ext uri="{FF2B5EF4-FFF2-40B4-BE49-F238E27FC236}">
                  <a16:creationId xmlns:a16="http://schemas.microsoft.com/office/drawing/2014/main" id="{278E691D-A514-CE2B-E69B-FCBCC46D4F4F}"/>
                </a:ext>
              </a:extLst>
            </p:cNvPr>
            <p:cNvSpPr/>
            <p:nvPr/>
          </p:nvSpPr>
          <p:spPr>
            <a:xfrm>
              <a:off x="20574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9F3EE242-D448-51C3-78CD-913B701814EE}"/>
                </a:ext>
              </a:extLst>
            </p:cNvPr>
            <p:cNvSpPr/>
            <p:nvPr/>
          </p:nvSpPr>
          <p:spPr>
            <a:xfrm>
              <a:off x="21107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5" name="Rectangle 1954">
              <a:extLst>
                <a:ext uri="{FF2B5EF4-FFF2-40B4-BE49-F238E27FC236}">
                  <a16:creationId xmlns:a16="http://schemas.microsoft.com/office/drawing/2014/main" id="{BE2A3EBD-7F9C-2DE5-3F26-DD2667ED041D}"/>
                </a:ext>
              </a:extLst>
            </p:cNvPr>
            <p:cNvSpPr/>
            <p:nvPr/>
          </p:nvSpPr>
          <p:spPr>
            <a:xfrm>
              <a:off x="22098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B673D035-BAFA-B237-7CF2-CA92DCF1E955}"/>
                </a:ext>
              </a:extLst>
            </p:cNvPr>
            <p:cNvSpPr/>
            <p:nvPr/>
          </p:nvSpPr>
          <p:spPr>
            <a:xfrm>
              <a:off x="22631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7" name="Rectangle 1956">
              <a:extLst>
                <a:ext uri="{FF2B5EF4-FFF2-40B4-BE49-F238E27FC236}">
                  <a16:creationId xmlns:a16="http://schemas.microsoft.com/office/drawing/2014/main" id="{FBAAA162-4279-0987-348E-ED9CBA750D35}"/>
                </a:ext>
              </a:extLst>
            </p:cNvPr>
            <p:cNvSpPr/>
            <p:nvPr/>
          </p:nvSpPr>
          <p:spPr>
            <a:xfrm>
              <a:off x="23622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64433C42-6C4F-4D3D-99E4-6205F691BA69}"/>
                </a:ext>
              </a:extLst>
            </p:cNvPr>
            <p:cNvSpPr/>
            <p:nvPr/>
          </p:nvSpPr>
          <p:spPr>
            <a:xfrm>
              <a:off x="24155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59" name="Rectangle 1958">
              <a:extLst>
                <a:ext uri="{FF2B5EF4-FFF2-40B4-BE49-F238E27FC236}">
                  <a16:creationId xmlns:a16="http://schemas.microsoft.com/office/drawing/2014/main" id="{DF42C2D3-3FB4-3255-5090-5680C294415F}"/>
                </a:ext>
              </a:extLst>
            </p:cNvPr>
            <p:cNvSpPr/>
            <p:nvPr/>
          </p:nvSpPr>
          <p:spPr>
            <a:xfrm>
              <a:off x="25146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626DDF3-448E-55A7-7FAD-3F6744BC0C61}"/>
                </a:ext>
              </a:extLst>
            </p:cNvPr>
            <p:cNvSpPr/>
            <p:nvPr/>
          </p:nvSpPr>
          <p:spPr>
            <a:xfrm>
              <a:off x="25679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1" name="Rectangle 1960">
              <a:extLst>
                <a:ext uri="{FF2B5EF4-FFF2-40B4-BE49-F238E27FC236}">
                  <a16:creationId xmlns:a16="http://schemas.microsoft.com/office/drawing/2014/main" id="{A3DB9AB7-5054-D0EB-0954-17A8EC86FB54}"/>
                </a:ext>
              </a:extLst>
            </p:cNvPr>
            <p:cNvSpPr/>
            <p:nvPr/>
          </p:nvSpPr>
          <p:spPr>
            <a:xfrm>
              <a:off x="26670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62C58331-9347-E228-8254-2F82E1AFE17A}"/>
                </a:ext>
              </a:extLst>
            </p:cNvPr>
            <p:cNvSpPr/>
            <p:nvPr/>
          </p:nvSpPr>
          <p:spPr>
            <a:xfrm>
              <a:off x="2720340" y="32346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A2AB5FC1-1970-B758-62D6-A060C50901CC}"/>
                </a:ext>
              </a:extLst>
            </p:cNvPr>
            <p:cNvSpPr/>
            <p:nvPr/>
          </p:nvSpPr>
          <p:spPr>
            <a:xfrm>
              <a:off x="28727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4" name="Rectangle 1963">
              <a:extLst>
                <a:ext uri="{FF2B5EF4-FFF2-40B4-BE49-F238E27FC236}">
                  <a16:creationId xmlns:a16="http://schemas.microsoft.com/office/drawing/2014/main" id="{3DB0E7D2-641E-F22C-F1C9-3429F67DFF05}"/>
                </a:ext>
              </a:extLst>
            </p:cNvPr>
            <p:cNvSpPr/>
            <p:nvPr/>
          </p:nvSpPr>
          <p:spPr>
            <a:xfrm>
              <a:off x="28194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07DEBBD-B7A4-FF2F-026A-F461E11CBD73}"/>
                </a:ext>
              </a:extLst>
            </p:cNvPr>
            <p:cNvSpPr/>
            <p:nvPr/>
          </p:nvSpPr>
          <p:spPr>
            <a:xfrm>
              <a:off x="30251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6" name="Rectangle 1965">
              <a:extLst>
                <a:ext uri="{FF2B5EF4-FFF2-40B4-BE49-F238E27FC236}">
                  <a16:creationId xmlns:a16="http://schemas.microsoft.com/office/drawing/2014/main" id="{3FD6776E-2BC4-1F32-B143-EAE2F03C6316}"/>
                </a:ext>
              </a:extLst>
            </p:cNvPr>
            <p:cNvSpPr/>
            <p:nvPr/>
          </p:nvSpPr>
          <p:spPr>
            <a:xfrm>
              <a:off x="29718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E01CAF26-A782-8050-3399-ECBD29C21F6D}"/>
                </a:ext>
              </a:extLst>
            </p:cNvPr>
            <p:cNvSpPr/>
            <p:nvPr/>
          </p:nvSpPr>
          <p:spPr>
            <a:xfrm>
              <a:off x="31775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8" name="Rectangle 1967">
              <a:extLst>
                <a:ext uri="{FF2B5EF4-FFF2-40B4-BE49-F238E27FC236}">
                  <a16:creationId xmlns:a16="http://schemas.microsoft.com/office/drawing/2014/main" id="{E26A1F54-4361-588E-4EA1-12C63C3CDD95}"/>
                </a:ext>
              </a:extLst>
            </p:cNvPr>
            <p:cNvSpPr/>
            <p:nvPr/>
          </p:nvSpPr>
          <p:spPr>
            <a:xfrm>
              <a:off x="31242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2D4E9CCE-DD68-2C67-AE45-28403CF3D14F}"/>
                </a:ext>
              </a:extLst>
            </p:cNvPr>
            <p:cNvSpPr/>
            <p:nvPr/>
          </p:nvSpPr>
          <p:spPr>
            <a:xfrm>
              <a:off x="33299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0" name="Rectangle 1969">
              <a:extLst>
                <a:ext uri="{FF2B5EF4-FFF2-40B4-BE49-F238E27FC236}">
                  <a16:creationId xmlns:a16="http://schemas.microsoft.com/office/drawing/2014/main" id="{EBFD70A0-0438-85DE-C131-1DBA3C368C9F}"/>
                </a:ext>
              </a:extLst>
            </p:cNvPr>
            <p:cNvSpPr/>
            <p:nvPr/>
          </p:nvSpPr>
          <p:spPr>
            <a:xfrm>
              <a:off x="32766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BEB697D5-1B26-D094-1607-957E1F98B6BD}"/>
                </a:ext>
              </a:extLst>
            </p:cNvPr>
            <p:cNvSpPr/>
            <p:nvPr/>
          </p:nvSpPr>
          <p:spPr>
            <a:xfrm>
              <a:off x="34823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2" name="Rectangle 1971">
              <a:extLst>
                <a:ext uri="{FF2B5EF4-FFF2-40B4-BE49-F238E27FC236}">
                  <a16:creationId xmlns:a16="http://schemas.microsoft.com/office/drawing/2014/main" id="{A3B6E5D1-D455-31A9-3E33-F42E337A5C27}"/>
                </a:ext>
              </a:extLst>
            </p:cNvPr>
            <p:cNvSpPr/>
            <p:nvPr/>
          </p:nvSpPr>
          <p:spPr>
            <a:xfrm>
              <a:off x="34290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FAAD8F19-314E-F0AD-1C61-C59858CD9C00}"/>
                </a:ext>
              </a:extLst>
            </p:cNvPr>
            <p:cNvSpPr/>
            <p:nvPr/>
          </p:nvSpPr>
          <p:spPr>
            <a:xfrm>
              <a:off x="36347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13C93EEE-DDA5-4D4E-068C-9A989B88CAB8}"/>
                </a:ext>
              </a:extLst>
            </p:cNvPr>
            <p:cNvSpPr/>
            <p:nvPr/>
          </p:nvSpPr>
          <p:spPr>
            <a:xfrm>
              <a:off x="35814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C37591B4-1A4C-47F8-5465-15BC011CE2C4}"/>
                </a:ext>
              </a:extLst>
            </p:cNvPr>
            <p:cNvSpPr/>
            <p:nvPr/>
          </p:nvSpPr>
          <p:spPr>
            <a:xfrm>
              <a:off x="37871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6" name="Rectangle 1975">
              <a:extLst>
                <a:ext uri="{FF2B5EF4-FFF2-40B4-BE49-F238E27FC236}">
                  <a16:creationId xmlns:a16="http://schemas.microsoft.com/office/drawing/2014/main" id="{0DE581D3-A6E6-0C5A-519F-8B26591A324A}"/>
                </a:ext>
              </a:extLst>
            </p:cNvPr>
            <p:cNvSpPr/>
            <p:nvPr/>
          </p:nvSpPr>
          <p:spPr>
            <a:xfrm>
              <a:off x="37338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5C4D9F45-3D2D-1CF7-644E-0035B8FC555A}"/>
                </a:ext>
              </a:extLst>
            </p:cNvPr>
            <p:cNvSpPr/>
            <p:nvPr/>
          </p:nvSpPr>
          <p:spPr>
            <a:xfrm>
              <a:off x="39395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8" name="Rectangle 1977">
              <a:extLst>
                <a:ext uri="{FF2B5EF4-FFF2-40B4-BE49-F238E27FC236}">
                  <a16:creationId xmlns:a16="http://schemas.microsoft.com/office/drawing/2014/main" id="{0328BD2E-164C-45F6-0C4B-1D25A3B28D55}"/>
                </a:ext>
              </a:extLst>
            </p:cNvPr>
            <p:cNvSpPr/>
            <p:nvPr/>
          </p:nvSpPr>
          <p:spPr>
            <a:xfrm>
              <a:off x="38862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9" name="Rectangle 1978">
              <a:extLst>
                <a:ext uri="{FF2B5EF4-FFF2-40B4-BE49-F238E27FC236}">
                  <a16:creationId xmlns:a16="http://schemas.microsoft.com/office/drawing/2014/main" id="{407FDF34-7BD3-E9EA-8E23-D7D57F8C730B}"/>
                </a:ext>
              </a:extLst>
            </p:cNvPr>
            <p:cNvSpPr/>
            <p:nvPr/>
          </p:nvSpPr>
          <p:spPr>
            <a:xfrm>
              <a:off x="40386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0C36F24A-858C-964E-DDCA-787DA8A48656}"/>
                </a:ext>
              </a:extLst>
            </p:cNvPr>
            <p:cNvSpPr/>
            <p:nvPr/>
          </p:nvSpPr>
          <p:spPr>
            <a:xfrm>
              <a:off x="4091940" y="3234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1" name="Rectangle 1980">
              <a:extLst>
                <a:ext uri="{FF2B5EF4-FFF2-40B4-BE49-F238E27FC236}">
                  <a16:creationId xmlns:a16="http://schemas.microsoft.com/office/drawing/2014/main" id="{2518851D-1397-400B-EB35-66864FB830F1}"/>
                </a:ext>
              </a:extLst>
            </p:cNvPr>
            <p:cNvSpPr/>
            <p:nvPr/>
          </p:nvSpPr>
          <p:spPr>
            <a:xfrm>
              <a:off x="41910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DFB7EB82-99C1-139B-3FD9-A0D1F4915376}"/>
                </a:ext>
              </a:extLst>
            </p:cNvPr>
            <p:cNvSpPr/>
            <p:nvPr/>
          </p:nvSpPr>
          <p:spPr>
            <a:xfrm>
              <a:off x="4244340" y="3234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3" name="Rectangle 1982">
              <a:extLst>
                <a:ext uri="{FF2B5EF4-FFF2-40B4-BE49-F238E27FC236}">
                  <a16:creationId xmlns:a16="http://schemas.microsoft.com/office/drawing/2014/main" id="{CEAE2264-86DE-3F9A-BAD9-764F93FD047D}"/>
                </a:ext>
              </a:extLst>
            </p:cNvPr>
            <p:cNvSpPr/>
            <p:nvPr/>
          </p:nvSpPr>
          <p:spPr>
            <a:xfrm>
              <a:off x="43434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D2EDF5EF-448F-8575-4192-E2A1DE959E7C}"/>
                </a:ext>
              </a:extLst>
            </p:cNvPr>
            <p:cNvSpPr/>
            <p:nvPr/>
          </p:nvSpPr>
          <p:spPr>
            <a:xfrm>
              <a:off x="4396740" y="3234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5" name="Rectangle 1984">
              <a:extLst>
                <a:ext uri="{FF2B5EF4-FFF2-40B4-BE49-F238E27FC236}">
                  <a16:creationId xmlns:a16="http://schemas.microsoft.com/office/drawing/2014/main" id="{177C7E8C-364E-A10A-502D-3E65FF21B8B3}"/>
                </a:ext>
              </a:extLst>
            </p:cNvPr>
            <p:cNvSpPr/>
            <p:nvPr/>
          </p:nvSpPr>
          <p:spPr>
            <a:xfrm>
              <a:off x="44958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941B8EE1-0E39-5885-4CB3-C3B5074D7601}"/>
                </a:ext>
              </a:extLst>
            </p:cNvPr>
            <p:cNvSpPr/>
            <p:nvPr/>
          </p:nvSpPr>
          <p:spPr>
            <a:xfrm>
              <a:off x="4549140" y="3234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7" name="Rectangle 1986">
              <a:extLst>
                <a:ext uri="{FF2B5EF4-FFF2-40B4-BE49-F238E27FC236}">
                  <a16:creationId xmlns:a16="http://schemas.microsoft.com/office/drawing/2014/main" id="{88E31C45-CAEA-2261-B23D-522ACB03B607}"/>
                </a:ext>
              </a:extLst>
            </p:cNvPr>
            <p:cNvSpPr/>
            <p:nvPr/>
          </p:nvSpPr>
          <p:spPr>
            <a:xfrm>
              <a:off x="4648200" y="31813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3B82D91E-49DA-5306-2E10-4ECBE2795A87}"/>
                </a:ext>
              </a:extLst>
            </p:cNvPr>
            <p:cNvSpPr/>
            <p:nvPr/>
          </p:nvSpPr>
          <p:spPr>
            <a:xfrm>
              <a:off x="4701540" y="32346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3E757C4C-03FC-C2C2-1407-BF3F54F478FB}"/>
                </a:ext>
              </a:extLst>
            </p:cNvPr>
            <p:cNvSpPr/>
            <p:nvPr/>
          </p:nvSpPr>
          <p:spPr>
            <a:xfrm>
              <a:off x="48539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0" name="Rectangle 1989">
              <a:extLst>
                <a:ext uri="{FF2B5EF4-FFF2-40B4-BE49-F238E27FC236}">
                  <a16:creationId xmlns:a16="http://schemas.microsoft.com/office/drawing/2014/main" id="{7C386398-74C1-95BA-014E-A6854DC28EE7}"/>
                </a:ext>
              </a:extLst>
            </p:cNvPr>
            <p:cNvSpPr/>
            <p:nvPr/>
          </p:nvSpPr>
          <p:spPr>
            <a:xfrm>
              <a:off x="48006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0D9FA780-3C00-4B24-DB41-8181B172DAD4}"/>
                </a:ext>
              </a:extLst>
            </p:cNvPr>
            <p:cNvSpPr/>
            <p:nvPr/>
          </p:nvSpPr>
          <p:spPr>
            <a:xfrm>
              <a:off x="50063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2" name="Rectangle 1991">
              <a:extLst>
                <a:ext uri="{FF2B5EF4-FFF2-40B4-BE49-F238E27FC236}">
                  <a16:creationId xmlns:a16="http://schemas.microsoft.com/office/drawing/2014/main" id="{DCD473C1-A58E-19AB-2A21-FA2A0221961E}"/>
                </a:ext>
              </a:extLst>
            </p:cNvPr>
            <p:cNvSpPr/>
            <p:nvPr/>
          </p:nvSpPr>
          <p:spPr>
            <a:xfrm>
              <a:off x="49530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86FCC523-44B2-9B90-DD5B-EE42FFAA20A0}"/>
                </a:ext>
              </a:extLst>
            </p:cNvPr>
            <p:cNvSpPr/>
            <p:nvPr/>
          </p:nvSpPr>
          <p:spPr>
            <a:xfrm>
              <a:off x="51587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4" name="Rectangle 1993">
              <a:extLst>
                <a:ext uri="{FF2B5EF4-FFF2-40B4-BE49-F238E27FC236}">
                  <a16:creationId xmlns:a16="http://schemas.microsoft.com/office/drawing/2014/main" id="{E7B81837-06D0-5A45-3B48-3A12FE7A6FEE}"/>
                </a:ext>
              </a:extLst>
            </p:cNvPr>
            <p:cNvSpPr/>
            <p:nvPr/>
          </p:nvSpPr>
          <p:spPr>
            <a:xfrm>
              <a:off x="51054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763B5533-4C34-C20A-36B9-61A878EF3F53}"/>
                </a:ext>
              </a:extLst>
            </p:cNvPr>
            <p:cNvSpPr/>
            <p:nvPr/>
          </p:nvSpPr>
          <p:spPr>
            <a:xfrm>
              <a:off x="53111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6" name="Rectangle 1995">
              <a:extLst>
                <a:ext uri="{FF2B5EF4-FFF2-40B4-BE49-F238E27FC236}">
                  <a16:creationId xmlns:a16="http://schemas.microsoft.com/office/drawing/2014/main" id="{6C42A558-96B0-25E8-F76F-2737EFEB0A04}"/>
                </a:ext>
              </a:extLst>
            </p:cNvPr>
            <p:cNvSpPr/>
            <p:nvPr/>
          </p:nvSpPr>
          <p:spPr>
            <a:xfrm>
              <a:off x="52578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7D78CA29-32DC-E8B2-4A6B-96BFFE1B1D95}"/>
                </a:ext>
              </a:extLst>
            </p:cNvPr>
            <p:cNvSpPr/>
            <p:nvPr/>
          </p:nvSpPr>
          <p:spPr>
            <a:xfrm>
              <a:off x="54635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8" name="Rectangle 1997">
              <a:extLst>
                <a:ext uri="{FF2B5EF4-FFF2-40B4-BE49-F238E27FC236}">
                  <a16:creationId xmlns:a16="http://schemas.microsoft.com/office/drawing/2014/main" id="{D29B8E82-02FE-7F8D-9CC3-4E372184D700}"/>
                </a:ext>
              </a:extLst>
            </p:cNvPr>
            <p:cNvSpPr/>
            <p:nvPr/>
          </p:nvSpPr>
          <p:spPr>
            <a:xfrm>
              <a:off x="54102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A385C853-01AE-20C4-705F-EFEC74354E13}"/>
                </a:ext>
              </a:extLst>
            </p:cNvPr>
            <p:cNvSpPr/>
            <p:nvPr/>
          </p:nvSpPr>
          <p:spPr>
            <a:xfrm>
              <a:off x="56159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0" name="Rectangle 1999">
              <a:extLst>
                <a:ext uri="{FF2B5EF4-FFF2-40B4-BE49-F238E27FC236}">
                  <a16:creationId xmlns:a16="http://schemas.microsoft.com/office/drawing/2014/main" id="{2073630B-AB3A-996D-9D7C-56371A55C37A}"/>
                </a:ext>
              </a:extLst>
            </p:cNvPr>
            <p:cNvSpPr/>
            <p:nvPr/>
          </p:nvSpPr>
          <p:spPr>
            <a:xfrm>
              <a:off x="55626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5CF4E567-8FFB-C811-B158-DF983D3EB1A4}"/>
                </a:ext>
              </a:extLst>
            </p:cNvPr>
            <p:cNvSpPr/>
            <p:nvPr/>
          </p:nvSpPr>
          <p:spPr>
            <a:xfrm>
              <a:off x="57683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2" name="Rectangle 2001">
              <a:extLst>
                <a:ext uri="{FF2B5EF4-FFF2-40B4-BE49-F238E27FC236}">
                  <a16:creationId xmlns:a16="http://schemas.microsoft.com/office/drawing/2014/main" id="{06B3AF02-7324-56B9-A7A9-10CD2ECAE90A}"/>
                </a:ext>
              </a:extLst>
            </p:cNvPr>
            <p:cNvSpPr/>
            <p:nvPr/>
          </p:nvSpPr>
          <p:spPr>
            <a:xfrm>
              <a:off x="57150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A891C4CF-465D-DF12-8AEE-B72ADA657040}"/>
                </a:ext>
              </a:extLst>
            </p:cNvPr>
            <p:cNvSpPr/>
            <p:nvPr/>
          </p:nvSpPr>
          <p:spPr>
            <a:xfrm>
              <a:off x="59207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4" name="Rectangle 2003">
              <a:extLst>
                <a:ext uri="{FF2B5EF4-FFF2-40B4-BE49-F238E27FC236}">
                  <a16:creationId xmlns:a16="http://schemas.microsoft.com/office/drawing/2014/main" id="{044746F7-30CF-AC4F-D6F0-F3B2B8AA7A7A}"/>
                </a:ext>
              </a:extLst>
            </p:cNvPr>
            <p:cNvSpPr/>
            <p:nvPr/>
          </p:nvSpPr>
          <p:spPr>
            <a:xfrm>
              <a:off x="58674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18809AA0-85B7-EF4D-F5EA-C584CB5F20CC}"/>
                </a:ext>
              </a:extLst>
            </p:cNvPr>
            <p:cNvSpPr/>
            <p:nvPr/>
          </p:nvSpPr>
          <p:spPr>
            <a:xfrm>
              <a:off x="6073140" y="3234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6" name="Rectangle 2005">
              <a:extLst>
                <a:ext uri="{FF2B5EF4-FFF2-40B4-BE49-F238E27FC236}">
                  <a16:creationId xmlns:a16="http://schemas.microsoft.com/office/drawing/2014/main" id="{1EE253A2-0313-7D9A-B24D-0EBF9F1A58BC}"/>
                </a:ext>
              </a:extLst>
            </p:cNvPr>
            <p:cNvSpPr/>
            <p:nvPr/>
          </p:nvSpPr>
          <p:spPr>
            <a:xfrm>
              <a:off x="6019800" y="3181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95A5B16-BF0E-EF92-988F-31EF2F474B47}"/>
                </a:ext>
              </a:extLst>
            </p:cNvPr>
            <p:cNvSpPr/>
            <p:nvPr/>
          </p:nvSpPr>
          <p:spPr>
            <a:xfrm>
              <a:off x="10439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8" name="Rectangle 2007">
              <a:extLst>
                <a:ext uri="{FF2B5EF4-FFF2-40B4-BE49-F238E27FC236}">
                  <a16:creationId xmlns:a16="http://schemas.microsoft.com/office/drawing/2014/main" id="{5EB6E7C4-37FC-4333-0A7F-5687549829E9}"/>
                </a:ext>
              </a:extLst>
            </p:cNvPr>
            <p:cNvSpPr/>
            <p:nvPr/>
          </p:nvSpPr>
          <p:spPr>
            <a:xfrm>
              <a:off x="9906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D8DEC639-8A7E-80D9-50CD-552489397E83}"/>
                </a:ext>
              </a:extLst>
            </p:cNvPr>
            <p:cNvSpPr/>
            <p:nvPr/>
          </p:nvSpPr>
          <p:spPr>
            <a:xfrm>
              <a:off x="11963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0" name="Rectangle 2009">
              <a:extLst>
                <a:ext uri="{FF2B5EF4-FFF2-40B4-BE49-F238E27FC236}">
                  <a16:creationId xmlns:a16="http://schemas.microsoft.com/office/drawing/2014/main" id="{0E0C8933-8372-229D-21F2-BAD893F20E29}"/>
                </a:ext>
              </a:extLst>
            </p:cNvPr>
            <p:cNvSpPr/>
            <p:nvPr/>
          </p:nvSpPr>
          <p:spPr>
            <a:xfrm>
              <a:off x="11430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490E9273-6136-9C51-0DFB-B2BFE0BFA140}"/>
                </a:ext>
              </a:extLst>
            </p:cNvPr>
            <p:cNvSpPr/>
            <p:nvPr/>
          </p:nvSpPr>
          <p:spPr>
            <a:xfrm>
              <a:off x="13487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2" name="Rectangle 2011">
              <a:extLst>
                <a:ext uri="{FF2B5EF4-FFF2-40B4-BE49-F238E27FC236}">
                  <a16:creationId xmlns:a16="http://schemas.microsoft.com/office/drawing/2014/main" id="{4061FD1A-EB7F-ACCF-716C-64690B1BCA9D}"/>
                </a:ext>
              </a:extLst>
            </p:cNvPr>
            <p:cNvSpPr/>
            <p:nvPr/>
          </p:nvSpPr>
          <p:spPr>
            <a:xfrm>
              <a:off x="12954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C350143F-B2AB-2325-FEB8-1901C8B76663}"/>
                </a:ext>
              </a:extLst>
            </p:cNvPr>
            <p:cNvSpPr/>
            <p:nvPr/>
          </p:nvSpPr>
          <p:spPr>
            <a:xfrm>
              <a:off x="15011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4" name="Rectangle 2013">
              <a:extLst>
                <a:ext uri="{FF2B5EF4-FFF2-40B4-BE49-F238E27FC236}">
                  <a16:creationId xmlns:a16="http://schemas.microsoft.com/office/drawing/2014/main" id="{A717A281-FCD7-B6B6-D421-36CB14DA061F}"/>
                </a:ext>
              </a:extLst>
            </p:cNvPr>
            <p:cNvSpPr/>
            <p:nvPr/>
          </p:nvSpPr>
          <p:spPr>
            <a:xfrm>
              <a:off x="14478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B8F16652-B2AA-462F-BA41-677F419AB1C0}"/>
                </a:ext>
              </a:extLst>
            </p:cNvPr>
            <p:cNvSpPr/>
            <p:nvPr/>
          </p:nvSpPr>
          <p:spPr>
            <a:xfrm>
              <a:off x="16535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6" name="Rectangle 2015">
              <a:extLst>
                <a:ext uri="{FF2B5EF4-FFF2-40B4-BE49-F238E27FC236}">
                  <a16:creationId xmlns:a16="http://schemas.microsoft.com/office/drawing/2014/main" id="{4FFA7D7B-51D9-C90D-A5BD-F1D90F0F8D2A}"/>
                </a:ext>
              </a:extLst>
            </p:cNvPr>
            <p:cNvSpPr/>
            <p:nvPr/>
          </p:nvSpPr>
          <p:spPr>
            <a:xfrm>
              <a:off x="16002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7" name="Rectangle 2016">
              <a:extLst>
                <a:ext uri="{FF2B5EF4-FFF2-40B4-BE49-F238E27FC236}">
                  <a16:creationId xmlns:a16="http://schemas.microsoft.com/office/drawing/2014/main" id="{608DB3CB-05CE-4A7E-73C5-F322EB6CF24A}"/>
                </a:ext>
              </a:extLst>
            </p:cNvPr>
            <p:cNvSpPr/>
            <p:nvPr/>
          </p:nvSpPr>
          <p:spPr>
            <a:xfrm>
              <a:off x="17526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C4F2EE51-962D-1C86-876F-59A44A4529A0}"/>
                </a:ext>
              </a:extLst>
            </p:cNvPr>
            <p:cNvSpPr/>
            <p:nvPr/>
          </p:nvSpPr>
          <p:spPr>
            <a:xfrm>
              <a:off x="18059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19" name="Rectangle 2018">
              <a:extLst>
                <a:ext uri="{FF2B5EF4-FFF2-40B4-BE49-F238E27FC236}">
                  <a16:creationId xmlns:a16="http://schemas.microsoft.com/office/drawing/2014/main" id="{BAC34BE7-1CCF-F738-2444-638919E092F8}"/>
                </a:ext>
              </a:extLst>
            </p:cNvPr>
            <p:cNvSpPr/>
            <p:nvPr/>
          </p:nvSpPr>
          <p:spPr>
            <a:xfrm>
              <a:off x="19050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BF54C2A6-C8E3-2C1E-DEBE-9354BFBBD094}"/>
                </a:ext>
              </a:extLst>
            </p:cNvPr>
            <p:cNvSpPr/>
            <p:nvPr/>
          </p:nvSpPr>
          <p:spPr>
            <a:xfrm>
              <a:off x="19583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1" name="Rectangle 2020">
              <a:extLst>
                <a:ext uri="{FF2B5EF4-FFF2-40B4-BE49-F238E27FC236}">
                  <a16:creationId xmlns:a16="http://schemas.microsoft.com/office/drawing/2014/main" id="{73AC9053-A43C-B739-42E5-A96FD6A9D72A}"/>
                </a:ext>
              </a:extLst>
            </p:cNvPr>
            <p:cNvSpPr/>
            <p:nvPr/>
          </p:nvSpPr>
          <p:spPr>
            <a:xfrm>
              <a:off x="20574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CE6F077-2817-EE35-8240-DF1A2D3D069A}"/>
                </a:ext>
              </a:extLst>
            </p:cNvPr>
            <p:cNvSpPr/>
            <p:nvPr/>
          </p:nvSpPr>
          <p:spPr>
            <a:xfrm>
              <a:off x="21107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3" name="Rectangle 2022">
              <a:extLst>
                <a:ext uri="{FF2B5EF4-FFF2-40B4-BE49-F238E27FC236}">
                  <a16:creationId xmlns:a16="http://schemas.microsoft.com/office/drawing/2014/main" id="{4BA3BC02-0C4F-18C5-AA8C-017FA9C4E028}"/>
                </a:ext>
              </a:extLst>
            </p:cNvPr>
            <p:cNvSpPr/>
            <p:nvPr/>
          </p:nvSpPr>
          <p:spPr>
            <a:xfrm>
              <a:off x="22098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F7FD1F79-2708-7234-FABD-4E7C6392984F}"/>
                </a:ext>
              </a:extLst>
            </p:cNvPr>
            <p:cNvSpPr/>
            <p:nvPr/>
          </p:nvSpPr>
          <p:spPr>
            <a:xfrm>
              <a:off x="22631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5" name="Rectangle 2024">
              <a:extLst>
                <a:ext uri="{FF2B5EF4-FFF2-40B4-BE49-F238E27FC236}">
                  <a16:creationId xmlns:a16="http://schemas.microsoft.com/office/drawing/2014/main" id="{86E5DFEA-A099-2117-CB50-FE4194F7959C}"/>
                </a:ext>
              </a:extLst>
            </p:cNvPr>
            <p:cNvSpPr/>
            <p:nvPr/>
          </p:nvSpPr>
          <p:spPr>
            <a:xfrm>
              <a:off x="23622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10D4054A-C8CB-1F61-ACF8-1E6FBA49812D}"/>
                </a:ext>
              </a:extLst>
            </p:cNvPr>
            <p:cNvSpPr/>
            <p:nvPr/>
          </p:nvSpPr>
          <p:spPr>
            <a:xfrm>
              <a:off x="24155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7" name="Rectangle 2026">
              <a:extLst>
                <a:ext uri="{FF2B5EF4-FFF2-40B4-BE49-F238E27FC236}">
                  <a16:creationId xmlns:a16="http://schemas.microsoft.com/office/drawing/2014/main" id="{47D2204B-4E23-F035-977D-0BD9BB9BDF06}"/>
                </a:ext>
              </a:extLst>
            </p:cNvPr>
            <p:cNvSpPr/>
            <p:nvPr/>
          </p:nvSpPr>
          <p:spPr>
            <a:xfrm>
              <a:off x="25146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BA628AB9-1980-C56E-B28C-76B9B1BC62E0}"/>
                </a:ext>
              </a:extLst>
            </p:cNvPr>
            <p:cNvSpPr/>
            <p:nvPr/>
          </p:nvSpPr>
          <p:spPr>
            <a:xfrm>
              <a:off x="25679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29" name="Rectangle 2028">
              <a:extLst>
                <a:ext uri="{FF2B5EF4-FFF2-40B4-BE49-F238E27FC236}">
                  <a16:creationId xmlns:a16="http://schemas.microsoft.com/office/drawing/2014/main" id="{B480762F-4B12-1BD0-F020-CBA19D4D57F9}"/>
                </a:ext>
              </a:extLst>
            </p:cNvPr>
            <p:cNvSpPr/>
            <p:nvPr/>
          </p:nvSpPr>
          <p:spPr>
            <a:xfrm>
              <a:off x="26670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0CABA70F-19E9-DB81-7D99-A13FE9EECA09}"/>
                </a:ext>
              </a:extLst>
            </p:cNvPr>
            <p:cNvSpPr/>
            <p:nvPr/>
          </p:nvSpPr>
          <p:spPr>
            <a:xfrm>
              <a:off x="2720340" y="33870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B76A7FB-164A-44CB-3824-D7C5609E88A9}"/>
                </a:ext>
              </a:extLst>
            </p:cNvPr>
            <p:cNvSpPr/>
            <p:nvPr/>
          </p:nvSpPr>
          <p:spPr>
            <a:xfrm>
              <a:off x="28727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2" name="Rectangle 2031">
              <a:extLst>
                <a:ext uri="{FF2B5EF4-FFF2-40B4-BE49-F238E27FC236}">
                  <a16:creationId xmlns:a16="http://schemas.microsoft.com/office/drawing/2014/main" id="{7731F0D7-0F16-C395-2A2C-B89BE3CD3509}"/>
                </a:ext>
              </a:extLst>
            </p:cNvPr>
            <p:cNvSpPr/>
            <p:nvPr/>
          </p:nvSpPr>
          <p:spPr>
            <a:xfrm>
              <a:off x="28194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6C57315F-5918-3AD2-EE33-80479F743B7C}"/>
                </a:ext>
              </a:extLst>
            </p:cNvPr>
            <p:cNvSpPr/>
            <p:nvPr/>
          </p:nvSpPr>
          <p:spPr>
            <a:xfrm>
              <a:off x="30251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4" name="Rectangle 2033">
              <a:extLst>
                <a:ext uri="{FF2B5EF4-FFF2-40B4-BE49-F238E27FC236}">
                  <a16:creationId xmlns:a16="http://schemas.microsoft.com/office/drawing/2014/main" id="{C8CD98AF-DDCC-4A4E-3139-BA2DD91A1C70}"/>
                </a:ext>
              </a:extLst>
            </p:cNvPr>
            <p:cNvSpPr/>
            <p:nvPr/>
          </p:nvSpPr>
          <p:spPr>
            <a:xfrm>
              <a:off x="29718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FE43C11E-38D1-8D0A-0CBE-E99FB56DF87E}"/>
                </a:ext>
              </a:extLst>
            </p:cNvPr>
            <p:cNvSpPr/>
            <p:nvPr/>
          </p:nvSpPr>
          <p:spPr>
            <a:xfrm>
              <a:off x="31775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6" name="Rectangle 2035">
              <a:extLst>
                <a:ext uri="{FF2B5EF4-FFF2-40B4-BE49-F238E27FC236}">
                  <a16:creationId xmlns:a16="http://schemas.microsoft.com/office/drawing/2014/main" id="{CCE98880-5A95-4F7D-E53B-E38ACE30A77E}"/>
                </a:ext>
              </a:extLst>
            </p:cNvPr>
            <p:cNvSpPr/>
            <p:nvPr/>
          </p:nvSpPr>
          <p:spPr>
            <a:xfrm>
              <a:off x="31242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48E3E4DE-13B8-C40D-8C24-95AC3F6F4A7C}"/>
                </a:ext>
              </a:extLst>
            </p:cNvPr>
            <p:cNvSpPr/>
            <p:nvPr/>
          </p:nvSpPr>
          <p:spPr>
            <a:xfrm>
              <a:off x="33299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8" name="Rectangle 2037">
              <a:extLst>
                <a:ext uri="{FF2B5EF4-FFF2-40B4-BE49-F238E27FC236}">
                  <a16:creationId xmlns:a16="http://schemas.microsoft.com/office/drawing/2014/main" id="{BBC58C5B-A2F2-7D35-27BA-24D6A2D4F002}"/>
                </a:ext>
              </a:extLst>
            </p:cNvPr>
            <p:cNvSpPr/>
            <p:nvPr/>
          </p:nvSpPr>
          <p:spPr>
            <a:xfrm>
              <a:off x="32766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9FAAA861-831C-5651-9E5B-B9909FB4D2CA}"/>
                </a:ext>
              </a:extLst>
            </p:cNvPr>
            <p:cNvSpPr/>
            <p:nvPr/>
          </p:nvSpPr>
          <p:spPr>
            <a:xfrm>
              <a:off x="34823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0" name="Rectangle 2039">
              <a:extLst>
                <a:ext uri="{FF2B5EF4-FFF2-40B4-BE49-F238E27FC236}">
                  <a16:creationId xmlns:a16="http://schemas.microsoft.com/office/drawing/2014/main" id="{9C412035-D27C-307F-98A2-214FF2197A12}"/>
                </a:ext>
              </a:extLst>
            </p:cNvPr>
            <p:cNvSpPr/>
            <p:nvPr/>
          </p:nvSpPr>
          <p:spPr>
            <a:xfrm>
              <a:off x="34290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F5BD9442-C3F8-65D8-5366-15B70ABE8190}"/>
                </a:ext>
              </a:extLst>
            </p:cNvPr>
            <p:cNvSpPr/>
            <p:nvPr/>
          </p:nvSpPr>
          <p:spPr>
            <a:xfrm>
              <a:off x="36347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2" name="Rectangle 2041">
              <a:extLst>
                <a:ext uri="{FF2B5EF4-FFF2-40B4-BE49-F238E27FC236}">
                  <a16:creationId xmlns:a16="http://schemas.microsoft.com/office/drawing/2014/main" id="{44469A11-9B5D-DA47-25B8-6F8B4B66535C}"/>
                </a:ext>
              </a:extLst>
            </p:cNvPr>
            <p:cNvSpPr/>
            <p:nvPr/>
          </p:nvSpPr>
          <p:spPr>
            <a:xfrm>
              <a:off x="35814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2715E7B4-7623-CBFF-8E35-F4FD673C2E85}"/>
                </a:ext>
              </a:extLst>
            </p:cNvPr>
            <p:cNvSpPr/>
            <p:nvPr/>
          </p:nvSpPr>
          <p:spPr>
            <a:xfrm>
              <a:off x="37871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4" name="Rectangle 2043">
              <a:extLst>
                <a:ext uri="{FF2B5EF4-FFF2-40B4-BE49-F238E27FC236}">
                  <a16:creationId xmlns:a16="http://schemas.microsoft.com/office/drawing/2014/main" id="{C41D9453-57C6-46D0-30DD-4B48D828C6A1}"/>
                </a:ext>
              </a:extLst>
            </p:cNvPr>
            <p:cNvSpPr/>
            <p:nvPr/>
          </p:nvSpPr>
          <p:spPr>
            <a:xfrm>
              <a:off x="37338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2EAF53A3-7F4E-B129-14B3-1C8C8F721325}"/>
                </a:ext>
              </a:extLst>
            </p:cNvPr>
            <p:cNvSpPr/>
            <p:nvPr/>
          </p:nvSpPr>
          <p:spPr>
            <a:xfrm>
              <a:off x="39395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6" name="Rectangle 2045">
              <a:extLst>
                <a:ext uri="{FF2B5EF4-FFF2-40B4-BE49-F238E27FC236}">
                  <a16:creationId xmlns:a16="http://schemas.microsoft.com/office/drawing/2014/main" id="{235275D1-690E-E6CF-BDF2-020C12D6A4A0}"/>
                </a:ext>
              </a:extLst>
            </p:cNvPr>
            <p:cNvSpPr/>
            <p:nvPr/>
          </p:nvSpPr>
          <p:spPr>
            <a:xfrm>
              <a:off x="38862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7" name="Rectangle 2046">
              <a:extLst>
                <a:ext uri="{FF2B5EF4-FFF2-40B4-BE49-F238E27FC236}">
                  <a16:creationId xmlns:a16="http://schemas.microsoft.com/office/drawing/2014/main" id="{1A972BE3-E25B-FABA-B9F6-DB72B0D9820E}"/>
                </a:ext>
              </a:extLst>
            </p:cNvPr>
            <p:cNvSpPr/>
            <p:nvPr/>
          </p:nvSpPr>
          <p:spPr>
            <a:xfrm>
              <a:off x="40386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44D5EEA6-1460-5292-78BD-1462E4487AB1}"/>
                </a:ext>
              </a:extLst>
            </p:cNvPr>
            <p:cNvSpPr/>
            <p:nvPr/>
          </p:nvSpPr>
          <p:spPr>
            <a:xfrm>
              <a:off x="4091940" y="3387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99DA64AD-8E4E-14F1-B31A-A025C35088CA}"/>
                </a:ext>
              </a:extLst>
            </p:cNvPr>
            <p:cNvSpPr/>
            <p:nvPr/>
          </p:nvSpPr>
          <p:spPr>
            <a:xfrm>
              <a:off x="41910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792D61F4-A2C0-3BF6-B6AD-2F5732E589C6}"/>
                </a:ext>
              </a:extLst>
            </p:cNvPr>
            <p:cNvSpPr/>
            <p:nvPr/>
          </p:nvSpPr>
          <p:spPr>
            <a:xfrm>
              <a:off x="4244340" y="3387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DB9FCA96-572F-B70D-6371-5AB93F412EFC}"/>
                </a:ext>
              </a:extLst>
            </p:cNvPr>
            <p:cNvSpPr/>
            <p:nvPr/>
          </p:nvSpPr>
          <p:spPr>
            <a:xfrm>
              <a:off x="43434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371FF17E-DE94-5396-D114-297943B36F15}"/>
                </a:ext>
              </a:extLst>
            </p:cNvPr>
            <p:cNvSpPr/>
            <p:nvPr/>
          </p:nvSpPr>
          <p:spPr>
            <a:xfrm>
              <a:off x="4396740" y="3387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2F077D86-C9B7-16D0-A16F-1EAFA988D226}"/>
                </a:ext>
              </a:extLst>
            </p:cNvPr>
            <p:cNvSpPr/>
            <p:nvPr/>
          </p:nvSpPr>
          <p:spPr>
            <a:xfrm>
              <a:off x="44958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D7647BFD-7A9D-BEB8-66F2-7D2EAA70178A}"/>
                </a:ext>
              </a:extLst>
            </p:cNvPr>
            <p:cNvSpPr/>
            <p:nvPr/>
          </p:nvSpPr>
          <p:spPr>
            <a:xfrm>
              <a:off x="4549140" y="3387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A34070EE-C245-DBA1-43A4-82085F4AC594}"/>
                </a:ext>
              </a:extLst>
            </p:cNvPr>
            <p:cNvSpPr/>
            <p:nvPr/>
          </p:nvSpPr>
          <p:spPr>
            <a:xfrm>
              <a:off x="4648200" y="33337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796BF26B-99FC-7814-458E-ADEA6B0221BC}"/>
                </a:ext>
              </a:extLst>
            </p:cNvPr>
            <p:cNvSpPr/>
            <p:nvPr/>
          </p:nvSpPr>
          <p:spPr>
            <a:xfrm>
              <a:off x="4701540" y="33870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0D6F00DA-D6CE-B055-5C52-7CCE9FC4654D}"/>
                </a:ext>
              </a:extLst>
            </p:cNvPr>
            <p:cNvSpPr/>
            <p:nvPr/>
          </p:nvSpPr>
          <p:spPr>
            <a:xfrm>
              <a:off x="48539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79FBAF0B-6FA6-2FA1-AC02-95F154180A0C}"/>
                </a:ext>
              </a:extLst>
            </p:cNvPr>
            <p:cNvSpPr/>
            <p:nvPr/>
          </p:nvSpPr>
          <p:spPr>
            <a:xfrm>
              <a:off x="48006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51166B25-C008-9F08-9430-CAE6381BE567}"/>
                </a:ext>
              </a:extLst>
            </p:cNvPr>
            <p:cNvSpPr/>
            <p:nvPr/>
          </p:nvSpPr>
          <p:spPr>
            <a:xfrm>
              <a:off x="50063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A6DBC2C-BA18-E179-1C02-7952AEA4A248}"/>
                </a:ext>
              </a:extLst>
            </p:cNvPr>
            <p:cNvSpPr/>
            <p:nvPr/>
          </p:nvSpPr>
          <p:spPr>
            <a:xfrm>
              <a:off x="49530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65C3A0F2-9797-E452-D515-5472C392F4B6}"/>
                </a:ext>
              </a:extLst>
            </p:cNvPr>
            <p:cNvSpPr/>
            <p:nvPr/>
          </p:nvSpPr>
          <p:spPr>
            <a:xfrm>
              <a:off x="51587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3710FF2B-E2AA-C09F-C81E-5D0F59B02092}"/>
                </a:ext>
              </a:extLst>
            </p:cNvPr>
            <p:cNvSpPr/>
            <p:nvPr/>
          </p:nvSpPr>
          <p:spPr>
            <a:xfrm>
              <a:off x="51054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460A9A42-C1C0-1AE4-CD58-43236FA730E8}"/>
                </a:ext>
              </a:extLst>
            </p:cNvPr>
            <p:cNvSpPr/>
            <p:nvPr/>
          </p:nvSpPr>
          <p:spPr>
            <a:xfrm>
              <a:off x="53111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F84B7AA-A89A-19F1-645B-C0BFD9B09123}"/>
                </a:ext>
              </a:extLst>
            </p:cNvPr>
            <p:cNvSpPr/>
            <p:nvPr/>
          </p:nvSpPr>
          <p:spPr>
            <a:xfrm>
              <a:off x="52578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9D5814CF-343B-C36A-A27E-D30729CF3F8B}"/>
                </a:ext>
              </a:extLst>
            </p:cNvPr>
            <p:cNvSpPr/>
            <p:nvPr/>
          </p:nvSpPr>
          <p:spPr>
            <a:xfrm>
              <a:off x="54635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1A958144-03A3-74DF-4907-202958060F97}"/>
                </a:ext>
              </a:extLst>
            </p:cNvPr>
            <p:cNvSpPr/>
            <p:nvPr/>
          </p:nvSpPr>
          <p:spPr>
            <a:xfrm>
              <a:off x="54102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6D87CCB2-EAEE-E704-2EB6-450CFF1BBD0B}"/>
                </a:ext>
              </a:extLst>
            </p:cNvPr>
            <p:cNvSpPr/>
            <p:nvPr/>
          </p:nvSpPr>
          <p:spPr>
            <a:xfrm>
              <a:off x="56159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74A07F08-0621-456A-5B3E-DCEDE3C93716}"/>
                </a:ext>
              </a:extLst>
            </p:cNvPr>
            <p:cNvSpPr/>
            <p:nvPr/>
          </p:nvSpPr>
          <p:spPr>
            <a:xfrm>
              <a:off x="55626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8BA0F1E9-6A13-BDA3-612A-F5750EBB63A0}"/>
                </a:ext>
              </a:extLst>
            </p:cNvPr>
            <p:cNvSpPr/>
            <p:nvPr/>
          </p:nvSpPr>
          <p:spPr>
            <a:xfrm>
              <a:off x="57683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D4832792-45DE-1CD7-B7EF-3F82688260B9}"/>
                </a:ext>
              </a:extLst>
            </p:cNvPr>
            <p:cNvSpPr/>
            <p:nvPr/>
          </p:nvSpPr>
          <p:spPr>
            <a:xfrm>
              <a:off x="57150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5B8C242E-E4CB-BA1E-E007-D8AB759932AA}"/>
                </a:ext>
              </a:extLst>
            </p:cNvPr>
            <p:cNvSpPr/>
            <p:nvPr/>
          </p:nvSpPr>
          <p:spPr>
            <a:xfrm>
              <a:off x="59207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072FE649-2285-1602-DF9A-1A4020D9D907}"/>
                </a:ext>
              </a:extLst>
            </p:cNvPr>
            <p:cNvSpPr/>
            <p:nvPr/>
          </p:nvSpPr>
          <p:spPr>
            <a:xfrm>
              <a:off x="58674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1FDECFC7-C126-0606-C968-1434EEFFBF83}"/>
                </a:ext>
              </a:extLst>
            </p:cNvPr>
            <p:cNvSpPr/>
            <p:nvPr/>
          </p:nvSpPr>
          <p:spPr>
            <a:xfrm>
              <a:off x="6073140" y="3387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7D0FACDB-ED19-1114-A88C-365E072B1646}"/>
                </a:ext>
              </a:extLst>
            </p:cNvPr>
            <p:cNvSpPr/>
            <p:nvPr/>
          </p:nvSpPr>
          <p:spPr>
            <a:xfrm>
              <a:off x="6019800" y="3333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912FF2C-6AD0-0A7D-2A2D-AC3812E5A265}"/>
                </a:ext>
              </a:extLst>
            </p:cNvPr>
            <p:cNvSpPr/>
            <p:nvPr/>
          </p:nvSpPr>
          <p:spPr>
            <a:xfrm>
              <a:off x="10439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26923065-0132-5CEA-ACF7-7B2C9682F62C}"/>
                </a:ext>
              </a:extLst>
            </p:cNvPr>
            <p:cNvSpPr/>
            <p:nvPr/>
          </p:nvSpPr>
          <p:spPr>
            <a:xfrm>
              <a:off x="9906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53FD8B94-5344-112C-92A4-94646809CB93}"/>
                </a:ext>
              </a:extLst>
            </p:cNvPr>
            <p:cNvSpPr/>
            <p:nvPr/>
          </p:nvSpPr>
          <p:spPr>
            <a:xfrm>
              <a:off x="11963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8016A12D-2AB1-3879-FA34-8CC57DAEE674}"/>
                </a:ext>
              </a:extLst>
            </p:cNvPr>
            <p:cNvSpPr/>
            <p:nvPr/>
          </p:nvSpPr>
          <p:spPr>
            <a:xfrm>
              <a:off x="11430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5FDC8049-CB3A-9B63-6C5E-10F03DFA3F97}"/>
                </a:ext>
              </a:extLst>
            </p:cNvPr>
            <p:cNvSpPr/>
            <p:nvPr/>
          </p:nvSpPr>
          <p:spPr>
            <a:xfrm>
              <a:off x="13487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D9ABADA7-F2DF-4E02-60B7-6F7B5A4B50BE}"/>
                </a:ext>
              </a:extLst>
            </p:cNvPr>
            <p:cNvSpPr/>
            <p:nvPr/>
          </p:nvSpPr>
          <p:spPr>
            <a:xfrm>
              <a:off x="12954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C9FD589-04E4-A467-3DDA-44A11C0A35FF}"/>
                </a:ext>
              </a:extLst>
            </p:cNvPr>
            <p:cNvSpPr/>
            <p:nvPr/>
          </p:nvSpPr>
          <p:spPr>
            <a:xfrm>
              <a:off x="15011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E0F87DE8-8C61-906F-9FE1-8C46FE5308EA}"/>
                </a:ext>
              </a:extLst>
            </p:cNvPr>
            <p:cNvSpPr/>
            <p:nvPr/>
          </p:nvSpPr>
          <p:spPr>
            <a:xfrm>
              <a:off x="14478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B1A22DE8-0A59-5230-FC01-5751A6373430}"/>
                </a:ext>
              </a:extLst>
            </p:cNvPr>
            <p:cNvSpPr/>
            <p:nvPr/>
          </p:nvSpPr>
          <p:spPr>
            <a:xfrm>
              <a:off x="16535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0BF31144-9041-57D5-8C40-62B406F68D79}"/>
                </a:ext>
              </a:extLst>
            </p:cNvPr>
            <p:cNvSpPr/>
            <p:nvPr/>
          </p:nvSpPr>
          <p:spPr>
            <a:xfrm>
              <a:off x="16002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DB0B689D-E736-3C92-CCB0-4CABC0FCACA6}"/>
                </a:ext>
              </a:extLst>
            </p:cNvPr>
            <p:cNvSpPr/>
            <p:nvPr/>
          </p:nvSpPr>
          <p:spPr>
            <a:xfrm>
              <a:off x="18059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81611C11-2829-1690-8EB1-DBA8D7CA9A63}"/>
                </a:ext>
              </a:extLst>
            </p:cNvPr>
            <p:cNvSpPr/>
            <p:nvPr/>
          </p:nvSpPr>
          <p:spPr>
            <a:xfrm>
              <a:off x="17526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id="{D2B56A29-DFE2-4990-66AC-CF5707AC8AB1}"/>
                </a:ext>
              </a:extLst>
            </p:cNvPr>
            <p:cNvSpPr/>
            <p:nvPr/>
          </p:nvSpPr>
          <p:spPr>
            <a:xfrm>
              <a:off x="19050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AB5BBE0B-B670-71EB-CC86-4B3F1F928365}"/>
                </a:ext>
              </a:extLst>
            </p:cNvPr>
            <p:cNvSpPr/>
            <p:nvPr/>
          </p:nvSpPr>
          <p:spPr>
            <a:xfrm>
              <a:off x="19583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8833AB1A-596F-2AE7-9572-459F7438E30B}"/>
                </a:ext>
              </a:extLst>
            </p:cNvPr>
            <p:cNvSpPr/>
            <p:nvPr/>
          </p:nvSpPr>
          <p:spPr>
            <a:xfrm>
              <a:off x="20574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3BC2728-996D-EB57-37F8-B03DB37BD441}"/>
                </a:ext>
              </a:extLst>
            </p:cNvPr>
            <p:cNvSpPr/>
            <p:nvPr/>
          </p:nvSpPr>
          <p:spPr>
            <a:xfrm>
              <a:off x="21107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6186318B-33F8-39D0-69A4-1CD652D3F8FC}"/>
                </a:ext>
              </a:extLst>
            </p:cNvPr>
            <p:cNvSpPr/>
            <p:nvPr/>
          </p:nvSpPr>
          <p:spPr>
            <a:xfrm>
              <a:off x="22098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66D32CAB-AD4A-B650-B381-625AC3971993}"/>
                </a:ext>
              </a:extLst>
            </p:cNvPr>
            <p:cNvSpPr/>
            <p:nvPr/>
          </p:nvSpPr>
          <p:spPr>
            <a:xfrm>
              <a:off x="22631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DC56265E-1352-F9D5-B9AD-00815CFD933D}"/>
                </a:ext>
              </a:extLst>
            </p:cNvPr>
            <p:cNvSpPr/>
            <p:nvPr/>
          </p:nvSpPr>
          <p:spPr>
            <a:xfrm>
              <a:off x="23622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74FEA10B-1721-6575-9CBA-BE50A6C95137}"/>
                </a:ext>
              </a:extLst>
            </p:cNvPr>
            <p:cNvSpPr/>
            <p:nvPr/>
          </p:nvSpPr>
          <p:spPr>
            <a:xfrm>
              <a:off x="24155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D1995EC0-547B-D4F9-36FA-CAA136A6A138}"/>
                </a:ext>
              </a:extLst>
            </p:cNvPr>
            <p:cNvSpPr/>
            <p:nvPr/>
          </p:nvSpPr>
          <p:spPr>
            <a:xfrm>
              <a:off x="25146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AD3E9D27-70BA-C76D-29BA-C09E4A83C40A}"/>
                </a:ext>
              </a:extLst>
            </p:cNvPr>
            <p:cNvSpPr/>
            <p:nvPr/>
          </p:nvSpPr>
          <p:spPr>
            <a:xfrm>
              <a:off x="25679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4591BDD0-F76C-CD62-9173-8573C82197D1}"/>
                </a:ext>
              </a:extLst>
            </p:cNvPr>
            <p:cNvSpPr/>
            <p:nvPr/>
          </p:nvSpPr>
          <p:spPr>
            <a:xfrm>
              <a:off x="26670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673EE6FA-EB8E-FE1F-31FE-559458DF8F0C}"/>
                </a:ext>
              </a:extLst>
            </p:cNvPr>
            <p:cNvSpPr/>
            <p:nvPr/>
          </p:nvSpPr>
          <p:spPr>
            <a:xfrm>
              <a:off x="2720340" y="35394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CA0062AC-735E-809E-08DF-6496195D0BA7}"/>
                </a:ext>
              </a:extLst>
            </p:cNvPr>
            <p:cNvSpPr/>
            <p:nvPr/>
          </p:nvSpPr>
          <p:spPr>
            <a:xfrm>
              <a:off x="28727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7792F5C4-F843-E580-71B8-BD89E0114359}"/>
                </a:ext>
              </a:extLst>
            </p:cNvPr>
            <p:cNvSpPr/>
            <p:nvPr/>
          </p:nvSpPr>
          <p:spPr>
            <a:xfrm>
              <a:off x="28194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347DA12-C98B-4A47-0C8B-178EF824B1BA}"/>
                </a:ext>
              </a:extLst>
            </p:cNvPr>
            <p:cNvSpPr/>
            <p:nvPr/>
          </p:nvSpPr>
          <p:spPr>
            <a:xfrm>
              <a:off x="30251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257E5E5D-3E22-4DA0-22B1-459D4CA1F004}"/>
                </a:ext>
              </a:extLst>
            </p:cNvPr>
            <p:cNvSpPr/>
            <p:nvPr/>
          </p:nvSpPr>
          <p:spPr>
            <a:xfrm>
              <a:off x="29718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7C5ED8CD-2D32-0CD7-A807-648AA8A56C02}"/>
                </a:ext>
              </a:extLst>
            </p:cNvPr>
            <p:cNvSpPr/>
            <p:nvPr/>
          </p:nvSpPr>
          <p:spPr>
            <a:xfrm>
              <a:off x="31775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9E219E0B-CCAF-B0DB-9BED-D6980EEC6A36}"/>
                </a:ext>
              </a:extLst>
            </p:cNvPr>
            <p:cNvSpPr/>
            <p:nvPr/>
          </p:nvSpPr>
          <p:spPr>
            <a:xfrm>
              <a:off x="31242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62B3E6DD-8D7D-E242-D2DE-1170ECDA3668}"/>
                </a:ext>
              </a:extLst>
            </p:cNvPr>
            <p:cNvSpPr/>
            <p:nvPr/>
          </p:nvSpPr>
          <p:spPr>
            <a:xfrm>
              <a:off x="33299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6" name="Rectangle 2105">
              <a:extLst>
                <a:ext uri="{FF2B5EF4-FFF2-40B4-BE49-F238E27FC236}">
                  <a16:creationId xmlns:a16="http://schemas.microsoft.com/office/drawing/2014/main" id="{84183B9B-CCD6-8289-1930-EDCD61189A76}"/>
                </a:ext>
              </a:extLst>
            </p:cNvPr>
            <p:cNvSpPr/>
            <p:nvPr/>
          </p:nvSpPr>
          <p:spPr>
            <a:xfrm>
              <a:off x="32766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7" name="Oval 2106">
              <a:extLst>
                <a:ext uri="{FF2B5EF4-FFF2-40B4-BE49-F238E27FC236}">
                  <a16:creationId xmlns:a16="http://schemas.microsoft.com/office/drawing/2014/main" id="{1BCB704A-BDCF-5EB3-4C34-268189D55210}"/>
                </a:ext>
              </a:extLst>
            </p:cNvPr>
            <p:cNvSpPr/>
            <p:nvPr/>
          </p:nvSpPr>
          <p:spPr>
            <a:xfrm>
              <a:off x="34823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8" name="Rectangle 2107">
              <a:extLst>
                <a:ext uri="{FF2B5EF4-FFF2-40B4-BE49-F238E27FC236}">
                  <a16:creationId xmlns:a16="http://schemas.microsoft.com/office/drawing/2014/main" id="{D43420DE-45D7-8EF8-E1F1-B9C164DEB48E}"/>
                </a:ext>
              </a:extLst>
            </p:cNvPr>
            <p:cNvSpPr/>
            <p:nvPr/>
          </p:nvSpPr>
          <p:spPr>
            <a:xfrm>
              <a:off x="34290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9" name="Oval 2108">
              <a:extLst>
                <a:ext uri="{FF2B5EF4-FFF2-40B4-BE49-F238E27FC236}">
                  <a16:creationId xmlns:a16="http://schemas.microsoft.com/office/drawing/2014/main" id="{69C7E2D4-06EB-67D8-350F-40216325CF59}"/>
                </a:ext>
              </a:extLst>
            </p:cNvPr>
            <p:cNvSpPr/>
            <p:nvPr/>
          </p:nvSpPr>
          <p:spPr>
            <a:xfrm>
              <a:off x="36347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5D82AE47-240D-F126-0B2C-5EAC5C21D902}"/>
                </a:ext>
              </a:extLst>
            </p:cNvPr>
            <p:cNvSpPr/>
            <p:nvPr/>
          </p:nvSpPr>
          <p:spPr>
            <a:xfrm>
              <a:off x="35814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1" name="Oval 2110">
              <a:extLst>
                <a:ext uri="{FF2B5EF4-FFF2-40B4-BE49-F238E27FC236}">
                  <a16:creationId xmlns:a16="http://schemas.microsoft.com/office/drawing/2014/main" id="{749CF317-96CD-2489-13D2-A454B4DBAA56}"/>
                </a:ext>
              </a:extLst>
            </p:cNvPr>
            <p:cNvSpPr/>
            <p:nvPr/>
          </p:nvSpPr>
          <p:spPr>
            <a:xfrm>
              <a:off x="37871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2" name="Rectangle 2111">
              <a:extLst>
                <a:ext uri="{FF2B5EF4-FFF2-40B4-BE49-F238E27FC236}">
                  <a16:creationId xmlns:a16="http://schemas.microsoft.com/office/drawing/2014/main" id="{73CCF0E0-FD66-6A55-3EEF-5770D32F7451}"/>
                </a:ext>
              </a:extLst>
            </p:cNvPr>
            <p:cNvSpPr/>
            <p:nvPr/>
          </p:nvSpPr>
          <p:spPr>
            <a:xfrm>
              <a:off x="37338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3" name="Oval 2112">
              <a:extLst>
                <a:ext uri="{FF2B5EF4-FFF2-40B4-BE49-F238E27FC236}">
                  <a16:creationId xmlns:a16="http://schemas.microsoft.com/office/drawing/2014/main" id="{A6377408-6E30-C71D-777F-DF5B70CA37F1}"/>
                </a:ext>
              </a:extLst>
            </p:cNvPr>
            <p:cNvSpPr/>
            <p:nvPr/>
          </p:nvSpPr>
          <p:spPr>
            <a:xfrm>
              <a:off x="39395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E82CD7C6-EA8F-E6AA-5D93-651D32E2839A}"/>
                </a:ext>
              </a:extLst>
            </p:cNvPr>
            <p:cNvSpPr/>
            <p:nvPr/>
          </p:nvSpPr>
          <p:spPr>
            <a:xfrm>
              <a:off x="38862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38CB9191-1477-94A4-E50A-0ECD149795EC}"/>
                </a:ext>
              </a:extLst>
            </p:cNvPr>
            <p:cNvSpPr/>
            <p:nvPr/>
          </p:nvSpPr>
          <p:spPr>
            <a:xfrm>
              <a:off x="40386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6" name="Oval 2115">
              <a:extLst>
                <a:ext uri="{FF2B5EF4-FFF2-40B4-BE49-F238E27FC236}">
                  <a16:creationId xmlns:a16="http://schemas.microsoft.com/office/drawing/2014/main" id="{65A403CF-3184-565E-C236-70CE39096D66}"/>
                </a:ext>
              </a:extLst>
            </p:cNvPr>
            <p:cNvSpPr/>
            <p:nvPr/>
          </p:nvSpPr>
          <p:spPr>
            <a:xfrm>
              <a:off x="4091940" y="3539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239E0F8E-0C21-D9C0-3279-34DACB719C77}"/>
                </a:ext>
              </a:extLst>
            </p:cNvPr>
            <p:cNvSpPr/>
            <p:nvPr/>
          </p:nvSpPr>
          <p:spPr>
            <a:xfrm>
              <a:off x="41910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0F3A885C-1481-499D-DF62-3FE57EF52276}"/>
                </a:ext>
              </a:extLst>
            </p:cNvPr>
            <p:cNvSpPr/>
            <p:nvPr/>
          </p:nvSpPr>
          <p:spPr>
            <a:xfrm>
              <a:off x="4244340" y="3539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19" name="Rectangle 2118">
              <a:extLst>
                <a:ext uri="{FF2B5EF4-FFF2-40B4-BE49-F238E27FC236}">
                  <a16:creationId xmlns:a16="http://schemas.microsoft.com/office/drawing/2014/main" id="{2229551B-B9B2-60A8-4940-A82E1E555473}"/>
                </a:ext>
              </a:extLst>
            </p:cNvPr>
            <p:cNvSpPr/>
            <p:nvPr/>
          </p:nvSpPr>
          <p:spPr>
            <a:xfrm>
              <a:off x="43434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93110232-3E42-A698-00DA-E47E946A6746}"/>
                </a:ext>
              </a:extLst>
            </p:cNvPr>
            <p:cNvSpPr/>
            <p:nvPr/>
          </p:nvSpPr>
          <p:spPr>
            <a:xfrm>
              <a:off x="4396740" y="3539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4234666D-4C03-1180-0439-EB30F71321C1}"/>
                </a:ext>
              </a:extLst>
            </p:cNvPr>
            <p:cNvSpPr/>
            <p:nvPr/>
          </p:nvSpPr>
          <p:spPr>
            <a:xfrm>
              <a:off x="4495800" y="34861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29AB7EBB-52DD-4E06-D171-B41BC1FBEC7B}"/>
                </a:ext>
              </a:extLst>
            </p:cNvPr>
            <p:cNvSpPr/>
            <p:nvPr/>
          </p:nvSpPr>
          <p:spPr>
            <a:xfrm>
              <a:off x="4549140" y="353949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C9AA9411-27F9-1A6D-08D0-DC57D6318411}"/>
                </a:ext>
              </a:extLst>
            </p:cNvPr>
            <p:cNvSpPr/>
            <p:nvPr/>
          </p:nvSpPr>
          <p:spPr>
            <a:xfrm>
              <a:off x="47015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4" name="Rectangle 2123">
              <a:extLst>
                <a:ext uri="{FF2B5EF4-FFF2-40B4-BE49-F238E27FC236}">
                  <a16:creationId xmlns:a16="http://schemas.microsoft.com/office/drawing/2014/main" id="{BD847333-AC3D-0545-F393-4581626D54B1}"/>
                </a:ext>
              </a:extLst>
            </p:cNvPr>
            <p:cNvSpPr/>
            <p:nvPr/>
          </p:nvSpPr>
          <p:spPr>
            <a:xfrm>
              <a:off x="46482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047DEA1E-62DD-91CD-DFBB-A4722F1CC69E}"/>
                </a:ext>
              </a:extLst>
            </p:cNvPr>
            <p:cNvSpPr/>
            <p:nvPr/>
          </p:nvSpPr>
          <p:spPr>
            <a:xfrm>
              <a:off x="48539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6" name="Rectangle 2125">
              <a:extLst>
                <a:ext uri="{FF2B5EF4-FFF2-40B4-BE49-F238E27FC236}">
                  <a16:creationId xmlns:a16="http://schemas.microsoft.com/office/drawing/2014/main" id="{A98509F7-B4A0-5D4D-2C98-0D712654B9CF}"/>
                </a:ext>
              </a:extLst>
            </p:cNvPr>
            <p:cNvSpPr/>
            <p:nvPr/>
          </p:nvSpPr>
          <p:spPr>
            <a:xfrm>
              <a:off x="48006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0AEACA48-07F4-B522-857A-056E8ED5B7FA}"/>
                </a:ext>
              </a:extLst>
            </p:cNvPr>
            <p:cNvSpPr/>
            <p:nvPr/>
          </p:nvSpPr>
          <p:spPr>
            <a:xfrm>
              <a:off x="50063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8" name="Rectangle 2127">
              <a:extLst>
                <a:ext uri="{FF2B5EF4-FFF2-40B4-BE49-F238E27FC236}">
                  <a16:creationId xmlns:a16="http://schemas.microsoft.com/office/drawing/2014/main" id="{0DE6EF83-2C47-52B1-06A6-BA07A0B49E7D}"/>
                </a:ext>
              </a:extLst>
            </p:cNvPr>
            <p:cNvSpPr/>
            <p:nvPr/>
          </p:nvSpPr>
          <p:spPr>
            <a:xfrm>
              <a:off x="49530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5E5D1738-6413-47BE-FEED-55B7F899B254}"/>
                </a:ext>
              </a:extLst>
            </p:cNvPr>
            <p:cNvSpPr/>
            <p:nvPr/>
          </p:nvSpPr>
          <p:spPr>
            <a:xfrm>
              <a:off x="51587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0" name="Rectangle 2129">
              <a:extLst>
                <a:ext uri="{FF2B5EF4-FFF2-40B4-BE49-F238E27FC236}">
                  <a16:creationId xmlns:a16="http://schemas.microsoft.com/office/drawing/2014/main" id="{B1B8771B-682C-FD53-F5A8-487B07A300CC}"/>
                </a:ext>
              </a:extLst>
            </p:cNvPr>
            <p:cNvSpPr/>
            <p:nvPr/>
          </p:nvSpPr>
          <p:spPr>
            <a:xfrm>
              <a:off x="51054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676DEA8D-83F5-72EE-7D64-8D00E0C7B04B}"/>
                </a:ext>
              </a:extLst>
            </p:cNvPr>
            <p:cNvSpPr/>
            <p:nvPr/>
          </p:nvSpPr>
          <p:spPr>
            <a:xfrm>
              <a:off x="53111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2" name="Rectangle 2131">
              <a:extLst>
                <a:ext uri="{FF2B5EF4-FFF2-40B4-BE49-F238E27FC236}">
                  <a16:creationId xmlns:a16="http://schemas.microsoft.com/office/drawing/2014/main" id="{84AA64B2-DAEC-8485-86AA-FEDDFCA70973}"/>
                </a:ext>
              </a:extLst>
            </p:cNvPr>
            <p:cNvSpPr/>
            <p:nvPr/>
          </p:nvSpPr>
          <p:spPr>
            <a:xfrm>
              <a:off x="52578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CC4B3051-4663-8DE7-DD0F-92C953B32860}"/>
                </a:ext>
              </a:extLst>
            </p:cNvPr>
            <p:cNvSpPr/>
            <p:nvPr/>
          </p:nvSpPr>
          <p:spPr>
            <a:xfrm>
              <a:off x="54635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4" name="Rectangle 2133">
              <a:extLst>
                <a:ext uri="{FF2B5EF4-FFF2-40B4-BE49-F238E27FC236}">
                  <a16:creationId xmlns:a16="http://schemas.microsoft.com/office/drawing/2014/main" id="{795EA9E9-6475-60C8-D13F-7301CFE07336}"/>
                </a:ext>
              </a:extLst>
            </p:cNvPr>
            <p:cNvSpPr/>
            <p:nvPr/>
          </p:nvSpPr>
          <p:spPr>
            <a:xfrm>
              <a:off x="54102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1C927F0C-F9B1-BA8C-8C95-2A34592390CA}"/>
                </a:ext>
              </a:extLst>
            </p:cNvPr>
            <p:cNvSpPr/>
            <p:nvPr/>
          </p:nvSpPr>
          <p:spPr>
            <a:xfrm>
              <a:off x="56159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6" name="Rectangle 2135">
              <a:extLst>
                <a:ext uri="{FF2B5EF4-FFF2-40B4-BE49-F238E27FC236}">
                  <a16:creationId xmlns:a16="http://schemas.microsoft.com/office/drawing/2014/main" id="{8A54D77B-F186-0E10-7F2A-23CECDE85991}"/>
                </a:ext>
              </a:extLst>
            </p:cNvPr>
            <p:cNvSpPr/>
            <p:nvPr/>
          </p:nvSpPr>
          <p:spPr>
            <a:xfrm>
              <a:off x="55626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ECE16C-8F84-2225-B9D5-730226448788}"/>
                </a:ext>
              </a:extLst>
            </p:cNvPr>
            <p:cNvSpPr/>
            <p:nvPr/>
          </p:nvSpPr>
          <p:spPr>
            <a:xfrm>
              <a:off x="57683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8" name="Rectangle 2137">
              <a:extLst>
                <a:ext uri="{FF2B5EF4-FFF2-40B4-BE49-F238E27FC236}">
                  <a16:creationId xmlns:a16="http://schemas.microsoft.com/office/drawing/2014/main" id="{FA444238-4D47-D8D8-0C5E-62D025F4F883}"/>
                </a:ext>
              </a:extLst>
            </p:cNvPr>
            <p:cNvSpPr/>
            <p:nvPr/>
          </p:nvSpPr>
          <p:spPr>
            <a:xfrm>
              <a:off x="57150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7F8137EB-6FC8-BB25-85B6-7A82FA72F3FB}"/>
                </a:ext>
              </a:extLst>
            </p:cNvPr>
            <p:cNvSpPr/>
            <p:nvPr/>
          </p:nvSpPr>
          <p:spPr>
            <a:xfrm>
              <a:off x="59207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0" name="Rectangle 2139">
              <a:extLst>
                <a:ext uri="{FF2B5EF4-FFF2-40B4-BE49-F238E27FC236}">
                  <a16:creationId xmlns:a16="http://schemas.microsoft.com/office/drawing/2014/main" id="{CF977C49-5AD8-3D24-672C-9E5EE3DC29A7}"/>
                </a:ext>
              </a:extLst>
            </p:cNvPr>
            <p:cNvSpPr/>
            <p:nvPr/>
          </p:nvSpPr>
          <p:spPr>
            <a:xfrm>
              <a:off x="58674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AF0FE62F-01C2-9C26-91A6-77656929FF03}"/>
                </a:ext>
              </a:extLst>
            </p:cNvPr>
            <p:cNvSpPr/>
            <p:nvPr/>
          </p:nvSpPr>
          <p:spPr>
            <a:xfrm>
              <a:off x="6073140" y="3539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2" name="Rectangle 2141">
              <a:extLst>
                <a:ext uri="{FF2B5EF4-FFF2-40B4-BE49-F238E27FC236}">
                  <a16:creationId xmlns:a16="http://schemas.microsoft.com/office/drawing/2014/main" id="{2867BB4E-3D07-42DB-2C87-4E8874420BD2}"/>
                </a:ext>
              </a:extLst>
            </p:cNvPr>
            <p:cNvSpPr/>
            <p:nvPr/>
          </p:nvSpPr>
          <p:spPr>
            <a:xfrm>
              <a:off x="6019800" y="3486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F2F7C04D-0CFF-E62E-EFD6-3738E462DDE4}"/>
                </a:ext>
              </a:extLst>
            </p:cNvPr>
            <p:cNvSpPr/>
            <p:nvPr/>
          </p:nvSpPr>
          <p:spPr>
            <a:xfrm>
              <a:off x="1043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4" name="Rectangle 2143">
              <a:extLst>
                <a:ext uri="{FF2B5EF4-FFF2-40B4-BE49-F238E27FC236}">
                  <a16:creationId xmlns:a16="http://schemas.microsoft.com/office/drawing/2014/main" id="{9E72A0E0-B8AD-909F-2117-323ED7E5525A}"/>
                </a:ext>
              </a:extLst>
            </p:cNvPr>
            <p:cNvSpPr/>
            <p:nvPr/>
          </p:nvSpPr>
          <p:spPr>
            <a:xfrm>
              <a:off x="990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9C5DD162-E0A8-61B2-9D18-60FE521B983A}"/>
                </a:ext>
              </a:extLst>
            </p:cNvPr>
            <p:cNvSpPr/>
            <p:nvPr/>
          </p:nvSpPr>
          <p:spPr>
            <a:xfrm>
              <a:off x="1196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6" name="Rectangle 2145">
              <a:extLst>
                <a:ext uri="{FF2B5EF4-FFF2-40B4-BE49-F238E27FC236}">
                  <a16:creationId xmlns:a16="http://schemas.microsoft.com/office/drawing/2014/main" id="{EC0311A9-EFB8-6AC5-99A4-CF0CD6BA56A9}"/>
                </a:ext>
              </a:extLst>
            </p:cNvPr>
            <p:cNvSpPr/>
            <p:nvPr/>
          </p:nvSpPr>
          <p:spPr>
            <a:xfrm>
              <a:off x="1143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42C8A28D-422C-D6BA-0E6C-F80BC6499F84}"/>
                </a:ext>
              </a:extLst>
            </p:cNvPr>
            <p:cNvSpPr/>
            <p:nvPr/>
          </p:nvSpPr>
          <p:spPr>
            <a:xfrm>
              <a:off x="1348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B26A0A0E-22FA-6844-0090-D680AB780C42}"/>
                </a:ext>
              </a:extLst>
            </p:cNvPr>
            <p:cNvSpPr/>
            <p:nvPr/>
          </p:nvSpPr>
          <p:spPr>
            <a:xfrm>
              <a:off x="1295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4663219A-F0D0-171C-EB8E-253FA7BFBAEF}"/>
                </a:ext>
              </a:extLst>
            </p:cNvPr>
            <p:cNvSpPr/>
            <p:nvPr/>
          </p:nvSpPr>
          <p:spPr>
            <a:xfrm>
              <a:off x="1501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0" name="Rectangle 2149">
              <a:extLst>
                <a:ext uri="{FF2B5EF4-FFF2-40B4-BE49-F238E27FC236}">
                  <a16:creationId xmlns:a16="http://schemas.microsoft.com/office/drawing/2014/main" id="{E3F95AB3-5ED5-E541-534A-0486425AE3B9}"/>
                </a:ext>
              </a:extLst>
            </p:cNvPr>
            <p:cNvSpPr/>
            <p:nvPr/>
          </p:nvSpPr>
          <p:spPr>
            <a:xfrm>
              <a:off x="1447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180C4942-14CC-242D-9181-B4EF48014EAF}"/>
                </a:ext>
              </a:extLst>
            </p:cNvPr>
            <p:cNvSpPr/>
            <p:nvPr/>
          </p:nvSpPr>
          <p:spPr>
            <a:xfrm>
              <a:off x="16535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A6250A8E-0635-060B-846C-A359A6C97C3B}"/>
                </a:ext>
              </a:extLst>
            </p:cNvPr>
            <p:cNvSpPr/>
            <p:nvPr/>
          </p:nvSpPr>
          <p:spPr>
            <a:xfrm>
              <a:off x="16002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E957E8FF-9917-F833-6A41-C98991EFFE1A}"/>
                </a:ext>
              </a:extLst>
            </p:cNvPr>
            <p:cNvSpPr/>
            <p:nvPr/>
          </p:nvSpPr>
          <p:spPr>
            <a:xfrm>
              <a:off x="1805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BE213FCC-8C89-B6EB-47DB-A180FE354E43}"/>
                </a:ext>
              </a:extLst>
            </p:cNvPr>
            <p:cNvSpPr/>
            <p:nvPr/>
          </p:nvSpPr>
          <p:spPr>
            <a:xfrm>
              <a:off x="1752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1A23BB88-592F-24EA-D924-61A38E75C49F}"/>
                </a:ext>
              </a:extLst>
            </p:cNvPr>
            <p:cNvSpPr/>
            <p:nvPr/>
          </p:nvSpPr>
          <p:spPr>
            <a:xfrm>
              <a:off x="1905000" y="3638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BDD64655-8689-CCEE-7A8B-692A76B57059}"/>
                </a:ext>
              </a:extLst>
            </p:cNvPr>
            <p:cNvSpPr/>
            <p:nvPr/>
          </p:nvSpPr>
          <p:spPr>
            <a:xfrm>
              <a:off x="1958340" y="3691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D481DAE4-91EF-511D-9D53-48CD059A6EEB}"/>
                </a:ext>
              </a:extLst>
            </p:cNvPr>
            <p:cNvSpPr/>
            <p:nvPr/>
          </p:nvSpPr>
          <p:spPr>
            <a:xfrm>
              <a:off x="2057400" y="3638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1881BB6-7234-2725-5952-BE237D76BF1D}"/>
                </a:ext>
              </a:extLst>
            </p:cNvPr>
            <p:cNvSpPr/>
            <p:nvPr/>
          </p:nvSpPr>
          <p:spPr>
            <a:xfrm>
              <a:off x="2110740" y="3691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92B7DA3C-9A00-B378-1004-BE66C1AA0A16}"/>
                </a:ext>
              </a:extLst>
            </p:cNvPr>
            <p:cNvSpPr/>
            <p:nvPr/>
          </p:nvSpPr>
          <p:spPr>
            <a:xfrm>
              <a:off x="2209800" y="3638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A9E872E5-B9C7-B87B-FEBD-C59BF4D00A51}"/>
                </a:ext>
              </a:extLst>
            </p:cNvPr>
            <p:cNvSpPr/>
            <p:nvPr/>
          </p:nvSpPr>
          <p:spPr>
            <a:xfrm>
              <a:off x="2263140" y="3691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1" name="Rectangle 2160">
              <a:extLst>
                <a:ext uri="{FF2B5EF4-FFF2-40B4-BE49-F238E27FC236}">
                  <a16:creationId xmlns:a16="http://schemas.microsoft.com/office/drawing/2014/main" id="{DEB40345-C9C1-0BCF-8AEF-1F52F58EA8E8}"/>
                </a:ext>
              </a:extLst>
            </p:cNvPr>
            <p:cNvSpPr/>
            <p:nvPr/>
          </p:nvSpPr>
          <p:spPr>
            <a:xfrm>
              <a:off x="2362200" y="3638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1F313881-682E-EE2D-410D-115BF9D3E807}"/>
                </a:ext>
              </a:extLst>
            </p:cNvPr>
            <p:cNvSpPr/>
            <p:nvPr/>
          </p:nvSpPr>
          <p:spPr>
            <a:xfrm>
              <a:off x="2415540" y="3691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3" name="Rectangle 2162">
              <a:extLst>
                <a:ext uri="{FF2B5EF4-FFF2-40B4-BE49-F238E27FC236}">
                  <a16:creationId xmlns:a16="http://schemas.microsoft.com/office/drawing/2014/main" id="{1F88E130-4258-0A41-BA36-51B51970A205}"/>
                </a:ext>
              </a:extLst>
            </p:cNvPr>
            <p:cNvSpPr/>
            <p:nvPr/>
          </p:nvSpPr>
          <p:spPr>
            <a:xfrm>
              <a:off x="2514600" y="36385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D43C8D2D-26C0-317D-151B-61E6173B203D}"/>
                </a:ext>
              </a:extLst>
            </p:cNvPr>
            <p:cNvSpPr/>
            <p:nvPr/>
          </p:nvSpPr>
          <p:spPr>
            <a:xfrm>
              <a:off x="2567940" y="36918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3BEFB6A5-8251-D9FA-5EE2-5DAB8836F89A}"/>
                </a:ext>
              </a:extLst>
            </p:cNvPr>
            <p:cNvSpPr/>
            <p:nvPr/>
          </p:nvSpPr>
          <p:spPr>
            <a:xfrm>
              <a:off x="2720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6" name="Rectangle 2165">
              <a:extLst>
                <a:ext uri="{FF2B5EF4-FFF2-40B4-BE49-F238E27FC236}">
                  <a16:creationId xmlns:a16="http://schemas.microsoft.com/office/drawing/2014/main" id="{48CD5C6A-9B24-1B61-2315-99D8EA7251DD}"/>
                </a:ext>
              </a:extLst>
            </p:cNvPr>
            <p:cNvSpPr/>
            <p:nvPr/>
          </p:nvSpPr>
          <p:spPr>
            <a:xfrm>
              <a:off x="2667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5838B826-6EA2-02DC-C6F9-5139DFC2D8BB}"/>
                </a:ext>
              </a:extLst>
            </p:cNvPr>
            <p:cNvSpPr/>
            <p:nvPr/>
          </p:nvSpPr>
          <p:spPr>
            <a:xfrm>
              <a:off x="2872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8" name="Rectangle 2167">
              <a:extLst>
                <a:ext uri="{FF2B5EF4-FFF2-40B4-BE49-F238E27FC236}">
                  <a16:creationId xmlns:a16="http://schemas.microsoft.com/office/drawing/2014/main" id="{6CDB6CD4-1569-D433-5D64-2D398F0870A2}"/>
                </a:ext>
              </a:extLst>
            </p:cNvPr>
            <p:cNvSpPr/>
            <p:nvPr/>
          </p:nvSpPr>
          <p:spPr>
            <a:xfrm>
              <a:off x="2819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73D5DE71-81E8-8E7B-94E0-15774D8E2F60}"/>
                </a:ext>
              </a:extLst>
            </p:cNvPr>
            <p:cNvSpPr/>
            <p:nvPr/>
          </p:nvSpPr>
          <p:spPr>
            <a:xfrm>
              <a:off x="3025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0" name="Rectangle 2169">
              <a:extLst>
                <a:ext uri="{FF2B5EF4-FFF2-40B4-BE49-F238E27FC236}">
                  <a16:creationId xmlns:a16="http://schemas.microsoft.com/office/drawing/2014/main" id="{BB9A16A7-B8B9-50B5-6AB0-F35B9DB96293}"/>
                </a:ext>
              </a:extLst>
            </p:cNvPr>
            <p:cNvSpPr/>
            <p:nvPr/>
          </p:nvSpPr>
          <p:spPr>
            <a:xfrm>
              <a:off x="2971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3E365A03-7B9B-6A3E-3499-757754847831}"/>
                </a:ext>
              </a:extLst>
            </p:cNvPr>
            <p:cNvSpPr/>
            <p:nvPr/>
          </p:nvSpPr>
          <p:spPr>
            <a:xfrm>
              <a:off x="31775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C0418EC5-A60F-C329-5F5F-46F5638E8BD5}"/>
                </a:ext>
              </a:extLst>
            </p:cNvPr>
            <p:cNvSpPr/>
            <p:nvPr/>
          </p:nvSpPr>
          <p:spPr>
            <a:xfrm>
              <a:off x="31242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81B3601A-13EC-F233-8700-0265236C1A2D}"/>
                </a:ext>
              </a:extLst>
            </p:cNvPr>
            <p:cNvSpPr/>
            <p:nvPr/>
          </p:nvSpPr>
          <p:spPr>
            <a:xfrm>
              <a:off x="3329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4" name="Rectangle 2173">
              <a:extLst>
                <a:ext uri="{FF2B5EF4-FFF2-40B4-BE49-F238E27FC236}">
                  <a16:creationId xmlns:a16="http://schemas.microsoft.com/office/drawing/2014/main" id="{4D073E2E-787D-AC93-C908-1E1A74C66B62}"/>
                </a:ext>
              </a:extLst>
            </p:cNvPr>
            <p:cNvSpPr/>
            <p:nvPr/>
          </p:nvSpPr>
          <p:spPr>
            <a:xfrm>
              <a:off x="3276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1C7490A2-ACE1-46A9-58C9-0AA33ECF77B3}"/>
                </a:ext>
              </a:extLst>
            </p:cNvPr>
            <p:cNvSpPr/>
            <p:nvPr/>
          </p:nvSpPr>
          <p:spPr>
            <a:xfrm>
              <a:off x="3482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88687F49-12EF-729C-7252-05EFD508C2FD}"/>
                </a:ext>
              </a:extLst>
            </p:cNvPr>
            <p:cNvSpPr/>
            <p:nvPr/>
          </p:nvSpPr>
          <p:spPr>
            <a:xfrm>
              <a:off x="3429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52DF0C42-86AB-EFC4-EB84-2CC9FB28EF76}"/>
                </a:ext>
              </a:extLst>
            </p:cNvPr>
            <p:cNvSpPr/>
            <p:nvPr/>
          </p:nvSpPr>
          <p:spPr>
            <a:xfrm>
              <a:off x="3634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8" name="Rectangle 2177">
              <a:extLst>
                <a:ext uri="{FF2B5EF4-FFF2-40B4-BE49-F238E27FC236}">
                  <a16:creationId xmlns:a16="http://schemas.microsoft.com/office/drawing/2014/main" id="{2C2FD9D7-B0D8-2295-6C1A-475F6C54EA09}"/>
                </a:ext>
              </a:extLst>
            </p:cNvPr>
            <p:cNvSpPr/>
            <p:nvPr/>
          </p:nvSpPr>
          <p:spPr>
            <a:xfrm>
              <a:off x="3581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793DB48C-F667-44B9-1A8C-AA8D227CA3B3}"/>
                </a:ext>
              </a:extLst>
            </p:cNvPr>
            <p:cNvSpPr/>
            <p:nvPr/>
          </p:nvSpPr>
          <p:spPr>
            <a:xfrm>
              <a:off x="3787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0" name="Rectangle 2179">
              <a:extLst>
                <a:ext uri="{FF2B5EF4-FFF2-40B4-BE49-F238E27FC236}">
                  <a16:creationId xmlns:a16="http://schemas.microsoft.com/office/drawing/2014/main" id="{EEA08731-0043-9641-A276-1FD38A01D93B}"/>
                </a:ext>
              </a:extLst>
            </p:cNvPr>
            <p:cNvSpPr/>
            <p:nvPr/>
          </p:nvSpPr>
          <p:spPr>
            <a:xfrm>
              <a:off x="3733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4DD8583B-D935-CFB6-AC9A-DEFA6AAC2C57}"/>
                </a:ext>
              </a:extLst>
            </p:cNvPr>
            <p:cNvSpPr/>
            <p:nvPr/>
          </p:nvSpPr>
          <p:spPr>
            <a:xfrm>
              <a:off x="39395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2" name="Rectangle 2181">
              <a:extLst>
                <a:ext uri="{FF2B5EF4-FFF2-40B4-BE49-F238E27FC236}">
                  <a16:creationId xmlns:a16="http://schemas.microsoft.com/office/drawing/2014/main" id="{C60174B3-FA64-6212-D42D-C5D5808ACE1C}"/>
                </a:ext>
              </a:extLst>
            </p:cNvPr>
            <p:cNvSpPr/>
            <p:nvPr/>
          </p:nvSpPr>
          <p:spPr>
            <a:xfrm>
              <a:off x="38862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BF7CA585-AF48-2B90-50C8-CAD40E6F78E7}"/>
                </a:ext>
              </a:extLst>
            </p:cNvPr>
            <p:cNvSpPr/>
            <p:nvPr/>
          </p:nvSpPr>
          <p:spPr>
            <a:xfrm>
              <a:off x="4091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4" name="Rectangle 2183">
              <a:extLst>
                <a:ext uri="{FF2B5EF4-FFF2-40B4-BE49-F238E27FC236}">
                  <a16:creationId xmlns:a16="http://schemas.microsoft.com/office/drawing/2014/main" id="{4872591B-93BF-6C92-715D-5738C0DDFB37}"/>
                </a:ext>
              </a:extLst>
            </p:cNvPr>
            <p:cNvSpPr/>
            <p:nvPr/>
          </p:nvSpPr>
          <p:spPr>
            <a:xfrm>
              <a:off x="4038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E99A063B-3F2F-BF44-A350-F6D72D4B6C24}"/>
                </a:ext>
              </a:extLst>
            </p:cNvPr>
            <p:cNvSpPr/>
            <p:nvPr/>
          </p:nvSpPr>
          <p:spPr>
            <a:xfrm>
              <a:off x="4244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6" name="Rectangle 2185">
              <a:extLst>
                <a:ext uri="{FF2B5EF4-FFF2-40B4-BE49-F238E27FC236}">
                  <a16:creationId xmlns:a16="http://schemas.microsoft.com/office/drawing/2014/main" id="{4DFCB14F-6D26-EF86-4625-8B32025DD5F0}"/>
                </a:ext>
              </a:extLst>
            </p:cNvPr>
            <p:cNvSpPr/>
            <p:nvPr/>
          </p:nvSpPr>
          <p:spPr>
            <a:xfrm>
              <a:off x="4191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1445DA9B-0A10-498A-77E0-89DD11EC17B7}"/>
                </a:ext>
              </a:extLst>
            </p:cNvPr>
            <p:cNvSpPr/>
            <p:nvPr/>
          </p:nvSpPr>
          <p:spPr>
            <a:xfrm>
              <a:off x="4396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8" name="Rectangle 2187">
              <a:extLst>
                <a:ext uri="{FF2B5EF4-FFF2-40B4-BE49-F238E27FC236}">
                  <a16:creationId xmlns:a16="http://schemas.microsoft.com/office/drawing/2014/main" id="{A465F866-0C65-A021-5770-FDBFB6DD029B}"/>
                </a:ext>
              </a:extLst>
            </p:cNvPr>
            <p:cNvSpPr/>
            <p:nvPr/>
          </p:nvSpPr>
          <p:spPr>
            <a:xfrm>
              <a:off x="4343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23F9F96B-47AA-C83B-6B89-02C922F44EF6}"/>
                </a:ext>
              </a:extLst>
            </p:cNvPr>
            <p:cNvSpPr/>
            <p:nvPr/>
          </p:nvSpPr>
          <p:spPr>
            <a:xfrm>
              <a:off x="4549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0" name="Rectangle 2189">
              <a:extLst>
                <a:ext uri="{FF2B5EF4-FFF2-40B4-BE49-F238E27FC236}">
                  <a16:creationId xmlns:a16="http://schemas.microsoft.com/office/drawing/2014/main" id="{5DB8FD05-FCED-D655-CDCD-C65F83F18859}"/>
                </a:ext>
              </a:extLst>
            </p:cNvPr>
            <p:cNvSpPr/>
            <p:nvPr/>
          </p:nvSpPr>
          <p:spPr>
            <a:xfrm>
              <a:off x="4495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AAFCF10E-7DA8-5B61-4C48-FF2AB90B7F80}"/>
                </a:ext>
              </a:extLst>
            </p:cNvPr>
            <p:cNvSpPr/>
            <p:nvPr/>
          </p:nvSpPr>
          <p:spPr>
            <a:xfrm>
              <a:off x="47015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2" name="Rectangle 2191">
              <a:extLst>
                <a:ext uri="{FF2B5EF4-FFF2-40B4-BE49-F238E27FC236}">
                  <a16:creationId xmlns:a16="http://schemas.microsoft.com/office/drawing/2014/main" id="{CF18505E-C918-FEBB-3544-1C1E727716DC}"/>
                </a:ext>
              </a:extLst>
            </p:cNvPr>
            <p:cNvSpPr/>
            <p:nvPr/>
          </p:nvSpPr>
          <p:spPr>
            <a:xfrm>
              <a:off x="46482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3EC07882-DF90-50F7-879E-047A14F40D95}"/>
                </a:ext>
              </a:extLst>
            </p:cNvPr>
            <p:cNvSpPr/>
            <p:nvPr/>
          </p:nvSpPr>
          <p:spPr>
            <a:xfrm>
              <a:off x="4853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4" name="Rectangle 2193">
              <a:extLst>
                <a:ext uri="{FF2B5EF4-FFF2-40B4-BE49-F238E27FC236}">
                  <a16:creationId xmlns:a16="http://schemas.microsoft.com/office/drawing/2014/main" id="{E42D2E33-9A4A-4A2C-C791-35BEFE8E9A43}"/>
                </a:ext>
              </a:extLst>
            </p:cNvPr>
            <p:cNvSpPr/>
            <p:nvPr/>
          </p:nvSpPr>
          <p:spPr>
            <a:xfrm>
              <a:off x="4800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784C349-C152-578E-B459-F7D186A063F6}"/>
                </a:ext>
              </a:extLst>
            </p:cNvPr>
            <p:cNvSpPr/>
            <p:nvPr/>
          </p:nvSpPr>
          <p:spPr>
            <a:xfrm>
              <a:off x="5006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6" name="Rectangle 2195">
              <a:extLst>
                <a:ext uri="{FF2B5EF4-FFF2-40B4-BE49-F238E27FC236}">
                  <a16:creationId xmlns:a16="http://schemas.microsoft.com/office/drawing/2014/main" id="{90C70660-091E-DCE6-2B39-6007FFC5A1B6}"/>
                </a:ext>
              </a:extLst>
            </p:cNvPr>
            <p:cNvSpPr/>
            <p:nvPr/>
          </p:nvSpPr>
          <p:spPr>
            <a:xfrm>
              <a:off x="4953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3D2EFF26-6C78-21DD-34F2-F5122EC5CC5C}"/>
                </a:ext>
              </a:extLst>
            </p:cNvPr>
            <p:cNvSpPr/>
            <p:nvPr/>
          </p:nvSpPr>
          <p:spPr>
            <a:xfrm>
              <a:off x="5158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8" name="Rectangle 2197">
              <a:extLst>
                <a:ext uri="{FF2B5EF4-FFF2-40B4-BE49-F238E27FC236}">
                  <a16:creationId xmlns:a16="http://schemas.microsoft.com/office/drawing/2014/main" id="{D9B6E4BE-956F-719A-F65C-FB5BEA621133}"/>
                </a:ext>
              </a:extLst>
            </p:cNvPr>
            <p:cNvSpPr/>
            <p:nvPr/>
          </p:nvSpPr>
          <p:spPr>
            <a:xfrm>
              <a:off x="5105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A70FA074-345A-DFCA-16D3-B4CBF8075B5D}"/>
                </a:ext>
              </a:extLst>
            </p:cNvPr>
            <p:cNvSpPr/>
            <p:nvPr/>
          </p:nvSpPr>
          <p:spPr>
            <a:xfrm>
              <a:off x="5311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0" name="Rectangle 2199">
              <a:extLst>
                <a:ext uri="{FF2B5EF4-FFF2-40B4-BE49-F238E27FC236}">
                  <a16:creationId xmlns:a16="http://schemas.microsoft.com/office/drawing/2014/main" id="{7BF06572-D439-BD8B-30D8-010AEA82907F}"/>
                </a:ext>
              </a:extLst>
            </p:cNvPr>
            <p:cNvSpPr/>
            <p:nvPr/>
          </p:nvSpPr>
          <p:spPr>
            <a:xfrm>
              <a:off x="5257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75017DE7-1872-7B91-F9BD-173870C4F85C}"/>
                </a:ext>
              </a:extLst>
            </p:cNvPr>
            <p:cNvSpPr/>
            <p:nvPr/>
          </p:nvSpPr>
          <p:spPr>
            <a:xfrm>
              <a:off x="54635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2" name="Rectangle 2201">
              <a:extLst>
                <a:ext uri="{FF2B5EF4-FFF2-40B4-BE49-F238E27FC236}">
                  <a16:creationId xmlns:a16="http://schemas.microsoft.com/office/drawing/2014/main" id="{D235BC63-D3D0-B37E-DF61-CE232639B919}"/>
                </a:ext>
              </a:extLst>
            </p:cNvPr>
            <p:cNvSpPr/>
            <p:nvPr/>
          </p:nvSpPr>
          <p:spPr>
            <a:xfrm>
              <a:off x="54102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4B9CEB40-FE42-7944-A0CF-68AAF9506218}"/>
                </a:ext>
              </a:extLst>
            </p:cNvPr>
            <p:cNvSpPr/>
            <p:nvPr/>
          </p:nvSpPr>
          <p:spPr>
            <a:xfrm>
              <a:off x="56159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4" name="Rectangle 2203">
              <a:extLst>
                <a:ext uri="{FF2B5EF4-FFF2-40B4-BE49-F238E27FC236}">
                  <a16:creationId xmlns:a16="http://schemas.microsoft.com/office/drawing/2014/main" id="{A52B5504-74E6-4E4A-78CA-5F2F60346D3A}"/>
                </a:ext>
              </a:extLst>
            </p:cNvPr>
            <p:cNvSpPr/>
            <p:nvPr/>
          </p:nvSpPr>
          <p:spPr>
            <a:xfrm>
              <a:off x="55626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99B74715-DD37-C7C5-F154-55D68F46DF6F}"/>
                </a:ext>
              </a:extLst>
            </p:cNvPr>
            <p:cNvSpPr/>
            <p:nvPr/>
          </p:nvSpPr>
          <p:spPr>
            <a:xfrm>
              <a:off x="57683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6" name="Rectangle 2205">
              <a:extLst>
                <a:ext uri="{FF2B5EF4-FFF2-40B4-BE49-F238E27FC236}">
                  <a16:creationId xmlns:a16="http://schemas.microsoft.com/office/drawing/2014/main" id="{9234265B-F4AB-4F53-762F-ED89CF2CBDCE}"/>
                </a:ext>
              </a:extLst>
            </p:cNvPr>
            <p:cNvSpPr/>
            <p:nvPr/>
          </p:nvSpPr>
          <p:spPr>
            <a:xfrm>
              <a:off x="57150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6E5E9B88-A5EB-C655-8D10-9BED25574803}"/>
                </a:ext>
              </a:extLst>
            </p:cNvPr>
            <p:cNvSpPr/>
            <p:nvPr/>
          </p:nvSpPr>
          <p:spPr>
            <a:xfrm>
              <a:off x="59207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8" name="Rectangle 2207">
              <a:extLst>
                <a:ext uri="{FF2B5EF4-FFF2-40B4-BE49-F238E27FC236}">
                  <a16:creationId xmlns:a16="http://schemas.microsoft.com/office/drawing/2014/main" id="{D59CA69D-DA92-9511-2E13-6A16B3BE31AA}"/>
                </a:ext>
              </a:extLst>
            </p:cNvPr>
            <p:cNvSpPr/>
            <p:nvPr/>
          </p:nvSpPr>
          <p:spPr>
            <a:xfrm>
              <a:off x="58674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5F0A16F6-536B-06F4-CC94-ED8223534F24}"/>
                </a:ext>
              </a:extLst>
            </p:cNvPr>
            <p:cNvSpPr/>
            <p:nvPr/>
          </p:nvSpPr>
          <p:spPr>
            <a:xfrm>
              <a:off x="6073140" y="3691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EF3CD5D9-C8E2-8924-29CF-DD8F0ECBA816}"/>
                </a:ext>
              </a:extLst>
            </p:cNvPr>
            <p:cNvSpPr/>
            <p:nvPr/>
          </p:nvSpPr>
          <p:spPr>
            <a:xfrm>
              <a:off x="6019800" y="3638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E6875599-01AF-764B-371E-C9248CCF13DF}"/>
                </a:ext>
              </a:extLst>
            </p:cNvPr>
            <p:cNvSpPr/>
            <p:nvPr/>
          </p:nvSpPr>
          <p:spPr>
            <a:xfrm>
              <a:off x="1043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BB0E927-7713-E5F2-70ED-A0D18D50827F}"/>
                </a:ext>
              </a:extLst>
            </p:cNvPr>
            <p:cNvSpPr/>
            <p:nvPr/>
          </p:nvSpPr>
          <p:spPr>
            <a:xfrm>
              <a:off x="990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5196C4B0-40A6-3285-C350-5650D5B15B8E}"/>
                </a:ext>
              </a:extLst>
            </p:cNvPr>
            <p:cNvSpPr/>
            <p:nvPr/>
          </p:nvSpPr>
          <p:spPr>
            <a:xfrm>
              <a:off x="1196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4" name="Rectangle 2213">
              <a:extLst>
                <a:ext uri="{FF2B5EF4-FFF2-40B4-BE49-F238E27FC236}">
                  <a16:creationId xmlns:a16="http://schemas.microsoft.com/office/drawing/2014/main" id="{26301557-8575-31AC-EE99-88BADAC8E0F3}"/>
                </a:ext>
              </a:extLst>
            </p:cNvPr>
            <p:cNvSpPr/>
            <p:nvPr/>
          </p:nvSpPr>
          <p:spPr>
            <a:xfrm>
              <a:off x="1143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4E48579A-CB60-0DCB-6456-5F1D68CFB21C}"/>
                </a:ext>
              </a:extLst>
            </p:cNvPr>
            <p:cNvSpPr/>
            <p:nvPr/>
          </p:nvSpPr>
          <p:spPr>
            <a:xfrm>
              <a:off x="1348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6" name="Rectangle 2215">
              <a:extLst>
                <a:ext uri="{FF2B5EF4-FFF2-40B4-BE49-F238E27FC236}">
                  <a16:creationId xmlns:a16="http://schemas.microsoft.com/office/drawing/2014/main" id="{C342AA84-7822-43CD-0C9F-1ED7A0173799}"/>
                </a:ext>
              </a:extLst>
            </p:cNvPr>
            <p:cNvSpPr/>
            <p:nvPr/>
          </p:nvSpPr>
          <p:spPr>
            <a:xfrm>
              <a:off x="1295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913FDE8A-08E8-0F2B-E31A-2B5846668FF9}"/>
                </a:ext>
              </a:extLst>
            </p:cNvPr>
            <p:cNvSpPr/>
            <p:nvPr/>
          </p:nvSpPr>
          <p:spPr>
            <a:xfrm>
              <a:off x="1501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8" name="Rectangle 2217">
              <a:extLst>
                <a:ext uri="{FF2B5EF4-FFF2-40B4-BE49-F238E27FC236}">
                  <a16:creationId xmlns:a16="http://schemas.microsoft.com/office/drawing/2014/main" id="{25A27E43-E275-8162-AF7B-565A034A9095}"/>
                </a:ext>
              </a:extLst>
            </p:cNvPr>
            <p:cNvSpPr/>
            <p:nvPr/>
          </p:nvSpPr>
          <p:spPr>
            <a:xfrm>
              <a:off x="1447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46794847-DE3B-CF13-C663-821687E1E80A}"/>
                </a:ext>
              </a:extLst>
            </p:cNvPr>
            <p:cNvSpPr/>
            <p:nvPr/>
          </p:nvSpPr>
          <p:spPr>
            <a:xfrm>
              <a:off x="16535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0" name="Rectangle 2219">
              <a:extLst>
                <a:ext uri="{FF2B5EF4-FFF2-40B4-BE49-F238E27FC236}">
                  <a16:creationId xmlns:a16="http://schemas.microsoft.com/office/drawing/2014/main" id="{3CA37CFC-011C-7C55-00A9-CD8DC2CB3AF8}"/>
                </a:ext>
              </a:extLst>
            </p:cNvPr>
            <p:cNvSpPr/>
            <p:nvPr/>
          </p:nvSpPr>
          <p:spPr>
            <a:xfrm>
              <a:off x="16002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8F5F8778-B5FC-869C-6D34-817FF4124AD9}"/>
                </a:ext>
              </a:extLst>
            </p:cNvPr>
            <p:cNvSpPr/>
            <p:nvPr/>
          </p:nvSpPr>
          <p:spPr>
            <a:xfrm>
              <a:off x="1805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2" name="Rectangle 2221">
              <a:extLst>
                <a:ext uri="{FF2B5EF4-FFF2-40B4-BE49-F238E27FC236}">
                  <a16:creationId xmlns:a16="http://schemas.microsoft.com/office/drawing/2014/main" id="{7318B45F-7ED3-7DB9-A6A9-8AF1C806DAD5}"/>
                </a:ext>
              </a:extLst>
            </p:cNvPr>
            <p:cNvSpPr/>
            <p:nvPr/>
          </p:nvSpPr>
          <p:spPr>
            <a:xfrm>
              <a:off x="1752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3" name="Rectangle 2222">
              <a:extLst>
                <a:ext uri="{FF2B5EF4-FFF2-40B4-BE49-F238E27FC236}">
                  <a16:creationId xmlns:a16="http://schemas.microsoft.com/office/drawing/2014/main" id="{5C484502-C796-A424-AFD4-D59ADBED08DF}"/>
                </a:ext>
              </a:extLst>
            </p:cNvPr>
            <p:cNvSpPr/>
            <p:nvPr/>
          </p:nvSpPr>
          <p:spPr>
            <a:xfrm>
              <a:off x="1905000" y="3790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F5CB020C-368E-00A3-D614-F1496CDA8BA2}"/>
                </a:ext>
              </a:extLst>
            </p:cNvPr>
            <p:cNvSpPr/>
            <p:nvPr/>
          </p:nvSpPr>
          <p:spPr>
            <a:xfrm>
              <a:off x="1958340" y="3844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5" name="Rectangle 2224">
              <a:extLst>
                <a:ext uri="{FF2B5EF4-FFF2-40B4-BE49-F238E27FC236}">
                  <a16:creationId xmlns:a16="http://schemas.microsoft.com/office/drawing/2014/main" id="{82DA65A3-791B-30FC-3C57-A16A72907071}"/>
                </a:ext>
              </a:extLst>
            </p:cNvPr>
            <p:cNvSpPr/>
            <p:nvPr/>
          </p:nvSpPr>
          <p:spPr>
            <a:xfrm>
              <a:off x="2057400" y="3790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30B1E1BD-3581-AE63-39BF-62828ED292D3}"/>
                </a:ext>
              </a:extLst>
            </p:cNvPr>
            <p:cNvSpPr/>
            <p:nvPr/>
          </p:nvSpPr>
          <p:spPr>
            <a:xfrm>
              <a:off x="2110740" y="3844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7" name="Rectangle 2226">
              <a:extLst>
                <a:ext uri="{FF2B5EF4-FFF2-40B4-BE49-F238E27FC236}">
                  <a16:creationId xmlns:a16="http://schemas.microsoft.com/office/drawing/2014/main" id="{63A74D96-AC0D-A12B-34E6-3DCB79518B2A}"/>
                </a:ext>
              </a:extLst>
            </p:cNvPr>
            <p:cNvSpPr/>
            <p:nvPr/>
          </p:nvSpPr>
          <p:spPr>
            <a:xfrm>
              <a:off x="2209800" y="3790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8" name="Oval 2227">
              <a:extLst>
                <a:ext uri="{FF2B5EF4-FFF2-40B4-BE49-F238E27FC236}">
                  <a16:creationId xmlns:a16="http://schemas.microsoft.com/office/drawing/2014/main" id="{877B805B-74AF-B9A6-D727-461D28762E5A}"/>
                </a:ext>
              </a:extLst>
            </p:cNvPr>
            <p:cNvSpPr/>
            <p:nvPr/>
          </p:nvSpPr>
          <p:spPr>
            <a:xfrm>
              <a:off x="2263140" y="3844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29" name="Rectangle 2228">
              <a:extLst>
                <a:ext uri="{FF2B5EF4-FFF2-40B4-BE49-F238E27FC236}">
                  <a16:creationId xmlns:a16="http://schemas.microsoft.com/office/drawing/2014/main" id="{B7F99608-A0D6-2398-73D2-EFBC4E278D0A}"/>
                </a:ext>
              </a:extLst>
            </p:cNvPr>
            <p:cNvSpPr/>
            <p:nvPr/>
          </p:nvSpPr>
          <p:spPr>
            <a:xfrm>
              <a:off x="2362200" y="379095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0" name="Oval 2229">
              <a:extLst>
                <a:ext uri="{FF2B5EF4-FFF2-40B4-BE49-F238E27FC236}">
                  <a16:creationId xmlns:a16="http://schemas.microsoft.com/office/drawing/2014/main" id="{46A87CC2-8FD8-880F-6B9A-E40F31B29AAC}"/>
                </a:ext>
              </a:extLst>
            </p:cNvPr>
            <p:cNvSpPr/>
            <p:nvPr/>
          </p:nvSpPr>
          <p:spPr>
            <a:xfrm>
              <a:off x="2415540" y="3844290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1" name="Oval 2230">
              <a:extLst>
                <a:ext uri="{FF2B5EF4-FFF2-40B4-BE49-F238E27FC236}">
                  <a16:creationId xmlns:a16="http://schemas.microsoft.com/office/drawing/2014/main" id="{A49A9C5D-78E1-AE9C-A80A-66CCD532261A}"/>
                </a:ext>
              </a:extLst>
            </p:cNvPr>
            <p:cNvSpPr/>
            <p:nvPr/>
          </p:nvSpPr>
          <p:spPr>
            <a:xfrm>
              <a:off x="2567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83355A5E-6904-B57D-70AC-121C47542D4C}"/>
                </a:ext>
              </a:extLst>
            </p:cNvPr>
            <p:cNvSpPr/>
            <p:nvPr/>
          </p:nvSpPr>
          <p:spPr>
            <a:xfrm>
              <a:off x="2514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3" name="Oval 2232">
              <a:extLst>
                <a:ext uri="{FF2B5EF4-FFF2-40B4-BE49-F238E27FC236}">
                  <a16:creationId xmlns:a16="http://schemas.microsoft.com/office/drawing/2014/main" id="{11F72981-0E9F-79E4-A20C-4F5CD61E6E9F}"/>
                </a:ext>
              </a:extLst>
            </p:cNvPr>
            <p:cNvSpPr/>
            <p:nvPr/>
          </p:nvSpPr>
          <p:spPr>
            <a:xfrm>
              <a:off x="2720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4" name="Rectangle 2233">
              <a:extLst>
                <a:ext uri="{FF2B5EF4-FFF2-40B4-BE49-F238E27FC236}">
                  <a16:creationId xmlns:a16="http://schemas.microsoft.com/office/drawing/2014/main" id="{0F2E9413-FE9B-4CA2-E47D-04BA6499B0E5}"/>
                </a:ext>
              </a:extLst>
            </p:cNvPr>
            <p:cNvSpPr/>
            <p:nvPr/>
          </p:nvSpPr>
          <p:spPr>
            <a:xfrm>
              <a:off x="2667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5" name="Oval 2234">
              <a:extLst>
                <a:ext uri="{FF2B5EF4-FFF2-40B4-BE49-F238E27FC236}">
                  <a16:creationId xmlns:a16="http://schemas.microsoft.com/office/drawing/2014/main" id="{35EACA79-4F14-D159-35BD-1796952EC50A}"/>
                </a:ext>
              </a:extLst>
            </p:cNvPr>
            <p:cNvSpPr/>
            <p:nvPr/>
          </p:nvSpPr>
          <p:spPr>
            <a:xfrm>
              <a:off x="2872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6" name="Rectangle 2235">
              <a:extLst>
                <a:ext uri="{FF2B5EF4-FFF2-40B4-BE49-F238E27FC236}">
                  <a16:creationId xmlns:a16="http://schemas.microsoft.com/office/drawing/2014/main" id="{2AFF43AA-8BAC-E0AD-E3A9-41DEE38C04C5}"/>
                </a:ext>
              </a:extLst>
            </p:cNvPr>
            <p:cNvSpPr/>
            <p:nvPr/>
          </p:nvSpPr>
          <p:spPr>
            <a:xfrm>
              <a:off x="2819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7" name="Oval 2236">
              <a:extLst>
                <a:ext uri="{FF2B5EF4-FFF2-40B4-BE49-F238E27FC236}">
                  <a16:creationId xmlns:a16="http://schemas.microsoft.com/office/drawing/2014/main" id="{F7BAABFD-AABB-F694-51CA-030A680892AD}"/>
                </a:ext>
              </a:extLst>
            </p:cNvPr>
            <p:cNvSpPr/>
            <p:nvPr/>
          </p:nvSpPr>
          <p:spPr>
            <a:xfrm>
              <a:off x="3025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8" name="Rectangle 2237">
              <a:extLst>
                <a:ext uri="{FF2B5EF4-FFF2-40B4-BE49-F238E27FC236}">
                  <a16:creationId xmlns:a16="http://schemas.microsoft.com/office/drawing/2014/main" id="{8AF6CE0F-626A-20C6-5FE5-E55F3397A13B}"/>
                </a:ext>
              </a:extLst>
            </p:cNvPr>
            <p:cNvSpPr/>
            <p:nvPr/>
          </p:nvSpPr>
          <p:spPr>
            <a:xfrm>
              <a:off x="2971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9" name="Oval 2238">
              <a:extLst>
                <a:ext uri="{FF2B5EF4-FFF2-40B4-BE49-F238E27FC236}">
                  <a16:creationId xmlns:a16="http://schemas.microsoft.com/office/drawing/2014/main" id="{E9D70820-312D-CBCB-B45C-408AC6DCF02E}"/>
                </a:ext>
              </a:extLst>
            </p:cNvPr>
            <p:cNvSpPr/>
            <p:nvPr/>
          </p:nvSpPr>
          <p:spPr>
            <a:xfrm>
              <a:off x="31775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0" name="Rectangle 2239">
              <a:extLst>
                <a:ext uri="{FF2B5EF4-FFF2-40B4-BE49-F238E27FC236}">
                  <a16:creationId xmlns:a16="http://schemas.microsoft.com/office/drawing/2014/main" id="{D962A648-D22D-531F-5388-6FCFF1728342}"/>
                </a:ext>
              </a:extLst>
            </p:cNvPr>
            <p:cNvSpPr/>
            <p:nvPr/>
          </p:nvSpPr>
          <p:spPr>
            <a:xfrm>
              <a:off x="31242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1" name="Oval 2240">
              <a:extLst>
                <a:ext uri="{FF2B5EF4-FFF2-40B4-BE49-F238E27FC236}">
                  <a16:creationId xmlns:a16="http://schemas.microsoft.com/office/drawing/2014/main" id="{3A2E3ABD-5D0B-9E9A-7333-E3CBB37D9763}"/>
                </a:ext>
              </a:extLst>
            </p:cNvPr>
            <p:cNvSpPr/>
            <p:nvPr/>
          </p:nvSpPr>
          <p:spPr>
            <a:xfrm>
              <a:off x="3329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27CDAB16-C672-7BAA-3D4C-BFFDA853DDA2}"/>
                </a:ext>
              </a:extLst>
            </p:cNvPr>
            <p:cNvSpPr/>
            <p:nvPr/>
          </p:nvSpPr>
          <p:spPr>
            <a:xfrm>
              <a:off x="3276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3" name="Oval 2242">
              <a:extLst>
                <a:ext uri="{FF2B5EF4-FFF2-40B4-BE49-F238E27FC236}">
                  <a16:creationId xmlns:a16="http://schemas.microsoft.com/office/drawing/2014/main" id="{1561C890-4FFD-48BC-8635-3FB30A5B7D1D}"/>
                </a:ext>
              </a:extLst>
            </p:cNvPr>
            <p:cNvSpPr/>
            <p:nvPr/>
          </p:nvSpPr>
          <p:spPr>
            <a:xfrm>
              <a:off x="3482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4" name="Rectangle 2243">
              <a:extLst>
                <a:ext uri="{FF2B5EF4-FFF2-40B4-BE49-F238E27FC236}">
                  <a16:creationId xmlns:a16="http://schemas.microsoft.com/office/drawing/2014/main" id="{9F783DCE-D5DE-868E-6344-E036329BE1D7}"/>
                </a:ext>
              </a:extLst>
            </p:cNvPr>
            <p:cNvSpPr/>
            <p:nvPr/>
          </p:nvSpPr>
          <p:spPr>
            <a:xfrm>
              <a:off x="3429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5" name="Oval 2244">
              <a:extLst>
                <a:ext uri="{FF2B5EF4-FFF2-40B4-BE49-F238E27FC236}">
                  <a16:creationId xmlns:a16="http://schemas.microsoft.com/office/drawing/2014/main" id="{4A1A736C-F109-B9C3-5FD4-DED718CC1BA7}"/>
                </a:ext>
              </a:extLst>
            </p:cNvPr>
            <p:cNvSpPr/>
            <p:nvPr/>
          </p:nvSpPr>
          <p:spPr>
            <a:xfrm>
              <a:off x="3634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6" name="Rectangle 2245">
              <a:extLst>
                <a:ext uri="{FF2B5EF4-FFF2-40B4-BE49-F238E27FC236}">
                  <a16:creationId xmlns:a16="http://schemas.microsoft.com/office/drawing/2014/main" id="{ED955FF0-A574-22D4-A364-4C02B2227543}"/>
                </a:ext>
              </a:extLst>
            </p:cNvPr>
            <p:cNvSpPr/>
            <p:nvPr/>
          </p:nvSpPr>
          <p:spPr>
            <a:xfrm>
              <a:off x="3581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7" name="Oval 2246">
              <a:extLst>
                <a:ext uri="{FF2B5EF4-FFF2-40B4-BE49-F238E27FC236}">
                  <a16:creationId xmlns:a16="http://schemas.microsoft.com/office/drawing/2014/main" id="{CCD1D28D-A0DD-001E-16FB-CFB51F357C17}"/>
                </a:ext>
              </a:extLst>
            </p:cNvPr>
            <p:cNvSpPr/>
            <p:nvPr/>
          </p:nvSpPr>
          <p:spPr>
            <a:xfrm>
              <a:off x="3787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8" name="Rectangle 2247">
              <a:extLst>
                <a:ext uri="{FF2B5EF4-FFF2-40B4-BE49-F238E27FC236}">
                  <a16:creationId xmlns:a16="http://schemas.microsoft.com/office/drawing/2014/main" id="{07C3E50F-BAF6-61BF-B1B2-DBCF591911EA}"/>
                </a:ext>
              </a:extLst>
            </p:cNvPr>
            <p:cNvSpPr/>
            <p:nvPr/>
          </p:nvSpPr>
          <p:spPr>
            <a:xfrm>
              <a:off x="3733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9" name="Oval 2248">
              <a:extLst>
                <a:ext uri="{FF2B5EF4-FFF2-40B4-BE49-F238E27FC236}">
                  <a16:creationId xmlns:a16="http://schemas.microsoft.com/office/drawing/2014/main" id="{CE9B1F4E-57B7-4F41-29C8-DC8817DC5CA9}"/>
                </a:ext>
              </a:extLst>
            </p:cNvPr>
            <p:cNvSpPr/>
            <p:nvPr/>
          </p:nvSpPr>
          <p:spPr>
            <a:xfrm>
              <a:off x="39395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0" name="Rectangle 2249">
              <a:extLst>
                <a:ext uri="{FF2B5EF4-FFF2-40B4-BE49-F238E27FC236}">
                  <a16:creationId xmlns:a16="http://schemas.microsoft.com/office/drawing/2014/main" id="{3674758D-B478-1FEF-43AF-5C31FC7CFD8B}"/>
                </a:ext>
              </a:extLst>
            </p:cNvPr>
            <p:cNvSpPr/>
            <p:nvPr/>
          </p:nvSpPr>
          <p:spPr>
            <a:xfrm>
              <a:off x="38862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1" name="Oval 2250">
              <a:extLst>
                <a:ext uri="{FF2B5EF4-FFF2-40B4-BE49-F238E27FC236}">
                  <a16:creationId xmlns:a16="http://schemas.microsoft.com/office/drawing/2014/main" id="{5791867A-E8AD-D9D0-D020-A90ECB073642}"/>
                </a:ext>
              </a:extLst>
            </p:cNvPr>
            <p:cNvSpPr/>
            <p:nvPr/>
          </p:nvSpPr>
          <p:spPr>
            <a:xfrm>
              <a:off x="4091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2" name="Rectangle 2251">
              <a:extLst>
                <a:ext uri="{FF2B5EF4-FFF2-40B4-BE49-F238E27FC236}">
                  <a16:creationId xmlns:a16="http://schemas.microsoft.com/office/drawing/2014/main" id="{381D6662-1F98-AC11-AB99-7066D1F26C57}"/>
                </a:ext>
              </a:extLst>
            </p:cNvPr>
            <p:cNvSpPr/>
            <p:nvPr/>
          </p:nvSpPr>
          <p:spPr>
            <a:xfrm>
              <a:off x="4038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3" name="Oval 2252">
              <a:extLst>
                <a:ext uri="{FF2B5EF4-FFF2-40B4-BE49-F238E27FC236}">
                  <a16:creationId xmlns:a16="http://schemas.microsoft.com/office/drawing/2014/main" id="{9CD22A54-1184-AABB-D91E-4B85772CE16E}"/>
                </a:ext>
              </a:extLst>
            </p:cNvPr>
            <p:cNvSpPr/>
            <p:nvPr/>
          </p:nvSpPr>
          <p:spPr>
            <a:xfrm>
              <a:off x="4244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4" name="Rectangle 2253">
              <a:extLst>
                <a:ext uri="{FF2B5EF4-FFF2-40B4-BE49-F238E27FC236}">
                  <a16:creationId xmlns:a16="http://schemas.microsoft.com/office/drawing/2014/main" id="{C25D0263-52C3-DEA6-FD9F-155344911017}"/>
                </a:ext>
              </a:extLst>
            </p:cNvPr>
            <p:cNvSpPr/>
            <p:nvPr/>
          </p:nvSpPr>
          <p:spPr>
            <a:xfrm>
              <a:off x="4191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5" name="Oval 2254">
              <a:extLst>
                <a:ext uri="{FF2B5EF4-FFF2-40B4-BE49-F238E27FC236}">
                  <a16:creationId xmlns:a16="http://schemas.microsoft.com/office/drawing/2014/main" id="{B776D7F6-C49D-E25C-C5DF-F33267D0C278}"/>
                </a:ext>
              </a:extLst>
            </p:cNvPr>
            <p:cNvSpPr/>
            <p:nvPr/>
          </p:nvSpPr>
          <p:spPr>
            <a:xfrm>
              <a:off x="4396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6" name="Rectangle 2255">
              <a:extLst>
                <a:ext uri="{FF2B5EF4-FFF2-40B4-BE49-F238E27FC236}">
                  <a16:creationId xmlns:a16="http://schemas.microsoft.com/office/drawing/2014/main" id="{A07F1225-0224-D573-0585-21E6D3FC50FC}"/>
                </a:ext>
              </a:extLst>
            </p:cNvPr>
            <p:cNvSpPr/>
            <p:nvPr/>
          </p:nvSpPr>
          <p:spPr>
            <a:xfrm>
              <a:off x="4343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7" name="Oval 2256">
              <a:extLst>
                <a:ext uri="{FF2B5EF4-FFF2-40B4-BE49-F238E27FC236}">
                  <a16:creationId xmlns:a16="http://schemas.microsoft.com/office/drawing/2014/main" id="{6E29E710-6D36-C369-9E89-CDEC4804F30A}"/>
                </a:ext>
              </a:extLst>
            </p:cNvPr>
            <p:cNvSpPr/>
            <p:nvPr/>
          </p:nvSpPr>
          <p:spPr>
            <a:xfrm>
              <a:off x="4549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8" name="Rectangle 2257">
              <a:extLst>
                <a:ext uri="{FF2B5EF4-FFF2-40B4-BE49-F238E27FC236}">
                  <a16:creationId xmlns:a16="http://schemas.microsoft.com/office/drawing/2014/main" id="{B19E3291-0138-9A08-778B-BE41BD88CAEE}"/>
                </a:ext>
              </a:extLst>
            </p:cNvPr>
            <p:cNvSpPr/>
            <p:nvPr/>
          </p:nvSpPr>
          <p:spPr>
            <a:xfrm>
              <a:off x="4495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59" name="Oval 2258">
              <a:extLst>
                <a:ext uri="{FF2B5EF4-FFF2-40B4-BE49-F238E27FC236}">
                  <a16:creationId xmlns:a16="http://schemas.microsoft.com/office/drawing/2014/main" id="{0B0E9A41-90B1-62A7-707F-86FFDA7639E4}"/>
                </a:ext>
              </a:extLst>
            </p:cNvPr>
            <p:cNvSpPr/>
            <p:nvPr/>
          </p:nvSpPr>
          <p:spPr>
            <a:xfrm>
              <a:off x="47015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0" name="Rectangle 2259">
              <a:extLst>
                <a:ext uri="{FF2B5EF4-FFF2-40B4-BE49-F238E27FC236}">
                  <a16:creationId xmlns:a16="http://schemas.microsoft.com/office/drawing/2014/main" id="{5E8880B1-E9C7-7CB2-0368-F42AAD35C6BE}"/>
                </a:ext>
              </a:extLst>
            </p:cNvPr>
            <p:cNvSpPr/>
            <p:nvPr/>
          </p:nvSpPr>
          <p:spPr>
            <a:xfrm>
              <a:off x="46482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1" name="Oval 2260">
              <a:extLst>
                <a:ext uri="{FF2B5EF4-FFF2-40B4-BE49-F238E27FC236}">
                  <a16:creationId xmlns:a16="http://schemas.microsoft.com/office/drawing/2014/main" id="{E617283E-E203-461B-6774-2D97A098E79B}"/>
                </a:ext>
              </a:extLst>
            </p:cNvPr>
            <p:cNvSpPr/>
            <p:nvPr/>
          </p:nvSpPr>
          <p:spPr>
            <a:xfrm>
              <a:off x="4853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2" name="Rectangle 2261">
              <a:extLst>
                <a:ext uri="{FF2B5EF4-FFF2-40B4-BE49-F238E27FC236}">
                  <a16:creationId xmlns:a16="http://schemas.microsoft.com/office/drawing/2014/main" id="{BD4EC0A3-A783-F0C5-8DD8-082DCBDF8566}"/>
                </a:ext>
              </a:extLst>
            </p:cNvPr>
            <p:cNvSpPr/>
            <p:nvPr/>
          </p:nvSpPr>
          <p:spPr>
            <a:xfrm>
              <a:off x="4800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3" name="Oval 2262">
              <a:extLst>
                <a:ext uri="{FF2B5EF4-FFF2-40B4-BE49-F238E27FC236}">
                  <a16:creationId xmlns:a16="http://schemas.microsoft.com/office/drawing/2014/main" id="{377D056C-18CE-87E3-AD2F-1DEB53579AAA}"/>
                </a:ext>
              </a:extLst>
            </p:cNvPr>
            <p:cNvSpPr/>
            <p:nvPr/>
          </p:nvSpPr>
          <p:spPr>
            <a:xfrm>
              <a:off x="5006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4" name="Rectangle 2263">
              <a:extLst>
                <a:ext uri="{FF2B5EF4-FFF2-40B4-BE49-F238E27FC236}">
                  <a16:creationId xmlns:a16="http://schemas.microsoft.com/office/drawing/2014/main" id="{DF9542A8-BFBC-0511-D656-379FA5EEE777}"/>
                </a:ext>
              </a:extLst>
            </p:cNvPr>
            <p:cNvSpPr/>
            <p:nvPr/>
          </p:nvSpPr>
          <p:spPr>
            <a:xfrm>
              <a:off x="4953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5" name="Oval 2264">
              <a:extLst>
                <a:ext uri="{FF2B5EF4-FFF2-40B4-BE49-F238E27FC236}">
                  <a16:creationId xmlns:a16="http://schemas.microsoft.com/office/drawing/2014/main" id="{FE1A9BA6-8773-21FB-D6D9-8EF0C6A01CE6}"/>
                </a:ext>
              </a:extLst>
            </p:cNvPr>
            <p:cNvSpPr/>
            <p:nvPr/>
          </p:nvSpPr>
          <p:spPr>
            <a:xfrm>
              <a:off x="5158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6" name="Rectangle 2265">
              <a:extLst>
                <a:ext uri="{FF2B5EF4-FFF2-40B4-BE49-F238E27FC236}">
                  <a16:creationId xmlns:a16="http://schemas.microsoft.com/office/drawing/2014/main" id="{203B4945-D96F-B8F9-E322-2BD16B101AD7}"/>
                </a:ext>
              </a:extLst>
            </p:cNvPr>
            <p:cNvSpPr/>
            <p:nvPr/>
          </p:nvSpPr>
          <p:spPr>
            <a:xfrm>
              <a:off x="5105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7" name="Oval 2266">
              <a:extLst>
                <a:ext uri="{FF2B5EF4-FFF2-40B4-BE49-F238E27FC236}">
                  <a16:creationId xmlns:a16="http://schemas.microsoft.com/office/drawing/2014/main" id="{22EC2873-DF65-3BD9-0DFD-1F8871FE7DA2}"/>
                </a:ext>
              </a:extLst>
            </p:cNvPr>
            <p:cNvSpPr/>
            <p:nvPr/>
          </p:nvSpPr>
          <p:spPr>
            <a:xfrm>
              <a:off x="5311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8" name="Rectangle 2267">
              <a:extLst>
                <a:ext uri="{FF2B5EF4-FFF2-40B4-BE49-F238E27FC236}">
                  <a16:creationId xmlns:a16="http://schemas.microsoft.com/office/drawing/2014/main" id="{E8429FB0-5683-E609-53CA-6CB0F0F11E8F}"/>
                </a:ext>
              </a:extLst>
            </p:cNvPr>
            <p:cNvSpPr/>
            <p:nvPr/>
          </p:nvSpPr>
          <p:spPr>
            <a:xfrm>
              <a:off x="5257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69" name="Oval 2268">
              <a:extLst>
                <a:ext uri="{FF2B5EF4-FFF2-40B4-BE49-F238E27FC236}">
                  <a16:creationId xmlns:a16="http://schemas.microsoft.com/office/drawing/2014/main" id="{28600AB9-9AE0-D22B-1A0D-3CC86793E16B}"/>
                </a:ext>
              </a:extLst>
            </p:cNvPr>
            <p:cNvSpPr/>
            <p:nvPr/>
          </p:nvSpPr>
          <p:spPr>
            <a:xfrm>
              <a:off x="54635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0" name="Rectangle 2269">
              <a:extLst>
                <a:ext uri="{FF2B5EF4-FFF2-40B4-BE49-F238E27FC236}">
                  <a16:creationId xmlns:a16="http://schemas.microsoft.com/office/drawing/2014/main" id="{9281BCBA-253C-A916-C1F2-BBB85D8468AB}"/>
                </a:ext>
              </a:extLst>
            </p:cNvPr>
            <p:cNvSpPr/>
            <p:nvPr/>
          </p:nvSpPr>
          <p:spPr>
            <a:xfrm>
              <a:off x="54102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1" name="Oval 2270">
              <a:extLst>
                <a:ext uri="{FF2B5EF4-FFF2-40B4-BE49-F238E27FC236}">
                  <a16:creationId xmlns:a16="http://schemas.microsoft.com/office/drawing/2014/main" id="{6663F721-97DD-8DFF-6707-F7751DEB7988}"/>
                </a:ext>
              </a:extLst>
            </p:cNvPr>
            <p:cNvSpPr/>
            <p:nvPr/>
          </p:nvSpPr>
          <p:spPr>
            <a:xfrm>
              <a:off x="56159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2" name="Rectangle 2271">
              <a:extLst>
                <a:ext uri="{FF2B5EF4-FFF2-40B4-BE49-F238E27FC236}">
                  <a16:creationId xmlns:a16="http://schemas.microsoft.com/office/drawing/2014/main" id="{2265A63E-9736-FCE0-1FE8-BEF5F94DF5DF}"/>
                </a:ext>
              </a:extLst>
            </p:cNvPr>
            <p:cNvSpPr/>
            <p:nvPr/>
          </p:nvSpPr>
          <p:spPr>
            <a:xfrm>
              <a:off x="55626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3" name="Oval 2272">
              <a:extLst>
                <a:ext uri="{FF2B5EF4-FFF2-40B4-BE49-F238E27FC236}">
                  <a16:creationId xmlns:a16="http://schemas.microsoft.com/office/drawing/2014/main" id="{BD315718-402A-D104-8CDB-E7BEE38767CF}"/>
                </a:ext>
              </a:extLst>
            </p:cNvPr>
            <p:cNvSpPr/>
            <p:nvPr/>
          </p:nvSpPr>
          <p:spPr>
            <a:xfrm>
              <a:off x="57683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4" name="Rectangle 2273">
              <a:extLst>
                <a:ext uri="{FF2B5EF4-FFF2-40B4-BE49-F238E27FC236}">
                  <a16:creationId xmlns:a16="http://schemas.microsoft.com/office/drawing/2014/main" id="{9389DFE4-A7A1-CDF6-0218-054D444897FE}"/>
                </a:ext>
              </a:extLst>
            </p:cNvPr>
            <p:cNvSpPr/>
            <p:nvPr/>
          </p:nvSpPr>
          <p:spPr>
            <a:xfrm>
              <a:off x="57150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5" name="Oval 2274">
              <a:extLst>
                <a:ext uri="{FF2B5EF4-FFF2-40B4-BE49-F238E27FC236}">
                  <a16:creationId xmlns:a16="http://schemas.microsoft.com/office/drawing/2014/main" id="{743CC021-54D2-F6AA-240D-85F4CAFA9F15}"/>
                </a:ext>
              </a:extLst>
            </p:cNvPr>
            <p:cNvSpPr/>
            <p:nvPr/>
          </p:nvSpPr>
          <p:spPr>
            <a:xfrm>
              <a:off x="59207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6" name="Rectangle 2275">
              <a:extLst>
                <a:ext uri="{FF2B5EF4-FFF2-40B4-BE49-F238E27FC236}">
                  <a16:creationId xmlns:a16="http://schemas.microsoft.com/office/drawing/2014/main" id="{CA030F35-1A2B-C32B-9206-FB0321118405}"/>
                </a:ext>
              </a:extLst>
            </p:cNvPr>
            <p:cNvSpPr/>
            <p:nvPr/>
          </p:nvSpPr>
          <p:spPr>
            <a:xfrm>
              <a:off x="58674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7" name="Oval 2276">
              <a:extLst>
                <a:ext uri="{FF2B5EF4-FFF2-40B4-BE49-F238E27FC236}">
                  <a16:creationId xmlns:a16="http://schemas.microsoft.com/office/drawing/2014/main" id="{F3C0B894-7925-51EE-145B-586602C05110}"/>
                </a:ext>
              </a:extLst>
            </p:cNvPr>
            <p:cNvSpPr/>
            <p:nvPr/>
          </p:nvSpPr>
          <p:spPr>
            <a:xfrm>
              <a:off x="6073140" y="38442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8" name="Rectangle 2277">
              <a:extLst>
                <a:ext uri="{FF2B5EF4-FFF2-40B4-BE49-F238E27FC236}">
                  <a16:creationId xmlns:a16="http://schemas.microsoft.com/office/drawing/2014/main" id="{BE4C50C4-2AEB-80CB-2EB9-4AE91ADB93E9}"/>
                </a:ext>
              </a:extLst>
            </p:cNvPr>
            <p:cNvSpPr/>
            <p:nvPr/>
          </p:nvSpPr>
          <p:spPr>
            <a:xfrm>
              <a:off x="6019800" y="37909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79" name="Oval 2278">
              <a:extLst>
                <a:ext uri="{FF2B5EF4-FFF2-40B4-BE49-F238E27FC236}">
                  <a16:creationId xmlns:a16="http://schemas.microsoft.com/office/drawing/2014/main" id="{E77B9E43-2712-8A8F-2654-AD0F26B5099A}"/>
                </a:ext>
              </a:extLst>
            </p:cNvPr>
            <p:cNvSpPr/>
            <p:nvPr/>
          </p:nvSpPr>
          <p:spPr>
            <a:xfrm>
              <a:off x="1043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0" name="Rectangle 2279">
              <a:extLst>
                <a:ext uri="{FF2B5EF4-FFF2-40B4-BE49-F238E27FC236}">
                  <a16:creationId xmlns:a16="http://schemas.microsoft.com/office/drawing/2014/main" id="{B7FE9984-9AB3-C98C-324A-D2D6C9EBE0B5}"/>
                </a:ext>
              </a:extLst>
            </p:cNvPr>
            <p:cNvSpPr/>
            <p:nvPr/>
          </p:nvSpPr>
          <p:spPr>
            <a:xfrm>
              <a:off x="990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1" name="Oval 2280">
              <a:extLst>
                <a:ext uri="{FF2B5EF4-FFF2-40B4-BE49-F238E27FC236}">
                  <a16:creationId xmlns:a16="http://schemas.microsoft.com/office/drawing/2014/main" id="{BFD67403-9654-FC86-D226-01B1E9B2BC9A}"/>
                </a:ext>
              </a:extLst>
            </p:cNvPr>
            <p:cNvSpPr/>
            <p:nvPr/>
          </p:nvSpPr>
          <p:spPr>
            <a:xfrm>
              <a:off x="1196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2" name="Rectangle 2281">
              <a:extLst>
                <a:ext uri="{FF2B5EF4-FFF2-40B4-BE49-F238E27FC236}">
                  <a16:creationId xmlns:a16="http://schemas.microsoft.com/office/drawing/2014/main" id="{8358BADE-863E-2FDB-7C6D-2A5C0DF2AFDF}"/>
                </a:ext>
              </a:extLst>
            </p:cNvPr>
            <p:cNvSpPr/>
            <p:nvPr/>
          </p:nvSpPr>
          <p:spPr>
            <a:xfrm>
              <a:off x="1143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3" name="Oval 2282">
              <a:extLst>
                <a:ext uri="{FF2B5EF4-FFF2-40B4-BE49-F238E27FC236}">
                  <a16:creationId xmlns:a16="http://schemas.microsoft.com/office/drawing/2014/main" id="{3E2FED7C-A643-1714-68B4-35D14DD051BA}"/>
                </a:ext>
              </a:extLst>
            </p:cNvPr>
            <p:cNvSpPr/>
            <p:nvPr/>
          </p:nvSpPr>
          <p:spPr>
            <a:xfrm>
              <a:off x="1348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4" name="Rectangle 2283">
              <a:extLst>
                <a:ext uri="{FF2B5EF4-FFF2-40B4-BE49-F238E27FC236}">
                  <a16:creationId xmlns:a16="http://schemas.microsoft.com/office/drawing/2014/main" id="{F60F4C5F-A044-B7F6-0848-15AB532CD8A2}"/>
                </a:ext>
              </a:extLst>
            </p:cNvPr>
            <p:cNvSpPr/>
            <p:nvPr/>
          </p:nvSpPr>
          <p:spPr>
            <a:xfrm>
              <a:off x="1295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5" name="Oval 2284">
              <a:extLst>
                <a:ext uri="{FF2B5EF4-FFF2-40B4-BE49-F238E27FC236}">
                  <a16:creationId xmlns:a16="http://schemas.microsoft.com/office/drawing/2014/main" id="{5A9DD20A-0472-A991-CB33-C33B255BCAA3}"/>
                </a:ext>
              </a:extLst>
            </p:cNvPr>
            <p:cNvSpPr/>
            <p:nvPr/>
          </p:nvSpPr>
          <p:spPr>
            <a:xfrm>
              <a:off x="1501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6" name="Rectangle 2285">
              <a:extLst>
                <a:ext uri="{FF2B5EF4-FFF2-40B4-BE49-F238E27FC236}">
                  <a16:creationId xmlns:a16="http://schemas.microsoft.com/office/drawing/2014/main" id="{4925F023-6409-B3B8-DD14-EDDD17FB1D32}"/>
                </a:ext>
              </a:extLst>
            </p:cNvPr>
            <p:cNvSpPr/>
            <p:nvPr/>
          </p:nvSpPr>
          <p:spPr>
            <a:xfrm>
              <a:off x="1447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7" name="Oval 2286">
              <a:extLst>
                <a:ext uri="{FF2B5EF4-FFF2-40B4-BE49-F238E27FC236}">
                  <a16:creationId xmlns:a16="http://schemas.microsoft.com/office/drawing/2014/main" id="{05214962-28EE-274C-F469-CFF8D83ABBE6}"/>
                </a:ext>
              </a:extLst>
            </p:cNvPr>
            <p:cNvSpPr/>
            <p:nvPr/>
          </p:nvSpPr>
          <p:spPr>
            <a:xfrm>
              <a:off x="1653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8" name="Rectangle 2287">
              <a:extLst>
                <a:ext uri="{FF2B5EF4-FFF2-40B4-BE49-F238E27FC236}">
                  <a16:creationId xmlns:a16="http://schemas.microsoft.com/office/drawing/2014/main" id="{3A058EDF-6C67-B706-C3C2-D37877317CBB}"/>
                </a:ext>
              </a:extLst>
            </p:cNvPr>
            <p:cNvSpPr/>
            <p:nvPr/>
          </p:nvSpPr>
          <p:spPr>
            <a:xfrm>
              <a:off x="1600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89" name="Oval 2288">
              <a:extLst>
                <a:ext uri="{FF2B5EF4-FFF2-40B4-BE49-F238E27FC236}">
                  <a16:creationId xmlns:a16="http://schemas.microsoft.com/office/drawing/2014/main" id="{CF3B0FE4-CFAF-FA76-2F57-FA5D77EE7A15}"/>
                </a:ext>
              </a:extLst>
            </p:cNvPr>
            <p:cNvSpPr/>
            <p:nvPr/>
          </p:nvSpPr>
          <p:spPr>
            <a:xfrm>
              <a:off x="1805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0" name="Rectangle 2289">
              <a:extLst>
                <a:ext uri="{FF2B5EF4-FFF2-40B4-BE49-F238E27FC236}">
                  <a16:creationId xmlns:a16="http://schemas.microsoft.com/office/drawing/2014/main" id="{F63F8C09-38F3-BECC-80BA-17B8E9863F24}"/>
                </a:ext>
              </a:extLst>
            </p:cNvPr>
            <p:cNvSpPr/>
            <p:nvPr/>
          </p:nvSpPr>
          <p:spPr>
            <a:xfrm>
              <a:off x="1752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1" name="Oval 2290">
              <a:extLst>
                <a:ext uri="{FF2B5EF4-FFF2-40B4-BE49-F238E27FC236}">
                  <a16:creationId xmlns:a16="http://schemas.microsoft.com/office/drawing/2014/main" id="{015E1E0C-43B7-B80E-B5A0-97538162DB14}"/>
                </a:ext>
              </a:extLst>
            </p:cNvPr>
            <p:cNvSpPr/>
            <p:nvPr/>
          </p:nvSpPr>
          <p:spPr>
            <a:xfrm>
              <a:off x="1958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2" name="Rectangle 2291">
              <a:extLst>
                <a:ext uri="{FF2B5EF4-FFF2-40B4-BE49-F238E27FC236}">
                  <a16:creationId xmlns:a16="http://schemas.microsoft.com/office/drawing/2014/main" id="{DAB63756-A914-E49D-9785-637157CB01FD}"/>
                </a:ext>
              </a:extLst>
            </p:cNvPr>
            <p:cNvSpPr/>
            <p:nvPr/>
          </p:nvSpPr>
          <p:spPr>
            <a:xfrm>
              <a:off x="1905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3" name="Oval 2292">
              <a:extLst>
                <a:ext uri="{FF2B5EF4-FFF2-40B4-BE49-F238E27FC236}">
                  <a16:creationId xmlns:a16="http://schemas.microsoft.com/office/drawing/2014/main" id="{31749B0E-DF78-58CC-363A-D79BF3662C09}"/>
                </a:ext>
              </a:extLst>
            </p:cNvPr>
            <p:cNvSpPr/>
            <p:nvPr/>
          </p:nvSpPr>
          <p:spPr>
            <a:xfrm>
              <a:off x="2110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4" name="Rectangle 2293">
              <a:extLst>
                <a:ext uri="{FF2B5EF4-FFF2-40B4-BE49-F238E27FC236}">
                  <a16:creationId xmlns:a16="http://schemas.microsoft.com/office/drawing/2014/main" id="{4E111499-7C86-305C-F8AF-66181AF2939F}"/>
                </a:ext>
              </a:extLst>
            </p:cNvPr>
            <p:cNvSpPr/>
            <p:nvPr/>
          </p:nvSpPr>
          <p:spPr>
            <a:xfrm>
              <a:off x="2057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5" name="Oval 2294">
              <a:extLst>
                <a:ext uri="{FF2B5EF4-FFF2-40B4-BE49-F238E27FC236}">
                  <a16:creationId xmlns:a16="http://schemas.microsoft.com/office/drawing/2014/main" id="{F9EC34D3-13FA-1C10-0BFA-63067A468E19}"/>
                </a:ext>
              </a:extLst>
            </p:cNvPr>
            <p:cNvSpPr/>
            <p:nvPr/>
          </p:nvSpPr>
          <p:spPr>
            <a:xfrm>
              <a:off x="2263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6" name="Rectangle 2295">
              <a:extLst>
                <a:ext uri="{FF2B5EF4-FFF2-40B4-BE49-F238E27FC236}">
                  <a16:creationId xmlns:a16="http://schemas.microsoft.com/office/drawing/2014/main" id="{8DCBC84C-0577-128D-0958-168661C8A593}"/>
                </a:ext>
              </a:extLst>
            </p:cNvPr>
            <p:cNvSpPr/>
            <p:nvPr/>
          </p:nvSpPr>
          <p:spPr>
            <a:xfrm>
              <a:off x="2209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7" name="Oval 2296">
              <a:extLst>
                <a:ext uri="{FF2B5EF4-FFF2-40B4-BE49-F238E27FC236}">
                  <a16:creationId xmlns:a16="http://schemas.microsoft.com/office/drawing/2014/main" id="{CE8C3B37-DF51-2511-E7F4-24A2772E24B5}"/>
                </a:ext>
              </a:extLst>
            </p:cNvPr>
            <p:cNvSpPr/>
            <p:nvPr/>
          </p:nvSpPr>
          <p:spPr>
            <a:xfrm>
              <a:off x="2415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8" name="Rectangle 2297">
              <a:extLst>
                <a:ext uri="{FF2B5EF4-FFF2-40B4-BE49-F238E27FC236}">
                  <a16:creationId xmlns:a16="http://schemas.microsoft.com/office/drawing/2014/main" id="{A2C648EA-1F25-0CC0-E7BB-9FDCA51F12F2}"/>
                </a:ext>
              </a:extLst>
            </p:cNvPr>
            <p:cNvSpPr/>
            <p:nvPr/>
          </p:nvSpPr>
          <p:spPr>
            <a:xfrm>
              <a:off x="2362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9" name="Oval 2298">
              <a:extLst>
                <a:ext uri="{FF2B5EF4-FFF2-40B4-BE49-F238E27FC236}">
                  <a16:creationId xmlns:a16="http://schemas.microsoft.com/office/drawing/2014/main" id="{639923B1-D556-0F40-E834-11E38A73CDCE}"/>
                </a:ext>
              </a:extLst>
            </p:cNvPr>
            <p:cNvSpPr/>
            <p:nvPr/>
          </p:nvSpPr>
          <p:spPr>
            <a:xfrm>
              <a:off x="2567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0" name="Rectangle 2299">
              <a:extLst>
                <a:ext uri="{FF2B5EF4-FFF2-40B4-BE49-F238E27FC236}">
                  <a16:creationId xmlns:a16="http://schemas.microsoft.com/office/drawing/2014/main" id="{223386A8-4A3D-3F90-2089-306A43514B01}"/>
                </a:ext>
              </a:extLst>
            </p:cNvPr>
            <p:cNvSpPr/>
            <p:nvPr/>
          </p:nvSpPr>
          <p:spPr>
            <a:xfrm>
              <a:off x="2514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1" name="Oval 2300">
              <a:extLst>
                <a:ext uri="{FF2B5EF4-FFF2-40B4-BE49-F238E27FC236}">
                  <a16:creationId xmlns:a16="http://schemas.microsoft.com/office/drawing/2014/main" id="{9FADBF90-AA96-897A-771E-3A522BE331DB}"/>
                </a:ext>
              </a:extLst>
            </p:cNvPr>
            <p:cNvSpPr/>
            <p:nvPr/>
          </p:nvSpPr>
          <p:spPr>
            <a:xfrm>
              <a:off x="2720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2" name="Rectangle 2301">
              <a:extLst>
                <a:ext uri="{FF2B5EF4-FFF2-40B4-BE49-F238E27FC236}">
                  <a16:creationId xmlns:a16="http://schemas.microsoft.com/office/drawing/2014/main" id="{10B74557-C91A-7562-7873-4D94181A20F3}"/>
                </a:ext>
              </a:extLst>
            </p:cNvPr>
            <p:cNvSpPr/>
            <p:nvPr/>
          </p:nvSpPr>
          <p:spPr>
            <a:xfrm>
              <a:off x="2667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3" name="Oval 2302">
              <a:extLst>
                <a:ext uri="{FF2B5EF4-FFF2-40B4-BE49-F238E27FC236}">
                  <a16:creationId xmlns:a16="http://schemas.microsoft.com/office/drawing/2014/main" id="{518A6D61-E792-A981-4E7E-C80EE65E472B}"/>
                </a:ext>
              </a:extLst>
            </p:cNvPr>
            <p:cNvSpPr/>
            <p:nvPr/>
          </p:nvSpPr>
          <p:spPr>
            <a:xfrm>
              <a:off x="2872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4" name="Rectangle 2303">
              <a:extLst>
                <a:ext uri="{FF2B5EF4-FFF2-40B4-BE49-F238E27FC236}">
                  <a16:creationId xmlns:a16="http://schemas.microsoft.com/office/drawing/2014/main" id="{997F5A32-EB11-D9C5-18D1-DEE25666A6E7}"/>
                </a:ext>
              </a:extLst>
            </p:cNvPr>
            <p:cNvSpPr/>
            <p:nvPr/>
          </p:nvSpPr>
          <p:spPr>
            <a:xfrm>
              <a:off x="2819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5" name="Oval 2304">
              <a:extLst>
                <a:ext uri="{FF2B5EF4-FFF2-40B4-BE49-F238E27FC236}">
                  <a16:creationId xmlns:a16="http://schemas.microsoft.com/office/drawing/2014/main" id="{B6DD4C93-E550-4E8E-C44F-D7FCDD929DF0}"/>
                </a:ext>
              </a:extLst>
            </p:cNvPr>
            <p:cNvSpPr/>
            <p:nvPr/>
          </p:nvSpPr>
          <p:spPr>
            <a:xfrm>
              <a:off x="3025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6" name="Rectangle 2305">
              <a:extLst>
                <a:ext uri="{FF2B5EF4-FFF2-40B4-BE49-F238E27FC236}">
                  <a16:creationId xmlns:a16="http://schemas.microsoft.com/office/drawing/2014/main" id="{26EE3D3C-3BF2-CBF5-937E-853D95FF84E4}"/>
                </a:ext>
              </a:extLst>
            </p:cNvPr>
            <p:cNvSpPr/>
            <p:nvPr/>
          </p:nvSpPr>
          <p:spPr>
            <a:xfrm>
              <a:off x="2971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7" name="Oval 2306">
              <a:extLst>
                <a:ext uri="{FF2B5EF4-FFF2-40B4-BE49-F238E27FC236}">
                  <a16:creationId xmlns:a16="http://schemas.microsoft.com/office/drawing/2014/main" id="{A77CF4F4-0639-4612-F7B7-14259090951B}"/>
                </a:ext>
              </a:extLst>
            </p:cNvPr>
            <p:cNvSpPr/>
            <p:nvPr/>
          </p:nvSpPr>
          <p:spPr>
            <a:xfrm>
              <a:off x="3177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8" name="Rectangle 2307">
              <a:extLst>
                <a:ext uri="{FF2B5EF4-FFF2-40B4-BE49-F238E27FC236}">
                  <a16:creationId xmlns:a16="http://schemas.microsoft.com/office/drawing/2014/main" id="{4737AD12-CF85-E171-358D-A2ED784CCA6A}"/>
                </a:ext>
              </a:extLst>
            </p:cNvPr>
            <p:cNvSpPr/>
            <p:nvPr/>
          </p:nvSpPr>
          <p:spPr>
            <a:xfrm>
              <a:off x="3124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9" name="Oval 2308">
              <a:extLst>
                <a:ext uri="{FF2B5EF4-FFF2-40B4-BE49-F238E27FC236}">
                  <a16:creationId xmlns:a16="http://schemas.microsoft.com/office/drawing/2014/main" id="{E0749DA4-8C7C-867A-1AE7-EAEA17A74594}"/>
                </a:ext>
              </a:extLst>
            </p:cNvPr>
            <p:cNvSpPr/>
            <p:nvPr/>
          </p:nvSpPr>
          <p:spPr>
            <a:xfrm>
              <a:off x="3329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0" name="Rectangle 2309">
              <a:extLst>
                <a:ext uri="{FF2B5EF4-FFF2-40B4-BE49-F238E27FC236}">
                  <a16:creationId xmlns:a16="http://schemas.microsoft.com/office/drawing/2014/main" id="{7825CAEE-800C-B0D9-7C03-2DE9A78A786C}"/>
                </a:ext>
              </a:extLst>
            </p:cNvPr>
            <p:cNvSpPr/>
            <p:nvPr/>
          </p:nvSpPr>
          <p:spPr>
            <a:xfrm>
              <a:off x="3276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1" name="Oval 2310">
              <a:extLst>
                <a:ext uri="{FF2B5EF4-FFF2-40B4-BE49-F238E27FC236}">
                  <a16:creationId xmlns:a16="http://schemas.microsoft.com/office/drawing/2014/main" id="{AFFC63EB-90A0-21FA-246C-3A10F3D89C1B}"/>
                </a:ext>
              </a:extLst>
            </p:cNvPr>
            <p:cNvSpPr/>
            <p:nvPr/>
          </p:nvSpPr>
          <p:spPr>
            <a:xfrm>
              <a:off x="3482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2" name="Rectangle 2311">
              <a:extLst>
                <a:ext uri="{FF2B5EF4-FFF2-40B4-BE49-F238E27FC236}">
                  <a16:creationId xmlns:a16="http://schemas.microsoft.com/office/drawing/2014/main" id="{75F84256-8BBE-B53E-E7D8-06BC1E5CD2B1}"/>
                </a:ext>
              </a:extLst>
            </p:cNvPr>
            <p:cNvSpPr/>
            <p:nvPr/>
          </p:nvSpPr>
          <p:spPr>
            <a:xfrm>
              <a:off x="3429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3" name="Oval 2312">
              <a:extLst>
                <a:ext uri="{FF2B5EF4-FFF2-40B4-BE49-F238E27FC236}">
                  <a16:creationId xmlns:a16="http://schemas.microsoft.com/office/drawing/2014/main" id="{3EEA5F76-2DBE-4F09-117D-A41EFF1A4357}"/>
                </a:ext>
              </a:extLst>
            </p:cNvPr>
            <p:cNvSpPr/>
            <p:nvPr/>
          </p:nvSpPr>
          <p:spPr>
            <a:xfrm>
              <a:off x="3634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4" name="Rectangle 2313">
              <a:extLst>
                <a:ext uri="{FF2B5EF4-FFF2-40B4-BE49-F238E27FC236}">
                  <a16:creationId xmlns:a16="http://schemas.microsoft.com/office/drawing/2014/main" id="{3D3390EE-42BA-159A-EB21-11105CA31DF2}"/>
                </a:ext>
              </a:extLst>
            </p:cNvPr>
            <p:cNvSpPr/>
            <p:nvPr/>
          </p:nvSpPr>
          <p:spPr>
            <a:xfrm>
              <a:off x="3581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5" name="Oval 2314">
              <a:extLst>
                <a:ext uri="{FF2B5EF4-FFF2-40B4-BE49-F238E27FC236}">
                  <a16:creationId xmlns:a16="http://schemas.microsoft.com/office/drawing/2014/main" id="{C74F19A4-06F1-B057-CEFE-475F3006ACA3}"/>
                </a:ext>
              </a:extLst>
            </p:cNvPr>
            <p:cNvSpPr/>
            <p:nvPr/>
          </p:nvSpPr>
          <p:spPr>
            <a:xfrm>
              <a:off x="3787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6" name="Rectangle 2315">
              <a:extLst>
                <a:ext uri="{FF2B5EF4-FFF2-40B4-BE49-F238E27FC236}">
                  <a16:creationId xmlns:a16="http://schemas.microsoft.com/office/drawing/2014/main" id="{9AE1BD38-FFE2-3B09-71A4-12F61A39D3EA}"/>
                </a:ext>
              </a:extLst>
            </p:cNvPr>
            <p:cNvSpPr/>
            <p:nvPr/>
          </p:nvSpPr>
          <p:spPr>
            <a:xfrm>
              <a:off x="3733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7" name="Oval 2316">
              <a:extLst>
                <a:ext uri="{FF2B5EF4-FFF2-40B4-BE49-F238E27FC236}">
                  <a16:creationId xmlns:a16="http://schemas.microsoft.com/office/drawing/2014/main" id="{E4014931-B956-E65F-5FFF-AAE3C8255871}"/>
                </a:ext>
              </a:extLst>
            </p:cNvPr>
            <p:cNvSpPr/>
            <p:nvPr/>
          </p:nvSpPr>
          <p:spPr>
            <a:xfrm>
              <a:off x="3939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8" name="Rectangle 2317">
              <a:extLst>
                <a:ext uri="{FF2B5EF4-FFF2-40B4-BE49-F238E27FC236}">
                  <a16:creationId xmlns:a16="http://schemas.microsoft.com/office/drawing/2014/main" id="{F0A0F2AB-4F2D-F967-0A9A-F2F993C52BD6}"/>
                </a:ext>
              </a:extLst>
            </p:cNvPr>
            <p:cNvSpPr/>
            <p:nvPr/>
          </p:nvSpPr>
          <p:spPr>
            <a:xfrm>
              <a:off x="3886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9" name="Oval 2318">
              <a:extLst>
                <a:ext uri="{FF2B5EF4-FFF2-40B4-BE49-F238E27FC236}">
                  <a16:creationId xmlns:a16="http://schemas.microsoft.com/office/drawing/2014/main" id="{0637ECC6-9F30-189B-C3EE-19ADD193ABB3}"/>
                </a:ext>
              </a:extLst>
            </p:cNvPr>
            <p:cNvSpPr/>
            <p:nvPr/>
          </p:nvSpPr>
          <p:spPr>
            <a:xfrm>
              <a:off x="4091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0" name="Rectangle 2319">
              <a:extLst>
                <a:ext uri="{FF2B5EF4-FFF2-40B4-BE49-F238E27FC236}">
                  <a16:creationId xmlns:a16="http://schemas.microsoft.com/office/drawing/2014/main" id="{4AB5EAAD-7C46-0BE5-7724-BBF44C8B273E}"/>
                </a:ext>
              </a:extLst>
            </p:cNvPr>
            <p:cNvSpPr/>
            <p:nvPr/>
          </p:nvSpPr>
          <p:spPr>
            <a:xfrm>
              <a:off x="4038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1" name="Oval 2320">
              <a:extLst>
                <a:ext uri="{FF2B5EF4-FFF2-40B4-BE49-F238E27FC236}">
                  <a16:creationId xmlns:a16="http://schemas.microsoft.com/office/drawing/2014/main" id="{4FCE2AE1-CB20-90C4-619F-3B7A1738ECDC}"/>
                </a:ext>
              </a:extLst>
            </p:cNvPr>
            <p:cNvSpPr/>
            <p:nvPr/>
          </p:nvSpPr>
          <p:spPr>
            <a:xfrm>
              <a:off x="4244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2" name="Rectangle 2321">
              <a:extLst>
                <a:ext uri="{FF2B5EF4-FFF2-40B4-BE49-F238E27FC236}">
                  <a16:creationId xmlns:a16="http://schemas.microsoft.com/office/drawing/2014/main" id="{2072DE90-8507-ED25-5D41-93F54677E514}"/>
                </a:ext>
              </a:extLst>
            </p:cNvPr>
            <p:cNvSpPr/>
            <p:nvPr/>
          </p:nvSpPr>
          <p:spPr>
            <a:xfrm>
              <a:off x="4191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3" name="Oval 2322">
              <a:extLst>
                <a:ext uri="{FF2B5EF4-FFF2-40B4-BE49-F238E27FC236}">
                  <a16:creationId xmlns:a16="http://schemas.microsoft.com/office/drawing/2014/main" id="{2CD6315F-2B8A-B595-6BD1-81E2529973BA}"/>
                </a:ext>
              </a:extLst>
            </p:cNvPr>
            <p:cNvSpPr/>
            <p:nvPr/>
          </p:nvSpPr>
          <p:spPr>
            <a:xfrm>
              <a:off x="4396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4" name="Rectangle 2323">
              <a:extLst>
                <a:ext uri="{FF2B5EF4-FFF2-40B4-BE49-F238E27FC236}">
                  <a16:creationId xmlns:a16="http://schemas.microsoft.com/office/drawing/2014/main" id="{BF21899C-D22E-8FC9-AE7E-165004B13A4A}"/>
                </a:ext>
              </a:extLst>
            </p:cNvPr>
            <p:cNvSpPr/>
            <p:nvPr/>
          </p:nvSpPr>
          <p:spPr>
            <a:xfrm>
              <a:off x="4343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5" name="Oval 2324">
              <a:extLst>
                <a:ext uri="{FF2B5EF4-FFF2-40B4-BE49-F238E27FC236}">
                  <a16:creationId xmlns:a16="http://schemas.microsoft.com/office/drawing/2014/main" id="{4624AAD2-39C1-589A-91D1-1314FAF9427C}"/>
                </a:ext>
              </a:extLst>
            </p:cNvPr>
            <p:cNvSpPr/>
            <p:nvPr/>
          </p:nvSpPr>
          <p:spPr>
            <a:xfrm>
              <a:off x="4549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6" name="Rectangle 2325">
              <a:extLst>
                <a:ext uri="{FF2B5EF4-FFF2-40B4-BE49-F238E27FC236}">
                  <a16:creationId xmlns:a16="http://schemas.microsoft.com/office/drawing/2014/main" id="{6C4D8ACA-3C86-9069-FC45-9EAEC1FD351F}"/>
                </a:ext>
              </a:extLst>
            </p:cNvPr>
            <p:cNvSpPr/>
            <p:nvPr/>
          </p:nvSpPr>
          <p:spPr>
            <a:xfrm>
              <a:off x="4495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7" name="Oval 2326">
              <a:extLst>
                <a:ext uri="{FF2B5EF4-FFF2-40B4-BE49-F238E27FC236}">
                  <a16:creationId xmlns:a16="http://schemas.microsoft.com/office/drawing/2014/main" id="{F403D30A-2916-6371-8684-C00CDE903705}"/>
                </a:ext>
              </a:extLst>
            </p:cNvPr>
            <p:cNvSpPr/>
            <p:nvPr/>
          </p:nvSpPr>
          <p:spPr>
            <a:xfrm>
              <a:off x="4701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8" name="Rectangle 2327">
              <a:extLst>
                <a:ext uri="{FF2B5EF4-FFF2-40B4-BE49-F238E27FC236}">
                  <a16:creationId xmlns:a16="http://schemas.microsoft.com/office/drawing/2014/main" id="{9083D567-6530-417B-3AF4-D1490E6546D7}"/>
                </a:ext>
              </a:extLst>
            </p:cNvPr>
            <p:cNvSpPr/>
            <p:nvPr/>
          </p:nvSpPr>
          <p:spPr>
            <a:xfrm>
              <a:off x="4648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9" name="Oval 2328">
              <a:extLst>
                <a:ext uri="{FF2B5EF4-FFF2-40B4-BE49-F238E27FC236}">
                  <a16:creationId xmlns:a16="http://schemas.microsoft.com/office/drawing/2014/main" id="{54D5A609-26A4-9863-CB5A-811219C852C3}"/>
                </a:ext>
              </a:extLst>
            </p:cNvPr>
            <p:cNvSpPr/>
            <p:nvPr/>
          </p:nvSpPr>
          <p:spPr>
            <a:xfrm>
              <a:off x="4853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0" name="Rectangle 2329">
              <a:extLst>
                <a:ext uri="{FF2B5EF4-FFF2-40B4-BE49-F238E27FC236}">
                  <a16:creationId xmlns:a16="http://schemas.microsoft.com/office/drawing/2014/main" id="{0834574A-39D3-FB26-3EDF-29AB44C66C9F}"/>
                </a:ext>
              </a:extLst>
            </p:cNvPr>
            <p:cNvSpPr/>
            <p:nvPr/>
          </p:nvSpPr>
          <p:spPr>
            <a:xfrm>
              <a:off x="4800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1" name="Oval 2330">
              <a:extLst>
                <a:ext uri="{FF2B5EF4-FFF2-40B4-BE49-F238E27FC236}">
                  <a16:creationId xmlns:a16="http://schemas.microsoft.com/office/drawing/2014/main" id="{4E0C5E12-AD9A-4E31-B52E-BBA8D2E97006}"/>
                </a:ext>
              </a:extLst>
            </p:cNvPr>
            <p:cNvSpPr/>
            <p:nvPr/>
          </p:nvSpPr>
          <p:spPr>
            <a:xfrm>
              <a:off x="5006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2" name="Rectangle 2331">
              <a:extLst>
                <a:ext uri="{FF2B5EF4-FFF2-40B4-BE49-F238E27FC236}">
                  <a16:creationId xmlns:a16="http://schemas.microsoft.com/office/drawing/2014/main" id="{B6E44F1D-6AE1-CC51-F4F1-3DC94EC8342D}"/>
                </a:ext>
              </a:extLst>
            </p:cNvPr>
            <p:cNvSpPr/>
            <p:nvPr/>
          </p:nvSpPr>
          <p:spPr>
            <a:xfrm>
              <a:off x="4953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3" name="Oval 2332">
              <a:extLst>
                <a:ext uri="{FF2B5EF4-FFF2-40B4-BE49-F238E27FC236}">
                  <a16:creationId xmlns:a16="http://schemas.microsoft.com/office/drawing/2014/main" id="{D4FFB266-9C15-B8F7-0C7F-2899DFD9F47E}"/>
                </a:ext>
              </a:extLst>
            </p:cNvPr>
            <p:cNvSpPr/>
            <p:nvPr/>
          </p:nvSpPr>
          <p:spPr>
            <a:xfrm>
              <a:off x="5158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4" name="Rectangle 2333">
              <a:extLst>
                <a:ext uri="{FF2B5EF4-FFF2-40B4-BE49-F238E27FC236}">
                  <a16:creationId xmlns:a16="http://schemas.microsoft.com/office/drawing/2014/main" id="{7D81DBE0-C81D-7B81-81F1-776E4286DFDF}"/>
                </a:ext>
              </a:extLst>
            </p:cNvPr>
            <p:cNvSpPr/>
            <p:nvPr/>
          </p:nvSpPr>
          <p:spPr>
            <a:xfrm>
              <a:off x="5105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5" name="Oval 2334">
              <a:extLst>
                <a:ext uri="{FF2B5EF4-FFF2-40B4-BE49-F238E27FC236}">
                  <a16:creationId xmlns:a16="http://schemas.microsoft.com/office/drawing/2014/main" id="{4E61F5A8-43FF-17E7-A381-483DCAE192B8}"/>
                </a:ext>
              </a:extLst>
            </p:cNvPr>
            <p:cNvSpPr/>
            <p:nvPr/>
          </p:nvSpPr>
          <p:spPr>
            <a:xfrm>
              <a:off x="5311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6" name="Rectangle 2335">
              <a:extLst>
                <a:ext uri="{FF2B5EF4-FFF2-40B4-BE49-F238E27FC236}">
                  <a16:creationId xmlns:a16="http://schemas.microsoft.com/office/drawing/2014/main" id="{D3E69B80-1E94-4DE7-5A24-24C66790A23E}"/>
                </a:ext>
              </a:extLst>
            </p:cNvPr>
            <p:cNvSpPr/>
            <p:nvPr/>
          </p:nvSpPr>
          <p:spPr>
            <a:xfrm>
              <a:off x="5257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7" name="Oval 2336">
              <a:extLst>
                <a:ext uri="{FF2B5EF4-FFF2-40B4-BE49-F238E27FC236}">
                  <a16:creationId xmlns:a16="http://schemas.microsoft.com/office/drawing/2014/main" id="{E5AE8F39-C848-F03B-9A0F-83EDEA3065D4}"/>
                </a:ext>
              </a:extLst>
            </p:cNvPr>
            <p:cNvSpPr/>
            <p:nvPr/>
          </p:nvSpPr>
          <p:spPr>
            <a:xfrm>
              <a:off x="54635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8" name="Rectangle 2337">
              <a:extLst>
                <a:ext uri="{FF2B5EF4-FFF2-40B4-BE49-F238E27FC236}">
                  <a16:creationId xmlns:a16="http://schemas.microsoft.com/office/drawing/2014/main" id="{3686786C-DA50-DA15-C378-616732846C64}"/>
                </a:ext>
              </a:extLst>
            </p:cNvPr>
            <p:cNvSpPr/>
            <p:nvPr/>
          </p:nvSpPr>
          <p:spPr>
            <a:xfrm>
              <a:off x="54102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9" name="Oval 2338">
              <a:extLst>
                <a:ext uri="{FF2B5EF4-FFF2-40B4-BE49-F238E27FC236}">
                  <a16:creationId xmlns:a16="http://schemas.microsoft.com/office/drawing/2014/main" id="{5049332D-950C-D696-AC93-E8F231B051C5}"/>
                </a:ext>
              </a:extLst>
            </p:cNvPr>
            <p:cNvSpPr/>
            <p:nvPr/>
          </p:nvSpPr>
          <p:spPr>
            <a:xfrm>
              <a:off x="56159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0" name="Rectangle 2339">
              <a:extLst>
                <a:ext uri="{FF2B5EF4-FFF2-40B4-BE49-F238E27FC236}">
                  <a16:creationId xmlns:a16="http://schemas.microsoft.com/office/drawing/2014/main" id="{1EBD75E3-D3CA-A227-5A09-01DCB1C2A0C0}"/>
                </a:ext>
              </a:extLst>
            </p:cNvPr>
            <p:cNvSpPr/>
            <p:nvPr/>
          </p:nvSpPr>
          <p:spPr>
            <a:xfrm>
              <a:off x="55626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1" name="Oval 2340">
              <a:extLst>
                <a:ext uri="{FF2B5EF4-FFF2-40B4-BE49-F238E27FC236}">
                  <a16:creationId xmlns:a16="http://schemas.microsoft.com/office/drawing/2014/main" id="{245220C9-5F52-7E35-3CBC-151CBF10EFB6}"/>
                </a:ext>
              </a:extLst>
            </p:cNvPr>
            <p:cNvSpPr/>
            <p:nvPr/>
          </p:nvSpPr>
          <p:spPr>
            <a:xfrm>
              <a:off x="57683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2" name="Rectangle 2341">
              <a:extLst>
                <a:ext uri="{FF2B5EF4-FFF2-40B4-BE49-F238E27FC236}">
                  <a16:creationId xmlns:a16="http://schemas.microsoft.com/office/drawing/2014/main" id="{E22B5FBA-EA80-9EEF-06B6-5389DF20E1DB}"/>
                </a:ext>
              </a:extLst>
            </p:cNvPr>
            <p:cNvSpPr/>
            <p:nvPr/>
          </p:nvSpPr>
          <p:spPr>
            <a:xfrm>
              <a:off x="57150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3" name="Oval 2342">
              <a:extLst>
                <a:ext uri="{FF2B5EF4-FFF2-40B4-BE49-F238E27FC236}">
                  <a16:creationId xmlns:a16="http://schemas.microsoft.com/office/drawing/2014/main" id="{903661AA-81EF-4134-0545-BF646770C0EC}"/>
                </a:ext>
              </a:extLst>
            </p:cNvPr>
            <p:cNvSpPr/>
            <p:nvPr/>
          </p:nvSpPr>
          <p:spPr>
            <a:xfrm>
              <a:off x="59207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4" name="Rectangle 2343">
              <a:extLst>
                <a:ext uri="{FF2B5EF4-FFF2-40B4-BE49-F238E27FC236}">
                  <a16:creationId xmlns:a16="http://schemas.microsoft.com/office/drawing/2014/main" id="{98CEE8A4-FCBF-D366-CAB4-29BCE9673080}"/>
                </a:ext>
              </a:extLst>
            </p:cNvPr>
            <p:cNvSpPr/>
            <p:nvPr/>
          </p:nvSpPr>
          <p:spPr>
            <a:xfrm>
              <a:off x="58674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5" name="Oval 2344">
              <a:extLst>
                <a:ext uri="{FF2B5EF4-FFF2-40B4-BE49-F238E27FC236}">
                  <a16:creationId xmlns:a16="http://schemas.microsoft.com/office/drawing/2014/main" id="{47AB408A-918F-7B8A-0743-D182D86D30F8}"/>
                </a:ext>
              </a:extLst>
            </p:cNvPr>
            <p:cNvSpPr/>
            <p:nvPr/>
          </p:nvSpPr>
          <p:spPr>
            <a:xfrm>
              <a:off x="6073140" y="39966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6" name="Rectangle 2345">
              <a:extLst>
                <a:ext uri="{FF2B5EF4-FFF2-40B4-BE49-F238E27FC236}">
                  <a16:creationId xmlns:a16="http://schemas.microsoft.com/office/drawing/2014/main" id="{22E1FE4A-16BF-824E-F507-D2265D619490}"/>
                </a:ext>
              </a:extLst>
            </p:cNvPr>
            <p:cNvSpPr/>
            <p:nvPr/>
          </p:nvSpPr>
          <p:spPr>
            <a:xfrm>
              <a:off x="6019800" y="39433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7" name="Oval 2346">
              <a:extLst>
                <a:ext uri="{FF2B5EF4-FFF2-40B4-BE49-F238E27FC236}">
                  <a16:creationId xmlns:a16="http://schemas.microsoft.com/office/drawing/2014/main" id="{32FEC424-A09F-1FF3-5ECA-F8C05BBC6C47}"/>
                </a:ext>
              </a:extLst>
            </p:cNvPr>
            <p:cNvSpPr/>
            <p:nvPr/>
          </p:nvSpPr>
          <p:spPr>
            <a:xfrm>
              <a:off x="1043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8" name="Rectangle 2347">
              <a:extLst>
                <a:ext uri="{FF2B5EF4-FFF2-40B4-BE49-F238E27FC236}">
                  <a16:creationId xmlns:a16="http://schemas.microsoft.com/office/drawing/2014/main" id="{8162A0DC-DFE4-A47A-DAF6-F738D53095C9}"/>
                </a:ext>
              </a:extLst>
            </p:cNvPr>
            <p:cNvSpPr/>
            <p:nvPr/>
          </p:nvSpPr>
          <p:spPr>
            <a:xfrm>
              <a:off x="990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9" name="Oval 2348">
              <a:extLst>
                <a:ext uri="{FF2B5EF4-FFF2-40B4-BE49-F238E27FC236}">
                  <a16:creationId xmlns:a16="http://schemas.microsoft.com/office/drawing/2014/main" id="{4D57A9DC-8433-EA38-5049-EB6138C629A6}"/>
                </a:ext>
              </a:extLst>
            </p:cNvPr>
            <p:cNvSpPr/>
            <p:nvPr/>
          </p:nvSpPr>
          <p:spPr>
            <a:xfrm>
              <a:off x="1196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0" name="Rectangle 2349">
              <a:extLst>
                <a:ext uri="{FF2B5EF4-FFF2-40B4-BE49-F238E27FC236}">
                  <a16:creationId xmlns:a16="http://schemas.microsoft.com/office/drawing/2014/main" id="{B557A5C3-36A6-3CCE-D748-BBF717AE7A98}"/>
                </a:ext>
              </a:extLst>
            </p:cNvPr>
            <p:cNvSpPr/>
            <p:nvPr/>
          </p:nvSpPr>
          <p:spPr>
            <a:xfrm>
              <a:off x="1143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1" name="Oval 2350">
              <a:extLst>
                <a:ext uri="{FF2B5EF4-FFF2-40B4-BE49-F238E27FC236}">
                  <a16:creationId xmlns:a16="http://schemas.microsoft.com/office/drawing/2014/main" id="{8815C96F-5E81-A5E4-E136-217291C8D0E7}"/>
                </a:ext>
              </a:extLst>
            </p:cNvPr>
            <p:cNvSpPr/>
            <p:nvPr/>
          </p:nvSpPr>
          <p:spPr>
            <a:xfrm>
              <a:off x="1348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2" name="Rectangle 2351">
              <a:extLst>
                <a:ext uri="{FF2B5EF4-FFF2-40B4-BE49-F238E27FC236}">
                  <a16:creationId xmlns:a16="http://schemas.microsoft.com/office/drawing/2014/main" id="{643D4B5E-E40B-CA60-3DF6-360DB5FBF79C}"/>
                </a:ext>
              </a:extLst>
            </p:cNvPr>
            <p:cNvSpPr/>
            <p:nvPr/>
          </p:nvSpPr>
          <p:spPr>
            <a:xfrm>
              <a:off x="1295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3" name="Oval 2352">
              <a:extLst>
                <a:ext uri="{FF2B5EF4-FFF2-40B4-BE49-F238E27FC236}">
                  <a16:creationId xmlns:a16="http://schemas.microsoft.com/office/drawing/2014/main" id="{6C38A408-386C-CFED-880A-E9EBAF820B6A}"/>
                </a:ext>
              </a:extLst>
            </p:cNvPr>
            <p:cNvSpPr/>
            <p:nvPr/>
          </p:nvSpPr>
          <p:spPr>
            <a:xfrm>
              <a:off x="1501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4" name="Rectangle 2353">
              <a:extLst>
                <a:ext uri="{FF2B5EF4-FFF2-40B4-BE49-F238E27FC236}">
                  <a16:creationId xmlns:a16="http://schemas.microsoft.com/office/drawing/2014/main" id="{DF80050B-C110-D6CF-563C-36220B7080AC}"/>
                </a:ext>
              </a:extLst>
            </p:cNvPr>
            <p:cNvSpPr/>
            <p:nvPr/>
          </p:nvSpPr>
          <p:spPr>
            <a:xfrm>
              <a:off x="1447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5" name="Oval 2354">
              <a:extLst>
                <a:ext uri="{FF2B5EF4-FFF2-40B4-BE49-F238E27FC236}">
                  <a16:creationId xmlns:a16="http://schemas.microsoft.com/office/drawing/2014/main" id="{E3E36EC5-20A4-1504-3E2F-AEE8AD7E51D7}"/>
                </a:ext>
              </a:extLst>
            </p:cNvPr>
            <p:cNvSpPr/>
            <p:nvPr/>
          </p:nvSpPr>
          <p:spPr>
            <a:xfrm>
              <a:off x="1653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6" name="Rectangle 2355">
              <a:extLst>
                <a:ext uri="{FF2B5EF4-FFF2-40B4-BE49-F238E27FC236}">
                  <a16:creationId xmlns:a16="http://schemas.microsoft.com/office/drawing/2014/main" id="{6E96D779-0606-2056-0F5C-87AA96F38DB1}"/>
                </a:ext>
              </a:extLst>
            </p:cNvPr>
            <p:cNvSpPr/>
            <p:nvPr/>
          </p:nvSpPr>
          <p:spPr>
            <a:xfrm>
              <a:off x="1600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id="{DBB12A33-664A-AC00-2508-76D2976F9C8F}"/>
                </a:ext>
              </a:extLst>
            </p:cNvPr>
            <p:cNvSpPr/>
            <p:nvPr/>
          </p:nvSpPr>
          <p:spPr>
            <a:xfrm>
              <a:off x="1805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8" name="Rectangle 2357">
              <a:extLst>
                <a:ext uri="{FF2B5EF4-FFF2-40B4-BE49-F238E27FC236}">
                  <a16:creationId xmlns:a16="http://schemas.microsoft.com/office/drawing/2014/main" id="{9160A86F-B2E9-95A3-A9B3-66B93914C267}"/>
                </a:ext>
              </a:extLst>
            </p:cNvPr>
            <p:cNvSpPr/>
            <p:nvPr/>
          </p:nvSpPr>
          <p:spPr>
            <a:xfrm>
              <a:off x="1752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id="{4B035157-055A-4431-B862-E86E1C5C967A}"/>
                </a:ext>
              </a:extLst>
            </p:cNvPr>
            <p:cNvSpPr/>
            <p:nvPr/>
          </p:nvSpPr>
          <p:spPr>
            <a:xfrm>
              <a:off x="1958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0" name="Rectangle 2359">
              <a:extLst>
                <a:ext uri="{FF2B5EF4-FFF2-40B4-BE49-F238E27FC236}">
                  <a16:creationId xmlns:a16="http://schemas.microsoft.com/office/drawing/2014/main" id="{E3D46052-115E-9BCE-94A5-8625BA1F4EF9}"/>
                </a:ext>
              </a:extLst>
            </p:cNvPr>
            <p:cNvSpPr/>
            <p:nvPr/>
          </p:nvSpPr>
          <p:spPr>
            <a:xfrm>
              <a:off x="1905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1" name="Oval 2360">
              <a:extLst>
                <a:ext uri="{FF2B5EF4-FFF2-40B4-BE49-F238E27FC236}">
                  <a16:creationId xmlns:a16="http://schemas.microsoft.com/office/drawing/2014/main" id="{4EE79EDA-D2C2-7EB4-A9F7-87A5796021A3}"/>
                </a:ext>
              </a:extLst>
            </p:cNvPr>
            <p:cNvSpPr/>
            <p:nvPr/>
          </p:nvSpPr>
          <p:spPr>
            <a:xfrm>
              <a:off x="2110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2" name="Rectangle 2361">
              <a:extLst>
                <a:ext uri="{FF2B5EF4-FFF2-40B4-BE49-F238E27FC236}">
                  <a16:creationId xmlns:a16="http://schemas.microsoft.com/office/drawing/2014/main" id="{AA9B87B1-5B65-5C62-EAF8-B8FE7EF40D2B}"/>
                </a:ext>
              </a:extLst>
            </p:cNvPr>
            <p:cNvSpPr/>
            <p:nvPr/>
          </p:nvSpPr>
          <p:spPr>
            <a:xfrm>
              <a:off x="2057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id="{761ED4E2-634C-FAED-FB2B-75CF6DCC2D2B}"/>
                </a:ext>
              </a:extLst>
            </p:cNvPr>
            <p:cNvSpPr/>
            <p:nvPr/>
          </p:nvSpPr>
          <p:spPr>
            <a:xfrm>
              <a:off x="2263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4" name="Rectangle 2363">
              <a:extLst>
                <a:ext uri="{FF2B5EF4-FFF2-40B4-BE49-F238E27FC236}">
                  <a16:creationId xmlns:a16="http://schemas.microsoft.com/office/drawing/2014/main" id="{8BDF9C6C-14BF-CF29-0318-3683DFE6B574}"/>
                </a:ext>
              </a:extLst>
            </p:cNvPr>
            <p:cNvSpPr/>
            <p:nvPr/>
          </p:nvSpPr>
          <p:spPr>
            <a:xfrm>
              <a:off x="2209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id="{9A0AF1C2-0D3B-4AC6-D374-0CA156997F6F}"/>
                </a:ext>
              </a:extLst>
            </p:cNvPr>
            <p:cNvSpPr/>
            <p:nvPr/>
          </p:nvSpPr>
          <p:spPr>
            <a:xfrm>
              <a:off x="2415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6" name="Rectangle 2365">
              <a:extLst>
                <a:ext uri="{FF2B5EF4-FFF2-40B4-BE49-F238E27FC236}">
                  <a16:creationId xmlns:a16="http://schemas.microsoft.com/office/drawing/2014/main" id="{C7182FC5-74A1-6276-9AAC-5F492A587EB6}"/>
                </a:ext>
              </a:extLst>
            </p:cNvPr>
            <p:cNvSpPr/>
            <p:nvPr/>
          </p:nvSpPr>
          <p:spPr>
            <a:xfrm>
              <a:off x="2362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B5277CC4-1C3C-F1D3-2858-A2DBB16DDFB4}"/>
                </a:ext>
              </a:extLst>
            </p:cNvPr>
            <p:cNvSpPr/>
            <p:nvPr/>
          </p:nvSpPr>
          <p:spPr>
            <a:xfrm>
              <a:off x="2567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8" name="Rectangle 2367">
              <a:extLst>
                <a:ext uri="{FF2B5EF4-FFF2-40B4-BE49-F238E27FC236}">
                  <a16:creationId xmlns:a16="http://schemas.microsoft.com/office/drawing/2014/main" id="{57230B30-D22A-BB69-3749-2B0229507935}"/>
                </a:ext>
              </a:extLst>
            </p:cNvPr>
            <p:cNvSpPr/>
            <p:nvPr/>
          </p:nvSpPr>
          <p:spPr>
            <a:xfrm>
              <a:off x="2514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FD30B978-544D-A749-DE57-DCC008C85A42}"/>
                </a:ext>
              </a:extLst>
            </p:cNvPr>
            <p:cNvSpPr/>
            <p:nvPr/>
          </p:nvSpPr>
          <p:spPr>
            <a:xfrm>
              <a:off x="2720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0" name="Rectangle 2369">
              <a:extLst>
                <a:ext uri="{FF2B5EF4-FFF2-40B4-BE49-F238E27FC236}">
                  <a16:creationId xmlns:a16="http://schemas.microsoft.com/office/drawing/2014/main" id="{CF5D20D9-8B11-816C-2729-A4F02D694E58}"/>
                </a:ext>
              </a:extLst>
            </p:cNvPr>
            <p:cNvSpPr/>
            <p:nvPr/>
          </p:nvSpPr>
          <p:spPr>
            <a:xfrm>
              <a:off x="2667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id="{6B3F020D-CB3F-9E36-9CDB-706249DAA800}"/>
                </a:ext>
              </a:extLst>
            </p:cNvPr>
            <p:cNvSpPr/>
            <p:nvPr/>
          </p:nvSpPr>
          <p:spPr>
            <a:xfrm>
              <a:off x="2872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2" name="Rectangle 2371">
              <a:extLst>
                <a:ext uri="{FF2B5EF4-FFF2-40B4-BE49-F238E27FC236}">
                  <a16:creationId xmlns:a16="http://schemas.microsoft.com/office/drawing/2014/main" id="{F2CFB429-73B7-2E97-6037-C670747FA2D2}"/>
                </a:ext>
              </a:extLst>
            </p:cNvPr>
            <p:cNvSpPr/>
            <p:nvPr/>
          </p:nvSpPr>
          <p:spPr>
            <a:xfrm>
              <a:off x="2819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C5BE67C2-61F0-B996-7679-8D83799307C2}"/>
                </a:ext>
              </a:extLst>
            </p:cNvPr>
            <p:cNvSpPr/>
            <p:nvPr/>
          </p:nvSpPr>
          <p:spPr>
            <a:xfrm>
              <a:off x="3025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4" name="Rectangle 2373">
              <a:extLst>
                <a:ext uri="{FF2B5EF4-FFF2-40B4-BE49-F238E27FC236}">
                  <a16:creationId xmlns:a16="http://schemas.microsoft.com/office/drawing/2014/main" id="{DE857DBF-E7EF-6273-5F90-274E29C8CB48}"/>
                </a:ext>
              </a:extLst>
            </p:cNvPr>
            <p:cNvSpPr/>
            <p:nvPr/>
          </p:nvSpPr>
          <p:spPr>
            <a:xfrm>
              <a:off x="2971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A9F5CDAD-24E5-7DAF-6EAF-41C3EE0FD1B7}"/>
                </a:ext>
              </a:extLst>
            </p:cNvPr>
            <p:cNvSpPr/>
            <p:nvPr/>
          </p:nvSpPr>
          <p:spPr>
            <a:xfrm>
              <a:off x="3177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6" name="Rectangle 2375">
              <a:extLst>
                <a:ext uri="{FF2B5EF4-FFF2-40B4-BE49-F238E27FC236}">
                  <a16:creationId xmlns:a16="http://schemas.microsoft.com/office/drawing/2014/main" id="{505FE982-9DA8-A3BB-11DB-140CF062209F}"/>
                </a:ext>
              </a:extLst>
            </p:cNvPr>
            <p:cNvSpPr/>
            <p:nvPr/>
          </p:nvSpPr>
          <p:spPr>
            <a:xfrm>
              <a:off x="3124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C7A27B6B-643A-7A94-CB9E-8C08E66A770F}"/>
                </a:ext>
              </a:extLst>
            </p:cNvPr>
            <p:cNvSpPr/>
            <p:nvPr/>
          </p:nvSpPr>
          <p:spPr>
            <a:xfrm>
              <a:off x="3329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8" name="Rectangle 2377">
              <a:extLst>
                <a:ext uri="{FF2B5EF4-FFF2-40B4-BE49-F238E27FC236}">
                  <a16:creationId xmlns:a16="http://schemas.microsoft.com/office/drawing/2014/main" id="{16AEBC12-12B6-9D2D-43C9-81F558AE0C18}"/>
                </a:ext>
              </a:extLst>
            </p:cNvPr>
            <p:cNvSpPr/>
            <p:nvPr/>
          </p:nvSpPr>
          <p:spPr>
            <a:xfrm>
              <a:off x="3276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675D0AC3-861D-2318-8267-2404B3D19DBB}"/>
                </a:ext>
              </a:extLst>
            </p:cNvPr>
            <p:cNvSpPr/>
            <p:nvPr/>
          </p:nvSpPr>
          <p:spPr>
            <a:xfrm>
              <a:off x="3482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0" name="Rectangle 2379">
              <a:extLst>
                <a:ext uri="{FF2B5EF4-FFF2-40B4-BE49-F238E27FC236}">
                  <a16:creationId xmlns:a16="http://schemas.microsoft.com/office/drawing/2014/main" id="{1E1169E8-62AD-C28C-B09E-0F4E8764E882}"/>
                </a:ext>
              </a:extLst>
            </p:cNvPr>
            <p:cNvSpPr/>
            <p:nvPr/>
          </p:nvSpPr>
          <p:spPr>
            <a:xfrm>
              <a:off x="3429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00923DFF-0471-DC1E-6DF1-45B761DAC311}"/>
                </a:ext>
              </a:extLst>
            </p:cNvPr>
            <p:cNvSpPr/>
            <p:nvPr/>
          </p:nvSpPr>
          <p:spPr>
            <a:xfrm>
              <a:off x="3634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2" name="Rectangle 2381">
              <a:extLst>
                <a:ext uri="{FF2B5EF4-FFF2-40B4-BE49-F238E27FC236}">
                  <a16:creationId xmlns:a16="http://schemas.microsoft.com/office/drawing/2014/main" id="{B41C5080-933E-5CF3-698F-210F14634977}"/>
                </a:ext>
              </a:extLst>
            </p:cNvPr>
            <p:cNvSpPr/>
            <p:nvPr/>
          </p:nvSpPr>
          <p:spPr>
            <a:xfrm>
              <a:off x="3581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E746691A-DB0B-26E1-19D9-089B6B00F9BB}"/>
                </a:ext>
              </a:extLst>
            </p:cNvPr>
            <p:cNvSpPr/>
            <p:nvPr/>
          </p:nvSpPr>
          <p:spPr>
            <a:xfrm>
              <a:off x="3787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4" name="Rectangle 2383">
              <a:extLst>
                <a:ext uri="{FF2B5EF4-FFF2-40B4-BE49-F238E27FC236}">
                  <a16:creationId xmlns:a16="http://schemas.microsoft.com/office/drawing/2014/main" id="{A40484AF-5AB6-7BBC-8C2B-B1E0CCFF3F0C}"/>
                </a:ext>
              </a:extLst>
            </p:cNvPr>
            <p:cNvSpPr/>
            <p:nvPr/>
          </p:nvSpPr>
          <p:spPr>
            <a:xfrm>
              <a:off x="3733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id="{C0671B1C-1BA4-9917-A4F1-1D8CB3D93EDA}"/>
                </a:ext>
              </a:extLst>
            </p:cNvPr>
            <p:cNvSpPr/>
            <p:nvPr/>
          </p:nvSpPr>
          <p:spPr>
            <a:xfrm>
              <a:off x="3939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6" name="Rectangle 2385">
              <a:extLst>
                <a:ext uri="{FF2B5EF4-FFF2-40B4-BE49-F238E27FC236}">
                  <a16:creationId xmlns:a16="http://schemas.microsoft.com/office/drawing/2014/main" id="{59B6D1B1-C252-6249-F4D1-D949AA1AD6A8}"/>
                </a:ext>
              </a:extLst>
            </p:cNvPr>
            <p:cNvSpPr/>
            <p:nvPr/>
          </p:nvSpPr>
          <p:spPr>
            <a:xfrm>
              <a:off x="3886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id="{FD0AE700-9DB1-8D52-18CD-9E158ABA6F14}"/>
                </a:ext>
              </a:extLst>
            </p:cNvPr>
            <p:cNvSpPr/>
            <p:nvPr/>
          </p:nvSpPr>
          <p:spPr>
            <a:xfrm>
              <a:off x="4091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8" name="Rectangle 2387">
              <a:extLst>
                <a:ext uri="{FF2B5EF4-FFF2-40B4-BE49-F238E27FC236}">
                  <a16:creationId xmlns:a16="http://schemas.microsoft.com/office/drawing/2014/main" id="{DEE81CBE-C652-7318-57B2-3B2CC34943C1}"/>
                </a:ext>
              </a:extLst>
            </p:cNvPr>
            <p:cNvSpPr/>
            <p:nvPr/>
          </p:nvSpPr>
          <p:spPr>
            <a:xfrm>
              <a:off x="4038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id="{1AB13A6D-645E-625E-2C39-B2A80ED3A9D7}"/>
                </a:ext>
              </a:extLst>
            </p:cNvPr>
            <p:cNvSpPr/>
            <p:nvPr/>
          </p:nvSpPr>
          <p:spPr>
            <a:xfrm>
              <a:off x="4244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0" name="Rectangle 2389">
              <a:extLst>
                <a:ext uri="{FF2B5EF4-FFF2-40B4-BE49-F238E27FC236}">
                  <a16:creationId xmlns:a16="http://schemas.microsoft.com/office/drawing/2014/main" id="{0E726282-5478-F0F0-EC49-D2561B76C268}"/>
                </a:ext>
              </a:extLst>
            </p:cNvPr>
            <p:cNvSpPr/>
            <p:nvPr/>
          </p:nvSpPr>
          <p:spPr>
            <a:xfrm>
              <a:off x="4191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id="{72B7B5EE-A4E9-A070-718F-DAF8968E3566}"/>
                </a:ext>
              </a:extLst>
            </p:cNvPr>
            <p:cNvSpPr/>
            <p:nvPr/>
          </p:nvSpPr>
          <p:spPr>
            <a:xfrm>
              <a:off x="4396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2" name="Rectangle 2391">
              <a:extLst>
                <a:ext uri="{FF2B5EF4-FFF2-40B4-BE49-F238E27FC236}">
                  <a16:creationId xmlns:a16="http://schemas.microsoft.com/office/drawing/2014/main" id="{AE2AB8A7-1E49-4BC3-764E-6E359249D57E}"/>
                </a:ext>
              </a:extLst>
            </p:cNvPr>
            <p:cNvSpPr/>
            <p:nvPr/>
          </p:nvSpPr>
          <p:spPr>
            <a:xfrm>
              <a:off x="4343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id="{1A2A3E3E-8167-9A5F-CF20-BF8D11FD3D9C}"/>
                </a:ext>
              </a:extLst>
            </p:cNvPr>
            <p:cNvSpPr/>
            <p:nvPr/>
          </p:nvSpPr>
          <p:spPr>
            <a:xfrm>
              <a:off x="4549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4" name="Rectangle 2393">
              <a:extLst>
                <a:ext uri="{FF2B5EF4-FFF2-40B4-BE49-F238E27FC236}">
                  <a16:creationId xmlns:a16="http://schemas.microsoft.com/office/drawing/2014/main" id="{B87400B7-0D80-FF9D-DAC6-6E20F7339C63}"/>
                </a:ext>
              </a:extLst>
            </p:cNvPr>
            <p:cNvSpPr/>
            <p:nvPr/>
          </p:nvSpPr>
          <p:spPr>
            <a:xfrm>
              <a:off x="4495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5" name="Oval 2394">
              <a:extLst>
                <a:ext uri="{FF2B5EF4-FFF2-40B4-BE49-F238E27FC236}">
                  <a16:creationId xmlns:a16="http://schemas.microsoft.com/office/drawing/2014/main" id="{AF04F9E5-627C-117A-8938-D0B400B4B60B}"/>
                </a:ext>
              </a:extLst>
            </p:cNvPr>
            <p:cNvSpPr/>
            <p:nvPr/>
          </p:nvSpPr>
          <p:spPr>
            <a:xfrm>
              <a:off x="4701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6" name="Rectangle 2395">
              <a:extLst>
                <a:ext uri="{FF2B5EF4-FFF2-40B4-BE49-F238E27FC236}">
                  <a16:creationId xmlns:a16="http://schemas.microsoft.com/office/drawing/2014/main" id="{886B94C5-B1DB-5A91-6CB1-48BE548EAAC0}"/>
                </a:ext>
              </a:extLst>
            </p:cNvPr>
            <p:cNvSpPr/>
            <p:nvPr/>
          </p:nvSpPr>
          <p:spPr>
            <a:xfrm>
              <a:off x="4648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7" name="Oval 2396">
              <a:extLst>
                <a:ext uri="{FF2B5EF4-FFF2-40B4-BE49-F238E27FC236}">
                  <a16:creationId xmlns:a16="http://schemas.microsoft.com/office/drawing/2014/main" id="{35255BBD-961B-269E-1685-54EF409DFAC5}"/>
                </a:ext>
              </a:extLst>
            </p:cNvPr>
            <p:cNvSpPr/>
            <p:nvPr/>
          </p:nvSpPr>
          <p:spPr>
            <a:xfrm>
              <a:off x="4853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8" name="Rectangle 2397">
              <a:extLst>
                <a:ext uri="{FF2B5EF4-FFF2-40B4-BE49-F238E27FC236}">
                  <a16:creationId xmlns:a16="http://schemas.microsoft.com/office/drawing/2014/main" id="{8E502D34-0A68-5EF0-28AA-626668CADA58}"/>
                </a:ext>
              </a:extLst>
            </p:cNvPr>
            <p:cNvSpPr/>
            <p:nvPr/>
          </p:nvSpPr>
          <p:spPr>
            <a:xfrm>
              <a:off x="4800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99" name="Oval 2398">
              <a:extLst>
                <a:ext uri="{FF2B5EF4-FFF2-40B4-BE49-F238E27FC236}">
                  <a16:creationId xmlns:a16="http://schemas.microsoft.com/office/drawing/2014/main" id="{6152246C-3769-8AC5-609C-18676F9D4561}"/>
                </a:ext>
              </a:extLst>
            </p:cNvPr>
            <p:cNvSpPr/>
            <p:nvPr/>
          </p:nvSpPr>
          <p:spPr>
            <a:xfrm>
              <a:off x="5006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0" name="Rectangle 2399">
              <a:extLst>
                <a:ext uri="{FF2B5EF4-FFF2-40B4-BE49-F238E27FC236}">
                  <a16:creationId xmlns:a16="http://schemas.microsoft.com/office/drawing/2014/main" id="{4428E1A6-8396-7414-024E-1713B7137EFD}"/>
                </a:ext>
              </a:extLst>
            </p:cNvPr>
            <p:cNvSpPr/>
            <p:nvPr/>
          </p:nvSpPr>
          <p:spPr>
            <a:xfrm>
              <a:off x="4953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1" name="Oval 2400">
              <a:extLst>
                <a:ext uri="{FF2B5EF4-FFF2-40B4-BE49-F238E27FC236}">
                  <a16:creationId xmlns:a16="http://schemas.microsoft.com/office/drawing/2014/main" id="{554017E1-4E07-3D0C-8827-5E514F02B8FE}"/>
                </a:ext>
              </a:extLst>
            </p:cNvPr>
            <p:cNvSpPr/>
            <p:nvPr/>
          </p:nvSpPr>
          <p:spPr>
            <a:xfrm>
              <a:off x="5158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2" name="Rectangle 2401">
              <a:extLst>
                <a:ext uri="{FF2B5EF4-FFF2-40B4-BE49-F238E27FC236}">
                  <a16:creationId xmlns:a16="http://schemas.microsoft.com/office/drawing/2014/main" id="{B940FD5E-567D-C187-141D-01BF253C65CD}"/>
                </a:ext>
              </a:extLst>
            </p:cNvPr>
            <p:cNvSpPr/>
            <p:nvPr/>
          </p:nvSpPr>
          <p:spPr>
            <a:xfrm>
              <a:off x="5105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3" name="Oval 2402">
              <a:extLst>
                <a:ext uri="{FF2B5EF4-FFF2-40B4-BE49-F238E27FC236}">
                  <a16:creationId xmlns:a16="http://schemas.microsoft.com/office/drawing/2014/main" id="{D0DA8D29-DD75-5E53-7DA8-B33C690E626B}"/>
                </a:ext>
              </a:extLst>
            </p:cNvPr>
            <p:cNvSpPr/>
            <p:nvPr/>
          </p:nvSpPr>
          <p:spPr>
            <a:xfrm>
              <a:off x="5311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4" name="Rectangle 2403">
              <a:extLst>
                <a:ext uri="{FF2B5EF4-FFF2-40B4-BE49-F238E27FC236}">
                  <a16:creationId xmlns:a16="http://schemas.microsoft.com/office/drawing/2014/main" id="{9D409152-0CB4-0297-4D9A-3937B09A5FBB}"/>
                </a:ext>
              </a:extLst>
            </p:cNvPr>
            <p:cNvSpPr/>
            <p:nvPr/>
          </p:nvSpPr>
          <p:spPr>
            <a:xfrm>
              <a:off x="5257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5" name="Oval 2404">
              <a:extLst>
                <a:ext uri="{FF2B5EF4-FFF2-40B4-BE49-F238E27FC236}">
                  <a16:creationId xmlns:a16="http://schemas.microsoft.com/office/drawing/2014/main" id="{50881177-C171-A6F4-490F-EB3CD65ED307}"/>
                </a:ext>
              </a:extLst>
            </p:cNvPr>
            <p:cNvSpPr/>
            <p:nvPr/>
          </p:nvSpPr>
          <p:spPr>
            <a:xfrm>
              <a:off x="54635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6" name="Rectangle 2405">
              <a:extLst>
                <a:ext uri="{FF2B5EF4-FFF2-40B4-BE49-F238E27FC236}">
                  <a16:creationId xmlns:a16="http://schemas.microsoft.com/office/drawing/2014/main" id="{B9A9EC99-D736-F3E2-FDA3-81A1EB3C6774}"/>
                </a:ext>
              </a:extLst>
            </p:cNvPr>
            <p:cNvSpPr/>
            <p:nvPr/>
          </p:nvSpPr>
          <p:spPr>
            <a:xfrm>
              <a:off x="54102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AF8690A-3513-037D-CF49-F95BAD2EB087}"/>
                </a:ext>
              </a:extLst>
            </p:cNvPr>
            <p:cNvSpPr/>
            <p:nvPr/>
          </p:nvSpPr>
          <p:spPr>
            <a:xfrm>
              <a:off x="56159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8" name="Rectangle 2407">
              <a:extLst>
                <a:ext uri="{FF2B5EF4-FFF2-40B4-BE49-F238E27FC236}">
                  <a16:creationId xmlns:a16="http://schemas.microsoft.com/office/drawing/2014/main" id="{49C2321B-1DB2-42B2-811C-BE28B0433F89}"/>
                </a:ext>
              </a:extLst>
            </p:cNvPr>
            <p:cNvSpPr/>
            <p:nvPr/>
          </p:nvSpPr>
          <p:spPr>
            <a:xfrm>
              <a:off x="55626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09" name="Oval 2408">
              <a:extLst>
                <a:ext uri="{FF2B5EF4-FFF2-40B4-BE49-F238E27FC236}">
                  <a16:creationId xmlns:a16="http://schemas.microsoft.com/office/drawing/2014/main" id="{F41ECE59-1219-A0D2-7870-3C7F197C2A16}"/>
                </a:ext>
              </a:extLst>
            </p:cNvPr>
            <p:cNvSpPr/>
            <p:nvPr/>
          </p:nvSpPr>
          <p:spPr>
            <a:xfrm>
              <a:off x="57683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0" name="Rectangle 2409">
              <a:extLst>
                <a:ext uri="{FF2B5EF4-FFF2-40B4-BE49-F238E27FC236}">
                  <a16:creationId xmlns:a16="http://schemas.microsoft.com/office/drawing/2014/main" id="{A8D58AF5-75D3-80C1-6FDF-B9A635C412A5}"/>
                </a:ext>
              </a:extLst>
            </p:cNvPr>
            <p:cNvSpPr/>
            <p:nvPr/>
          </p:nvSpPr>
          <p:spPr>
            <a:xfrm>
              <a:off x="57150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1" name="Oval 2410">
              <a:extLst>
                <a:ext uri="{FF2B5EF4-FFF2-40B4-BE49-F238E27FC236}">
                  <a16:creationId xmlns:a16="http://schemas.microsoft.com/office/drawing/2014/main" id="{1622624E-1F0E-E918-818D-B068E8DE1B13}"/>
                </a:ext>
              </a:extLst>
            </p:cNvPr>
            <p:cNvSpPr/>
            <p:nvPr/>
          </p:nvSpPr>
          <p:spPr>
            <a:xfrm>
              <a:off x="59207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2" name="Rectangle 2411">
              <a:extLst>
                <a:ext uri="{FF2B5EF4-FFF2-40B4-BE49-F238E27FC236}">
                  <a16:creationId xmlns:a16="http://schemas.microsoft.com/office/drawing/2014/main" id="{07A58861-4062-D230-F7F6-632E699E0779}"/>
                </a:ext>
              </a:extLst>
            </p:cNvPr>
            <p:cNvSpPr/>
            <p:nvPr/>
          </p:nvSpPr>
          <p:spPr>
            <a:xfrm>
              <a:off x="58674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3" name="Oval 2412">
              <a:extLst>
                <a:ext uri="{FF2B5EF4-FFF2-40B4-BE49-F238E27FC236}">
                  <a16:creationId xmlns:a16="http://schemas.microsoft.com/office/drawing/2014/main" id="{68B48337-5517-C0CA-94B4-A2CE684DABB2}"/>
                </a:ext>
              </a:extLst>
            </p:cNvPr>
            <p:cNvSpPr/>
            <p:nvPr/>
          </p:nvSpPr>
          <p:spPr>
            <a:xfrm>
              <a:off x="6073140" y="4149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4" name="Rectangle 2413">
              <a:extLst>
                <a:ext uri="{FF2B5EF4-FFF2-40B4-BE49-F238E27FC236}">
                  <a16:creationId xmlns:a16="http://schemas.microsoft.com/office/drawing/2014/main" id="{E67EED28-CDD7-E28B-992B-F7BD4F248974}"/>
                </a:ext>
              </a:extLst>
            </p:cNvPr>
            <p:cNvSpPr/>
            <p:nvPr/>
          </p:nvSpPr>
          <p:spPr>
            <a:xfrm>
              <a:off x="6019800" y="40957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5" name="Oval 2414">
              <a:extLst>
                <a:ext uri="{FF2B5EF4-FFF2-40B4-BE49-F238E27FC236}">
                  <a16:creationId xmlns:a16="http://schemas.microsoft.com/office/drawing/2014/main" id="{481EED26-B66A-CB8F-12F0-56CDD702242C}"/>
                </a:ext>
              </a:extLst>
            </p:cNvPr>
            <p:cNvSpPr/>
            <p:nvPr/>
          </p:nvSpPr>
          <p:spPr>
            <a:xfrm>
              <a:off x="1043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6" name="Rectangle 2415">
              <a:extLst>
                <a:ext uri="{FF2B5EF4-FFF2-40B4-BE49-F238E27FC236}">
                  <a16:creationId xmlns:a16="http://schemas.microsoft.com/office/drawing/2014/main" id="{4DA8A65B-5FFC-5E8E-E725-4B22B1FC2DE5}"/>
                </a:ext>
              </a:extLst>
            </p:cNvPr>
            <p:cNvSpPr/>
            <p:nvPr/>
          </p:nvSpPr>
          <p:spPr>
            <a:xfrm>
              <a:off x="990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7" name="Oval 2416">
              <a:extLst>
                <a:ext uri="{FF2B5EF4-FFF2-40B4-BE49-F238E27FC236}">
                  <a16:creationId xmlns:a16="http://schemas.microsoft.com/office/drawing/2014/main" id="{49459482-53D0-F9E1-9D54-DD2C620663FD}"/>
                </a:ext>
              </a:extLst>
            </p:cNvPr>
            <p:cNvSpPr/>
            <p:nvPr/>
          </p:nvSpPr>
          <p:spPr>
            <a:xfrm>
              <a:off x="1196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8" name="Rectangle 2417">
              <a:extLst>
                <a:ext uri="{FF2B5EF4-FFF2-40B4-BE49-F238E27FC236}">
                  <a16:creationId xmlns:a16="http://schemas.microsoft.com/office/drawing/2014/main" id="{A5314924-4D1D-B82B-5DC2-D9E0C9306398}"/>
                </a:ext>
              </a:extLst>
            </p:cNvPr>
            <p:cNvSpPr/>
            <p:nvPr/>
          </p:nvSpPr>
          <p:spPr>
            <a:xfrm>
              <a:off x="1143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19" name="Oval 2418">
              <a:extLst>
                <a:ext uri="{FF2B5EF4-FFF2-40B4-BE49-F238E27FC236}">
                  <a16:creationId xmlns:a16="http://schemas.microsoft.com/office/drawing/2014/main" id="{29B143D1-A8B0-6399-BBD4-FE8BCEB13E2F}"/>
                </a:ext>
              </a:extLst>
            </p:cNvPr>
            <p:cNvSpPr/>
            <p:nvPr/>
          </p:nvSpPr>
          <p:spPr>
            <a:xfrm>
              <a:off x="1348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0" name="Rectangle 2419">
              <a:extLst>
                <a:ext uri="{FF2B5EF4-FFF2-40B4-BE49-F238E27FC236}">
                  <a16:creationId xmlns:a16="http://schemas.microsoft.com/office/drawing/2014/main" id="{8EC96863-9F1F-AF1D-8DD0-87752B597BB0}"/>
                </a:ext>
              </a:extLst>
            </p:cNvPr>
            <p:cNvSpPr/>
            <p:nvPr/>
          </p:nvSpPr>
          <p:spPr>
            <a:xfrm>
              <a:off x="1295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1" name="Oval 2420">
              <a:extLst>
                <a:ext uri="{FF2B5EF4-FFF2-40B4-BE49-F238E27FC236}">
                  <a16:creationId xmlns:a16="http://schemas.microsoft.com/office/drawing/2014/main" id="{D9EBC763-489B-67B3-FD00-7EA97E6D1F75}"/>
                </a:ext>
              </a:extLst>
            </p:cNvPr>
            <p:cNvSpPr/>
            <p:nvPr/>
          </p:nvSpPr>
          <p:spPr>
            <a:xfrm>
              <a:off x="1501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2" name="Rectangle 2421">
              <a:extLst>
                <a:ext uri="{FF2B5EF4-FFF2-40B4-BE49-F238E27FC236}">
                  <a16:creationId xmlns:a16="http://schemas.microsoft.com/office/drawing/2014/main" id="{B687B848-C439-D9B3-A0D7-9476C8CDBEB0}"/>
                </a:ext>
              </a:extLst>
            </p:cNvPr>
            <p:cNvSpPr/>
            <p:nvPr/>
          </p:nvSpPr>
          <p:spPr>
            <a:xfrm>
              <a:off x="1447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3" name="Oval 2422">
              <a:extLst>
                <a:ext uri="{FF2B5EF4-FFF2-40B4-BE49-F238E27FC236}">
                  <a16:creationId xmlns:a16="http://schemas.microsoft.com/office/drawing/2014/main" id="{7CDD092E-8618-4DE1-B8AE-2F28251D0C80}"/>
                </a:ext>
              </a:extLst>
            </p:cNvPr>
            <p:cNvSpPr/>
            <p:nvPr/>
          </p:nvSpPr>
          <p:spPr>
            <a:xfrm>
              <a:off x="1653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4" name="Rectangle 2423">
              <a:extLst>
                <a:ext uri="{FF2B5EF4-FFF2-40B4-BE49-F238E27FC236}">
                  <a16:creationId xmlns:a16="http://schemas.microsoft.com/office/drawing/2014/main" id="{824903E3-E770-4545-DD82-F0DAF2E786B4}"/>
                </a:ext>
              </a:extLst>
            </p:cNvPr>
            <p:cNvSpPr/>
            <p:nvPr/>
          </p:nvSpPr>
          <p:spPr>
            <a:xfrm>
              <a:off x="1600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5" name="Oval 2424">
              <a:extLst>
                <a:ext uri="{FF2B5EF4-FFF2-40B4-BE49-F238E27FC236}">
                  <a16:creationId xmlns:a16="http://schemas.microsoft.com/office/drawing/2014/main" id="{66835D74-BA5B-23E6-8AA7-DBD905F47516}"/>
                </a:ext>
              </a:extLst>
            </p:cNvPr>
            <p:cNvSpPr/>
            <p:nvPr/>
          </p:nvSpPr>
          <p:spPr>
            <a:xfrm>
              <a:off x="1805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6" name="Rectangle 2425">
              <a:extLst>
                <a:ext uri="{FF2B5EF4-FFF2-40B4-BE49-F238E27FC236}">
                  <a16:creationId xmlns:a16="http://schemas.microsoft.com/office/drawing/2014/main" id="{6641D4F2-9427-3659-C985-C38CFAB9D9D8}"/>
                </a:ext>
              </a:extLst>
            </p:cNvPr>
            <p:cNvSpPr/>
            <p:nvPr/>
          </p:nvSpPr>
          <p:spPr>
            <a:xfrm>
              <a:off x="1752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7" name="Oval 2426">
              <a:extLst>
                <a:ext uri="{FF2B5EF4-FFF2-40B4-BE49-F238E27FC236}">
                  <a16:creationId xmlns:a16="http://schemas.microsoft.com/office/drawing/2014/main" id="{641AF96E-1869-9B4C-D204-3DD582535A32}"/>
                </a:ext>
              </a:extLst>
            </p:cNvPr>
            <p:cNvSpPr/>
            <p:nvPr/>
          </p:nvSpPr>
          <p:spPr>
            <a:xfrm>
              <a:off x="1958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8" name="Rectangle 2427">
              <a:extLst>
                <a:ext uri="{FF2B5EF4-FFF2-40B4-BE49-F238E27FC236}">
                  <a16:creationId xmlns:a16="http://schemas.microsoft.com/office/drawing/2014/main" id="{ABA772A0-3EEA-2A38-8360-AE465B4BEE0D}"/>
                </a:ext>
              </a:extLst>
            </p:cNvPr>
            <p:cNvSpPr/>
            <p:nvPr/>
          </p:nvSpPr>
          <p:spPr>
            <a:xfrm>
              <a:off x="1905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29" name="Oval 2428">
              <a:extLst>
                <a:ext uri="{FF2B5EF4-FFF2-40B4-BE49-F238E27FC236}">
                  <a16:creationId xmlns:a16="http://schemas.microsoft.com/office/drawing/2014/main" id="{4296C624-A4DE-DF7C-7D74-22E444C5808D}"/>
                </a:ext>
              </a:extLst>
            </p:cNvPr>
            <p:cNvSpPr/>
            <p:nvPr/>
          </p:nvSpPr>
          <p:spPr>
            <a:xfrm>
              <a:off x="2110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0" name="Rectangle 2429">
              <a:extLst>
                <a:ext uri="{FF2B5EF4-FFF2-40B4-BE49-F238E27FC236}">
                  <a16:creationId xmlns:a16="http://schemas.microsoft.com/office/drawing/2014/main" id="{BA2CB798-583D-417A-587A-182BC54B096B}"/>
                </a:ext>
              </a:extLst>
            </p:cNvPr>
            <p:cNvSpPr/>
            <p:nvPr/>
          </p:nvSpPr>
          <p:spPr>
            <a:xfrm>
              <a:off x="2057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1" name="Oval 2430">
              <a:extLst>
                <a:ext uri="{FF2B5EF4-FFF2-40B4-BE49-F238E27FC236}">
                  <a16:creationId xmlns:a16="http://schemas.microsoft.com/office/drawing/2014/main" id="{4369BAD1-B37D-C3EE-A551-97B7DFB5D61F}"/>
                </a:ext>
              </a:extLst>
            </p:cNvPr>
            <p:cNvSpPr/>
            <p:nvPr/>
          </p:nvSpPr>
          <p:spPr>
            <a:xfrm>
              <a:off x="2263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2" name="Rectangle 2431">
              <a:extLst>
                <a:ext uri="{FF2B5EF4-FFF2-40B4-BE49-F238E27FC236}">
                  <a16:creationId xmlns:a16="http://schemas.microsoft.com/office/drawing/2014/main" id="{8FB81488-A12B-8232-1A99-56393F3104FA}"/>
                </a:ext>
              </a:extLst>
            </p:cNvPr>
            <p:cNvSpPr/>
            <p:nvPr/>
          </p:nvSpPr>
          <p:spPr>
            <a:xfrm>
              <a:off x="2209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3" name="Oval 2432">
              <a:extLst>
                <a:ext uri="{FF2B5EF4-FFF2-40B4-BE49-F238E27FC236}">
                  <a16:creationId xmlns:a16="http://schemas.microsoft.com/office/drawing/2014/main" id="{7C4E64C7-BE1A-55D8-2200-22604C4B4B9A}"/>
                </a:ext>
              </a:extLst>
            </p:cNvPr>
            <p:cNvSpPr/>
            <p:nvPr/>
          </p:nvSpPr>
          <p:spPr>
            <a:xfrm>
              <a:off x="2415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4" name="Rectangle 2433">
              <a:extLst>
                <a:ext uri="{FF2B5EF4-FFF2-40B4-BE49-F238E27FC236}">
                  <a16:creationId xmlns:a16="http://schemas.microsoft.com/office/drawing/2014/main" id="{34D143AA-608B-FE16-D678-E2FFF2B6C5C0}"/>
                </a:ext>
              </a:extLst>
            </p:cNvPr>
            <p:cNvSpPr/>
            <p:nvPr/>
          </p:nvSpPr>
          <p:spPr>
            <a:xfrm>
              <a:off x="2362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5" name="Oval 2434">
              <a:extLst>
                <a:ext uri="{FF2B5EF4-FFF2-40B4-BE49-F238E27FC236}">
                  <a16:creationId xmlns:a16="http://schemas.microsoft.com/office/drawing/2014/main" id="{79C6EC3D-D5B2-9D21-F2F7-1845D9C31830}"/>
                </a:ext>
              </a:extLst>
            </p:cNvPr>
            <p:cNvSpPr/>
            <p:nvPr/>
          </p:nvSpPr>
          <p:spPr>
            <a:xfrm>
              <a:off x="2567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6" name="Rectangle 2435">
              <a:extLst>
                <a:ext uri="{FF2B5EF4-FFF2-40B4-BE49-F238E27FC236}">
                  <a16:creationId xmlns:a16="http://schemas.microsoft.com/office/drawing/2014/main" id="{2EA0D0A4-E14F-CAAC-2A1D-6B57A724075C}"/>
                </a:ext>
              </a:extLst>
            </p:cNvPr>
            <p:cNvSpPr/>
            <p:nvPr/>
          </p:nvSpPr>
          <p:spPr>
            <a:xfrm>
              <a:off x="2514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A15E0154-FFA5-2530-294B-5BF0A8F69A43}"/>
                </a:ext>
              </a:extLst>
            </p:cNvPr>
            <p:cNvSpPr/>
            <p:nvPr/>
          </p:nvSpPr>
          <p:spPr>
            <a:xfrm>
              <a:off x="2720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8" name="Rectangle 2437">
              <a:extLst>
                <a:ext uri="{FF2B5EF4-FFF2-40B4-BE49-F238E27FC236}">
                  <a16:creationId xmlns:a16="http://schemas.microsoft.com/office/drawing/2014/main" id="{1F4261BC-0DF8-B6AE-1842-2E4EB9241B3A}"/>
                </a:ext>
              </a:extLst>
            </p:cNvPr>
            <p:cNvSpPr/>
            <p:nvPr/>
          </p:nvSpPr>
          <p:spPr>
            <a:xfrm>
              <a:off x="2667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39" name="Oval 2438">
              <a:extLst>
                <a:ext uri="{FF2B5EF4-FFF2-40B4-BE49-F238E27FC236}">
                  <a16:creationId xmlns:a16="http://schemas.microsoft.com/office/drawing/2014/main" id="{49288F37-D45B-7FDB-1946-5ACCB35276F0}"/>
                </a:ext>
              </a:extLst>
            </p:cNvPr>
            <p:cNvSpPr/>
            <p:nvPr/>
          </p:nvSpPr>
          <p:spPr>
            <a:xfrm>
              <a:off x="2872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0" name="Rectangle 2439">
              <a:extLst>
                <a:ext uri="{FF2B5EF4-FFF2-40B4-BE49-F238E27FC236}">
                  <a16:creationId xmlns:a16="http://schemas.microsoft.com/office/drawing/2014/main" id="{292907C2-C95A-FC92-B36E-81206B3DE6D5}"/>
                </a:ext>
              </a:extLst>
            </p:cNvPr>
            <p:cNvSpPr/>
            <p:nvPr/>
          </p:nvSpPr>
          <p:spPr>
            <a:xfrm>
              <a:off x="2819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1" name="Oval 2440">
              <a:extLst>
                <a:ext uri="{FF2B5EF4-FFF2-40B4-BE49-F238E27FC236}">
                  <a16:creationId xmlns:a16="http://schemas.microsoft.com/office/drawing/2014/main" id="{A4BC412F-F6D0-37F0-95D9-16A5FE33E7AF}"/>
                </a:ext>
              </a:extLst>
            </p:cNvPr>
            <p:cNvSpPr/>
            <p:nvPr/>
          </p:nvSpPr>
          <p:spPr>
            <a:xfrm>
              <a:off x="3025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2" name="Rectangle 2441">
              <a:extLst>
                <a:ext uri="{FF2B5EF4-FFF2-40B4-BE49-F238E27FC236}">
                  <a16:creationId xmlns:a16="http://schemas.microsoft.com/office/drawing/2014/main" id="{150601BA-AAEE-85A1-0ADB-C33FE0525EDC}"/>
                </a:ext>
              </a:extLst>
            </p:cNvPr>
            <p:cNvSpPr/>
            <p:nvPr/>
          </p:nvSpPr>
          <p:spPr>
            <a:xfrm>
              <a:off x="2971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3" name="Oval 2442">
              <a:extLst>
                <a:ext uri="{FF2B5EF4-FFF2-40B4-BE49-F238E27FC236}">
                  <a16:creationId xmlns:a16="http://schemas.microsoft.com/office/drawing/2014/main" id="{FB511667-DB95-73F4-2E2F-4190073C2A81}"/>
                </a:ext>
              </a:extLst>
            </p:cNvPr>
            <p:cNvSpPr/>
            <p:nvPr/>
          </p:nvSpPr>
          <p:spPr>
            <a:xfrm>
              <a:off x="3177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4" name="Rectangle 2443">
              <a:extLst>
                <a:ext uri="{FF2B5EF4-FFF2-40B4-BE49-F238E27FC236}">
                  <a16:creationId xmlns:a16="http://schemas.microsoft.com/office/drawing/2014/main" id="{FB8E9179-E108-138D-F9B2-7C4226A364EC}"/>
                </a:ext>
              </a:extLst>
            </p:cNvPr>
            <p:cNvSpPr/>
            <p:nvPr/>
          </p:nvSpPr>
          <p:spPr>
            <a:xfrm>
              <a:off x="3124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5" name="Oval 2444">
              <a:extLst>
                <a:ext uri="{FF2B5EF4-FFF2-40B4-BE49-F238E27FC236}">
                  <a16:creationId xmlns:a16="http://schemas.microsoft.com/office/drawing/2014/main" id="{F3B68241-7E58-6818-E9BA-1C8F98118592}"/>
                </a:ext>
              </a:extLst>
            </p:cNvPr>
            <p:cNvSpPr/>
            <p:nvPr/>
          </p:nvSpPr>
          <p:spPr>
            <a:xfrm>
              <a:off x="3329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6" name="Rectangle 2445">
              <a:extLst>
                <a:ext uri="{FF2B5EF4-FFF2-40B4-BE49-F238E27FC236}">
                  <a16:creationId xmlns:a16="http://schemas.microsoft.com/office/drawing/2014/main" id="{77041319-177A-3B85-BFAF-3408AF8C3471}"/>
                </a:ext>
              </a:extLst>
            </p:cNvPr>
            <p:cNvSpPr/>
            <p:nvPr/>
          </p:nvSpPr>
          <p:spPr>
            <a:xfrm>
              <a:off x="3276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7" name="Oval 2446">
              <a:extLst>
                <a:ext uri="{FF2B5EF4-FFF2-40B4-BE49-F238E27FC236}">
                  <a16:creationId xmlns:a16="http://schemas.microsoft.com/office/drawing/2014/main" id="{022F56F4-E4C0-1443-3603-C43595469AC4}"/>
                </a:ext>
              </a:extLst>
            </p:cNvPr>
            <p:cNvSpPr/>
            <p:nvPr/>
          </p:nvSpPr>
          <p:spPr>
            <a:xfrm>
              <a:off x="3482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8" name="Rectangle 2447">
              <a:extLst>
                <a:ext uri="{FF2B5EF4-FFF2-40B4-BE49-F238E27FC236}">
                  <a16:creationId xmlns:a16="http://schemas.microsoft.com/office/drawing/2014/main" id="{DE9F8734-B5E2-D2DE-0907-815F37A2F38A}"/>
                </a:ext>
              </a:extLst>
            </p:cNvPr>
            <p:cNvSpPr/>
            <p:nvPr/>
          </p:nvSpPr>
          <p:spPr>
            <a:xfrm>
              <a:off x="3429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49" name="Oval 2448">
              <a:extLst>
                <a:ext uri="{FF2B5EF4-FFF2-40B4-BE49-F238E27FC236}">
                  <a16:creationId xmlns:a16="http://schemas.microsoft.com/office/drawing/2014/main" id="{BF53E63B-245C-F9E8-98BC-62C22B3B2C25}"/>
                </a:ext>
              </a:extLst>
            </p:cNvPr>
            <p:cNvSpPr/>
            <p:nvPr/>
          </p:nvSpPr>
          <p:spPr>
            <a:xfrm>
              <a:off x="3634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0" name="Rectangle 2449">
              <a:extLst>
                <a:ext uri="{FF2B5EF4-FFF2-40B4-BE49-F238E27FC236}">
                  <a16:creationId xmlns:a16="http://schemas.microsoft.com/office/drawing/2014/main" id="{A1130A8A-3163-3E0F-591A-A0383798BF7C}"/>
                </a:ext>
              </a:extLst>
            </p:cNvPr>
            <p:cNvSpPr/>
            <p:nvPr/>
          </p:nvSpPr>
          <p:spPr>
            <a:xfrm>
              <a:off x="3581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1" name="Oval 2450">
              <a:extLst>
                <a:ext uri="{FF2B5EF4-FFF2-40B4-BE49-F238E27FC236}">
                  <a16:creationId xmlns:a16="http://schemas.microsoft.com/office/drawing/2014/main" id="{8236D76C-9B13-EA86-8204-351E6213A116}"/>
                </a:ext>
              </a:extLst>
            </p:cNvPr>
            <p:cNvSpPr/>
            <p:nvPr/>
          </p:nvSpPr>
          <p:spPr>
            <a:xfrm>
              <a:off x="3787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2" name="Rectangle 2451">
              <a:extLst>
                <a:ext uri="{FF2B5EF4-FFF2-40B4-BE49-F238E27FC236}">
                  <a16:creationId xmlns:a16="http://schemas.microsoft.com/office/drawing/2014/main" id="{D0D83C9D-4B0E-835A-25E8-874F6255FA2F}"/>
                </a:ext>
              </a:extLst>
            </p:cNvPr>
            <p:cNvSpPr/>
            <p:nvPr/>
          </p:nvSpPr>
          <p:spPr>
            <a:xfrm>
              <a:off x="3733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3" name="Oval 2452">
              <a:extLst>
                <a:ext uri="{FF2B5EF4-FFF2-40B4-BE49-F238E27FC236}">
                  <a16:creationId xmlns:a16="http://schemas.microsoft.com/office/drawing/2014/main" id="{4C11A7DB-5BBC-8DB7-4870-FBD6971FF41D}"/>
                </a:ext>
              </a:extLst>
            </p:cNvPr>
            <p:cNvSpPr/>
            <p:nvPr/>
          </p:nvSpPr>
          <p:spPr>
            <a:xfrm>
              <a:off x="3939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4" name="Rectangle 2453">
              <a:extLst>
                <a:ext uri="{FF2B5EF4-FFF2-40B4-BE49-F238E27FC236}">
                  <a16:creationId xmlns:a16="http://schemas.microsoft.com/office/drawing/2014/main" id="{B17EA7C5-4475-F087-5415-B755694ECF78}"/>
                </a:ext>
              </a:extLst>
            </p:cNvPr>
            <p:cNvSpPr/>
            <p:nvPr/>
          </p:nvSpPr>
          <p:spPr>
            <a:xfrm>
              <a:off x="3886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5" name="Oval 2454">
              <a:extLst>
                <a:ext uri="{FF2B5EF4-FFF2-40B4-BE49-F238E27FC236}">
                  <a16:creationId xmlns:a16="http://schemas.microsoft.com/office/drawing/2014/main" id="{C454D0A4-578A-ECC2-2C1C-6E881254D751}"/>
                </a:ext>
              </a:extLst>
            </p:cNvPr>
            <p:cNvSpPr/>
            <p:nvPr/>
          </p:nvSpPr>
          <p:spPr>
            <a:xfrm>
              <a:off x="4091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6" name="Rectangle 2455">
              <a:extLst>
                <a:ext uri="{FF2B5EF4-FFF2-40B4-BE49-F238E27FC236}">
                  <a16:creationId xmlns:a16="http://schemas.microsoft.com/office/drawing/2014/main" id="{7A2E0ED3-A305-116F-728B-1723278D725D}"/>
                </a:ext>
              </a:extLst>
            </p:cNvPr>
            <p:cNvSpPr/>
            <p:nvPr/>
          </p:nvSpPr>
          <p:spPr>
            <a:xfrm>
              <a:off x="4038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7" name="Oval 2456">
              <a:extLst>
                <a:ext uri="{FF2B5EF4-FFF2-40B4-BE49-F238E27FC236}">
                  <a16:creationId xmlns:a16="http://schemas.microsoft.com/office/drawing/2014/main" id="{F2DB043A-938F-C74D-C92D-BB811F325052}"/>
                </a:ext>
              </a:extLst>
            </p:cNvPr>
            <p:cNvSpPr/>
            <p:nvPr/>
          </p:nvSpPr>
          <p:spPr>
            <a:xfrm>
              <a:off x="4244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8" name="Rectangle 2457">
              <a:extLst>
                <a:ext uri="{FF2B5EF4-FFF2-40B4-BE49-F238E27FC236}">
                  <a16:creationId xmlns:a16="http://schemas.microsoft.com/office/drawing/2014/main" id="{595A6C4F-3C47-481A-53D6-D01CD9AAEB1B}"/>
                </a:ext>
              </a:extLst>
            </p:cNvPr>
            <p:cNvSpPr/>
            <p:nvPr/>
          </p:nvSpPr>
          <p:spPr>
            <a:xfrm>
              <a:off x="4191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59" name="Oval 2458">
              <a:extLst>
                <a:ext uri="{FF2B5EF4-FFF2-40B4-BE49-F238E27FC236}">
                  <a16:creationId xmlns:a16="http://schemas.microsoft.com/office/drawing/2014/main" id="{897E9C41-1422-3B02-F144-6F2827176D96}"/>
                </a:ext>
              </a:extLst>
            </p:cNvPr>
            <p:cNvSpPr/>
            <p:nvPr/>
          </p:nvSpPr>
          <p:spPr>
            <a:xfrm>
              <a:off x="4396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0" name="Rectangle 2459">
              <a:extLst>
                <a:ext uri="{FF2B5EF4-FFF2-40B4-BE49-F238E27FC236}">
                  <a16:creationId xmlns:a16="http://schemas.microsoft.com/office/drawing/2014/main" id="{20CA1601-3A55-331C-C9EF-7559E046B211}"/>
                </a:ext>
              </a:extLst>
            </p:cNvPr>
            <p:cNvSpPr/>
            <p:nvPr/>
          </p:nvSpPr>
          <p:spPr>
            <a:xfrm>
              <a:off x="4343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1" name="Oval 2460">
              <a:extLst>
                <a:ext uri="{FF2B5EF4-FFF2-40B4-BE49-F238E27FC236}">
                  <a16:creationId xmlns:a16="http://schemas.microsoft.com/office/drawing/2014/main" id="{22A20EB7-40DF-EBCC-86EB-D72EEEDAF068}"/>
                </a:ext>
              </a:extLst>
            </p:cNvPr>
            <p:cNvSpPr/>
            <p:nvPr/>
          </p:nvSpPr>
          <p:spPr>
            <a:xfrm>
              <a:off x="4549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2" name="Rectangle 2461">
              <a:extLst>
                <a:ext uri="{FF2B5EF4-FFF2-40B4-BE49-F238E27FC236}">
                  <a16:creationId xmlns:a16="http://schemas.microsoft.com/office/drawing/2014/main" id="{AE3CB2F1-0DD5-F5A6-65EC-E69C74C4FD9B}"/>
                </a:ext>
              </a:extLst>
            </p:cNvPr>
            <p:cNvSpPr/>
            <p:nvPr/>
          </p:nvSpPr>
          <p:spPr>
            <a:xfrm>
              <a:off x="4495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3" name="Oval 2462">
              <a:extLst>
                <a:ext uri="{FF2B5EF4-FFF2-40B4-BE49-F238E27FC236}">
                  <a16:creationId xmlns:a16="http://schemas.microsoft.com/office/drawing/2014/main" id="{A27B7C35-FC88-FEB8-18EE-D1810C9FF461}"/>
                </a:ext>
              </a:extLst>
            </p:cNvPr>
            <p:cNvSpPr/>
            <p:nvPr/>
          </p:nvSpPr>
          <p:spPr>
            <a:xfrm>
              <a:off x="4701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4" name="Rectangle 2463">
              <a:extLst>
                <a:ext uri="{FF2B5EF4-FFF2-40B4-BE49-F238E27FC236}">
                  <a16:creationId xmlns:a16="http://schemas.microsoft.com/office/drawing/2014/main" id="{28B76E28-05F7-AB09-4A4C-467689170734}"/>
                </a:ext>
              </a:extLst>
            </p:cNvPr>
            <p:cNvSpPr/>
            <p:nvPr/>
          </p:nvSpPr>
          <p:spPr>
            <a:xfrm>
              <a:off x="4648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5" name="Oval 2464">
              <a:extLst>
                <a:ext uri="{FF2B5EF4-FFF2-40B4-BE49-F238E27FC236}">
                  <a16:creationId xmlns:a16="http://schemas.microsoft.com/office/drawing/2014/main" id="{A8A19B17-B387-A6E9-18E0-6439698A1865}"/>
                </a:ext>
              </a:extLst>
            </p:cNvPr>
            <p:cNvSpPr/>
            <p:nvPr/>
          </p:nvSpPr>
          <p:spPr>
            <a:xfrm>
              <a:off x="4853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6" name="Rectangle 2465">
              <a:extLst>
                <a:ext uri="{FF2B5EF4-FFF2-40B4-BE49-F238E27FC236}">
                  <a16:creationId xmlns:a16="http://schemas.microsoft.com/office/drawing/2014/main" id="{AF1964FD-32D1-0830-59B3-4ED1F16FABAB}"/>
                </a:ext>
              </a:extLst>
            </p:cNvPr>
            <p:cNvSpPr/>
            <p:nvPr/>
          </p:nvSpPr>
          <p:spPr>
            <a:xfrm>
              <a:off x="4800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7" name="Oval 2466">
              <a:extLst>
                <a:ext uri="{FF2B5EF4-FFF2-40B4-BE49-F238E27FC236}">
                  <a16:creationId xmlns:a16="http://schemas.microsoft.com/office/drawing/2014/main" id="{C83B1F12-59FC-BD3C-3724-E7C3E5D587BA}"/>
                </a:ext>
              </a:extLst>
            </p:cNvPr>
            <p:cNvSpPr/>
            <p:nvPr/>
          </p:nvSpPr>
          <p:spPr>
            <a:xfrm>
              <a:off x="5006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8" name="Rectangle 2467">
              <a:extLst>
                <a:ext uri="{FF2B5EF4-FFF2-40B4-BE49-F238E27FC236}">
                  <a16:creationId xmlns:a16="http://schemas.microsoft.com/office/drawing/2014/main" id="{2D79B2B6-7292-FDDD-76D9-8B99D1232C1F}"/>
                </a:ext>
              </a:extLst>
            </p:cNvPr>
            <p:cNvSpPr/>
            <p:nvPr/>
          </p:nvSpPr>
          <p:spPr>
            <a:xfrm>
              <a:off x="4953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69" name="Oval 2468">
              <a:extLst>
                <a:ext uri="{FF2B5EF4-FFF2-40B4-BE49-F238E27FC236}">
                  <a16:creationId xmlns:a16="http://schemas.microsoft.com/office/drawing/2014/main" id="{F326CBAC-24C8-084A-C273-03F34E24352A}"/>
                </a:ext>
              </a:extLst>
            </p:cNvPr>
            <p:cNvSpPr/>
            <p:nvPr/>
          </p:nvSpPr>
          <p:spPr>
            <a:xfrm>
              <a:off x="5158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0" name="Rectangle 2469">
              <a:extLst>
                <a:ext uri="{FF2B5EF4-FFF2-40B4-BE49-F238E27FC236}">
                  <a16:creationId xmlns:a16="http://schemas.microsoft.com/office/drawing/2014/main" id="{23083109-F9C2-90AF-0A1F-D4227DDE3F4D}"/>
                </a:ext>
              </a:extLst>
            </p:cNvPr>
            <p:cNvSpPr/>
            <p:nvPr/>
          </p:nvSpPr>
          <p:spPr>
            <a:xfrm>
              <a:off x="5105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1" name="Oval 2470">
              <a:extLst>
                <a:ext uri="{FF2B5EF4-FFF2-40B4-BE49-F238E27FC236}">
                  <a16:creationId xmlns:a16="http://schemas.microsoft.com/office/drawing/2014/main" id="{CB27B9FA-4151-2047-261C-FE74874F1637}"/>
                </a:ext>
              </a:extLst>
            </p:cNvPr>
            <p:cNvSpPr/>
            <p:nvPr/>
          </p:nvSpPr>
          <p:spPr>
            <a:xfrm>
              <a:off x="5311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2" name="Rectangle 2471">
              <a:extLst>
                <a:ext uri="{FF2B5EF4-FFF2-40B4-BE49-F238E27FC236}">
                  <a16:creationId xmlns:a16="http://schemas.microsoft.com/office/drawing/2014/main" id="{02423BA9-98EE-53E6-1E81-B7D8337F09A9}"/>
                </a:ext>
              </a:extLst>
            </p:cNvPr>
            <p:cNvSpPr/>
            <p:nvPr/>
          </p:nvSpPr>
          <p:spPr>
            <a:xfrm>
              <a:off x="5257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3" name="Oval 2472">
              <a:extLst>
                <a:ext uri="{FF2B5EF4-FFF2-40B4-BE49-F238E27FC236}">
                  <a16:creationId xmlns:a16="http://schemas.microsoft.com/office/drawing/2014/main" id="{54F5668A-88DA-B65E-EED4-040E9930DE93}"/>
                </a:ext>
              </a:extLst>
            </p:cNvPr>
            <p:cNvSpPr/>
            <p:nvPr/>
          </p:nvSpPr>
          <p:spPr>
            <a:xfrm>
              <a:off x="54635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4" name="Rectangle 2473">
              <a:extLst>
                <a:ext uri="{FF2B5EF4-FFF2-40B4-BE49-F238E27FC236}">
                  <a16:creationId xmlns:a16="http://schemas.microsoft.com/office/drawing/2014/main" id="{8B94E85B-E317-E005-9ED0-B1387B3A19DF}"/>
                </a:ext>
              </a:extLst>
            </p:cNvPr>
            <p:cNvSpPr/>
            <p:nvPr/>
          </p:nvSpPr>
          <p:spPr>
            <a:xfrm>
              <a:off x="54102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5" name="Oval 2474">
              <a:extLst>
                <a:ext uri="{FF2B5EF4-FFF2-40B4-BE49-F238E27FC236}">
                  <a16:creationId xmlns:a16="http://schemas.microsoft.com/office/drawing/2014/main" id="{74864960-31D2-5DCB-D4C3-63DA389EB9B0}"/>
                </a:ext>
              </a:extLst>
            </p:cNvPr>
            <p:cNvSpPr/>
            <p:nvPr/>
          </p:nvSpPr>
          <p:spPr>
            <a:xfrm>
              <a:off x="56159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6" name="Rectangle 2475">
              <a:extLst>
                <a:ext uri="{FF2B5EF4-FFF2-40B4-BE49-F238E27FC236}">
                  <a16:creationId xmlns:a16="http://schemas.microsoft.com/office/drawing/2014/main" id="{F65E0E6E-DD6D-6477-0B93-9932F334F1DA}"/>
                </a:ext>
              </a:extLst>
            </p:cNvPr>
            <p:cNvSpPr/>
            <p:nvPr/>
          </p:nvSpPr>
          <p:spPr>
            <a:xfrm>
              <a:off x="55626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7" name="Oval 2476">
              <a:extLst>
                <a:ext uri="{FF2B5EF4-FFF2-40B4-BE49-F238E27FC236}">
                  <a16:creationId xmlns:a16="http://schemas.microsoft.com/office/drawing/2014/main" id="{81861F77-A6CA-9C0E-EA1D-F0186DBD7E9B}"/>
                </a:ext>
              </a:extLst>
            </p:cNvPr>
            <p:cNvSpPr/>
            <p:nvPr/>
          </p:nvSpPr>
          <p:spPr>
            <a:xfrm>
              <a:off x="57683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624EDA70-0A7F-B8ED-17AB-E841E047AB07}"/>
                </a:ext>
              </a:extLst>
            </p:cNvPr>
            <p:cNvSpPr/>
            <p:nvPr/>
          </p:nvSpPr>
          <p:spPr>
            <a:xfrm>
              <a:off x="57150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79" name="Oval 2478">
              <a:extLst>
                <a:ext uri="{FF2B5EF4-FFF2-40B4-BE49-F238E27FC236}">
                  <a16:creationId xmlns:a16="http://schemas.microsoft.com/office/drawing/2014/main" id="{A9859D6D-3CF9-EF69-93B1-984DE76C0BB7}"/>
                </a:ext>
              </a:extLst>
            </p:cNvPr>
            <p:cNvSpPr/>
            <p:nvPr/>
          </p:nvSpPr>
          <p:spPr>
            <a:xfrm>
              <a:off x="59207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0" name="Rectangle 2479">
              <a:extLst>
                <a:ext uri="{FF2B5EF4-FFF2-40B4-BE49-F238E27FC236}">
                  <a16:creationId xmlns:a16="http://schemas.microsoft.com/office/drawing/2014/main" id="{C6E12488-6D9F-7426-0EE3-C70C300C5F29}"/>
                </a:ext>
              </a:extLst>
            </p:cNvPr>
            <p:cNvSpPr/>
            <p:nvPr/>
          </p:nvSpPr>
          <p:spPr>
            <a:xfrm>
              <a:off x="58674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1" name="Oval 2480">
              <a:extLst>
                <a:ext uri="{FF2B5EF4-FFF2-40B4-BE49-F238E27FC236}">
                  <a16:creationId xmlns:a16="http://schemas.microsoft.com/office/drawing/2014/main" id="{AFF1B54D-22D8-9A87-ED41-597C46F244AF}"/>
                </a:ext>
              </a:extLst>
            </p:cNvPr>
            <p:cNvSpPr/>
            <p:nvPr/>
          </p:nvSpPr>
          <p:spPr>
            <a:xfrm>
              <a:off x="6073140" y="43014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2" name="Rectangle 2481">
              <a:extLst>
                <a:ext uri="{FF2B5EF4-FFF2-40B4-BE49-F238E27FC236}">
                  <a16:creationId xmlns:a16="http://schemas.microsoft.com/office/drawing/2014/main" id="{F4FF1FC7-0E86-36EE-C7E5-9D0045721161}"/>
                </a:ext>
              </a:extLst>
            </p:cNvPr>
            <p:cNvSpPr/>
            <p:nvPr/>
          </p:nvSpPr>
          <p:spPr>
            <a:xfrm>
              <a:off x="6019800" y="42481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3" name="Oval 2482">
              <a:extLst>
                <a:ext uri="{FF2B5EF4-FFF2-40B4-BE49-F238E27FC236}">
                  <a16:creationId xmlns:a16="http://schemas.microsoft.com/office/drawing/2014/main" id="{301A1928-4F4B-D8B5-9181-44867B32579D}"/>
                </a:ext>
              </a:extLst>
            </p:cNvPr>
            <p:cNvSpPr/>
            <p:nvPr/>
          </p:nvSpPr>
          <p:spPr>
            <a:xfrm>
              <a:off x="1043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4" name="Rectangle 2483">
              <a:extLst>
                <a:ext uri="{FF2B5EF4-FFF2-40B4-BE49-F238E27FC236}">
                  <a16:creationId xmlns:a16="http://schemas.microsoft.com/office/drawing/2014/main" id="{E513D4D3-D88E-A650-9891-A244DE1CDD8E}"/>
                </a:ext>
              </a:extLst>
            </p:cNvPr>
            <p:cNvSpPr/>
            <p:nvPr/>
          </p:nvSpPr>
          <p:spPr>
            <a:xfrm>
              <a:off x="990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5" name="Oval 2484">
              <a:extLst>
                <a:ext uri="{FF2B5EF4-FFF2-40B4-BE49-F238E27FC236}">
                  <a16:creationId xmlns:a16="http://schemas.microsoft.com/office/drawing/2014/main" id="{ABCEF5E9-67E1-AADE-B9F5-848E9B9E1089}"/>
                </a:ext>
              </a:extLst>
            </p:cNvPr>
            <p:cNvSpPr/>
            <p:nvPr/>
          </p:nvSpPr>
          <p:spPr>
            <a:xfrm>
              <a:off x="1196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6" name="Rectangle 2485">
              <a:extLst>
                <a:ext uri="{FF2B5EF4-FFF2-40B4-BE49-F238E27FC236}">
                  <a16:creationId xmlns:a16="http://schemas.microsoft.com/office/drawing/2014/main" id="{24EB4072-DE64-79AC-396C-B21D29D0DD28}"/>
                </a:ext>
              </a:extLst>
            </p:cNvPr>
            <p:cNvSpPr/>
            <p:nvPr/>
          </p:nvSpPr>
          <p:spPr>
            <a:xfrm>
              <a:off x="1143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7" name="Oval 2486">
              <a:extLst>
                <a:ext uri="{FF2B5EF4-FFF2-40B4-BE49-F238E27FC236}">
                  <a16:creationId xmlns:a16="http://schemas.microsoft.com/office/drawing/2014/main" id="{DBD55FF3-80EB-3627-8232-7C20F0DF6F97}"/>
                </a:ext>
              </a:extLst>
            </p:cNvPr>
            <p:cNvSpPr/>
            <p:nvPr/>
          </p:nvSpPr>
          <p:spPr>
            <a:xfrm>
              <a:off x="1348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8" name="Rectangle 2487">
              <a:extLst>
                <a:ext uri="{FF2B5EF4-FFF2-40B4-BE49-F238E27FC236}">
                  <a16:creationId xmlns:a16="http://schemas.microsoft.com/office/drawing/2014/main" id="{8D6D6E9A-7333-8322-FE5E-07B64F3CCD7E}"/>
                </a:ext>
              </a:extLst>
            </p:cNvPr>
            <p:cNvSpPr/>
            <p:nvPr/>
          </p:nvSpPr>
          <p:spPr>
            <a:xfrm>
              <a:off x="1295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89" name="Oval 2488">
              <a:extLst>
                <a:ext uri="{FF2B5EF4-FFF2-40B4-BE49-F238E27FC236}">
                  <a16:creationId xmlns:a16="http://schemas.microsoft.com/office/drawing/2014/main" id="{E51A371D-23F5-6E0B-E8F2-5824FC79A7B9}"/>
                </a:ext>
              </a:extLst>
            </p:cNvPr>
            <p:cNvSpPr/>
            <p:nvPr/>
          </p:nvSpPr>
          <p:spPr>
            <a:xfrm>
              <a:off x="1501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0" name="Rectangle 2489">
              <a:extLst>
                <a:ext uri="{FF2B5EF4-FFF2-40B4-BE49-F238E27FC236}">
                  <a16:creationId xmlns:a16="http://schemas.microsoft.com/office/drawing/2014/main" id="{9B653BD0-06C0-9F9D-2893-5FA2FEB58CD7}"/>
                </a:ext>
              </a:extLst>
            </p:cNvPr>
            <p:cNvSpPr/>
            <p:nvPr/>
          </p:nvSpPr>
          <p:spPr>
            <a:xfrm>
              <a:off x="1447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1" name="Oval 2490">
              <a:extLst>
                <a:ext uri="{FF2B5EF4-FFF2-40B4-BE49-F238E27FC236}">
                  <a16:creationId xmlns:a16="http://schemas.microsoft.com/office/drawing/2014/main" id="{78388636-548F-F785-04C9-87E449952700}"/>
                </a:ext>
              </a:extLst>
            </p:cNvPr>
            <p:cNvSpPr/>
            <p:nvPr/>
          </p:nvSpPr>
          <p:spPr>
            <a:xfrm>
              <a:off x="1653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2" name="Rectangle 2491">
              <a:extLst>
                <a:ext uri="{FF2B5EF4-FFF2-40B4-BE49-F238E27FC236}">
                  <a16:creationId xmlns:a16="http://schemas.microsoft.com/office/drawing/2014/main" id="{0634C7AA-76FB-1E5C-F41E-CADBA89F0D23}"/>
                </a:ext>
              </a:extLst>
            </p:cNvPr>
            <p:cNvSpPr/>
            <p:nvPr/>
          </p:nvSpPr>
          <p:spPr>
            <a:xfrm>
              <a:off x="1600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3" name="Oval 2492">
              <a:extLst>
                <a:ext uri="{FF2B5EF4-FFF2-40B4-BE49-F238E27FC236}">
                  <a16:creationId xmlns:a16="http://schemas.microsoft.com/office/drawing/2014/main" id="{59F6046F-E0FE-536F-0593-9B8BB3994F2A}"/>
                </a:ext>
              </a:extLst>
            </p:cNvPr>
            <p:cNvSpPr/>
            <p:nvPr/>
          </p:nvSpPr>
          <p:spPr>
            <a:xfrm>
              <a:off x="1805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4" name="Rectangle 2493">
              <a:extLst>
                <a:ext uri="{FF2B5EF4-FFF2-40B4-BE49-F238E27FC236}">
                  <a16:creationId xmlns:a16="http://schemas.microsoft.com/office/drawing/2014/main" id="{3E41DD1C-1E74-53B3-3784-FB896DE04678}"/>
                </a:ext>
              </a:extLst>
            </p:cNvPr>
            <p:cNvSpPr/>
            <p:nvPr/>
          </p:nvSpPr>
          <p:spPr>
            <a:xfrm>
              <a:off x="1752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5" name="Oval 2494">
              <a:extLst>
                <a:ext uri="{FF2B5EF4-FFF2-40B4-BE49-F238E27FC236}">
                  <a16:creationId xmlns:a16="http://schemas.microsoft.com/office/drawing/2014/main" id="{5670DBB0-729C-D974-15F7-74E82A3544AA}"/>
                </a:ext>
              </a:extLst>
            </p:cNvPr>
            <p:cNvSpPr/>
            <p:nvPr/>
          </p:nvSpPr>
          <p:spPr>
            <a:xfrm>
              <a:off x="1958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6" name="Rectangle 2495">
              <a:extLst>
                <a:ext uri="{FF2B5EF4-FFF2-40B4-BE49-F238E27FC236}">
                  <a16:creationId xmlns:a16="http://schemas.microsoft.com/office/drawing/2014/main" id="{F57FF9FF-1CB6-4F4C-2CED-CF8D34B2EDEB}"/>
                </a:ext>
              </a:extLst>
            </p:cNvPr>
            <p:cNvSpPr/>
            <p:nvPr/>
          </p:nvSpPr>
          <p:spPr>
            <a:xfrm>
              <a:off x="1905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7" name="Oval 2496">
              <a:extLst>
                <a:ext uri="{FF2B5EF4-FFF2-40B4-BE49-F238E27FC236}">
                  <a16:creationId xmlns:a16="http://schemas.microsoft.com/office/drawing/2014/main" id="{A4538216-248A-992F-A4A1-B5333D470FC6}"/>
                </a:ext>
              </a:extLst>
            </p:cNvPr>
            <p:cNvSpPr/>
            <p:nvPr/>
          </p:nvSpPr>
          <p:spPr>
            <a:xfrm>
              <a:off x="2110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8" name="Rectangle 2497">
              <a:extLst>
                <a:ext uri="{FF2B5EF4-FFF2-40B4-BE49-F238E27FC236}">
                  <a16:creationId xmlns:a16="http://schemas.microsoft.com/office/drawing/2014/main" id="{57175927-E079-E68B-7F08-7B166FD561AD}"/>
                </a:ext>
              </a:extLst>
            </p:cNvPr>
            <p:cNvSpPr/>
            <p:nvPr/>
          </p:nvSpPr>
          <p:spPr>
            <a:xfrm>
              <a:off x="2057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99" name="Oval 2498">
              <a:extLst>
                <a:ext uri="{FF2B5EF4-FFF2-40B4-BE49-F238E27FC236}">
                  <a16:creationId xmlns:a16="http://schemas.microsoft.com/office/drawing/2014/main" id="{DFF1FB02-3646-BB73-79B5-91A62D1C5D7A}"/>
                </a:ext>
              </a:extLst>
            </p:cNvPr>
            <p:cNvSpPr/>
            <p:nvPr/>
          </p:nvSpPr>
          <p:spPr>
            <a:xfrm>
              <a:off x="2263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0" name="Rectangle 2499">
              <a:extLst>
                <a:ext uri="{FF2B5EF4-FFF2-40B4-BE49-F238E27FC236}">
                  <a16:creationId xmlns:a16="http://schemas.microsoft.com/office/drawing/2014/main" id="{6EBDC6E0-8BA6-FA3D-9387-4871098E5B2D}"/>
                </a:ext>
              </a:extLst>
            </p:cNvPr>
            <p:cNvSpPr/>
            <p:nvPr/>
          </p:nvSpPr>
          <p:spPr>
            <a:xfrm>
              <a:off x="2209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1" name="Oval 2500">
              <a:extLst>
                <a:ext uri="{FF2B5EF4-FFF2-40B4-BE49-F238E27FC236}">
                  <a16:creationId xmlns:a16="http://schemas.microsoft.com/office/drawing/2014/main" id="{2F369C7F-F619-EAAB-270B-88B06F538A61}"/>
                </a:ext>
              </a:extLst>
            </p:cNvPr>
            <p:cNvSpPr/>
            <p:nvPr/>
          </p:nvSpPr>
          <p:spPr>
            <a:xfrm>
              <a:off x="2415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2" name="Rectangle 2501">
              <a:extLst>
                <a:ext uri="{FF2B5EF4-FFF2-40B4-BE49-F238E27FC236}">
                  <a16:creationId xmlns:a16="http://schemas.microsoft.com/office/drawing/2014/main" id="{6F457ABB-F7D9-6D00-1ABC-216A4955852E}"/>
                </a:ext>
              </a:extLst>
            </p:cNvPr>
            <p:cNvSpPr/>
            <p:nvPr/>
          </p:nvSpPr>
          <p:spPr>
            <a:xfrm>
              <a:off x="2362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3" name="Oval 2502">
              <a:extLst>
                <a:ext uri="{FF2B5EF4-FFF2-40B4-BE49-F238E27FC236}">
                  <a16:creationId xmlns:a16="http://schemas.microsoft.com/office/drawing/2014/main" id="{5476C4FE-86E4-1324-C174-998D5AE9A11A}"/>
                </a:ext>
              </a:extLst>
            </p:cNvPr>
            <p:cNvSpPr/>
            <p:nvPr/>
          </p:nvSpPr>
          <p:spPr>
            <a:xfrm>
              <a:off x="2567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06DCA7C2-28CC-F198-0DBE-EFC394EC4D45}"/>
                </a:ext>
              </a:extLst>
            </p:cNvPr>
            <p:cNvSpPr/>
            <p:nvPr/>
          </p:nvSpPr>
          <p:spPr>
            <a:xfrm>
              <a:off x="2514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5" name="Oval 2504">
              <a:extLst>
                <a:ext uri="{FF2B5EF4-FFF2-40B4-BE49-F238E27FC236}">
                  <a16:creationId xmlns:a16="http://schemas.microsoft.com/office/drawing/2014/main" id="{8810EAFB-1528-A0A6-E4FC-471A74696972}"/>
                </a:ext>
              </a:extLst>
            </p:cNvPr>
            <p:cNvSpPr/>
            <p:nvPr/>
          </p:nvSpPr>
          <p:spPr>
            <a:xfrm>
              <a:off x="2720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DAD93BE-4FAA-B5A6-0BB9-9C866B0726E3}"/>
                </a:ext>
              </a:extLst>
            </p:cNvPr>
            <p:cNvSpPr/>
            <p:nvPr/>
          </p:nvSpPr>
          <p:spPr>
            <a:xfrm>
              <a:off x="2667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7" name="Oval 2506">
              <a:extLst>
                <a:ext uri="{FF2B5EF4-FFF2-40B4-BE49-F238E27FC236}">
                  <a16:creationId xmlns:a16="http://schemas.microsoft.com/office/drawing/2014/main" id="{81392593-5183-5D72-D871-3037C9C286CB}"/>
                </a:ext>
              </a:extLst>
            </p:cNvPr>
            <p:cNvSpPr/>
            <p:nvPr/>
          </p:nvSpPr>
          <p:spPr>
            <a:xfrm>
              <a:off x="2872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8" name="Rectangle 2507">
              <a:extLst>
                <a:ext uri="{FF2B5EF4-FFF2-40B4-BE49-F238E27FC236}">
                  <a16:creationId xmlns:a16="http://schemas.microsoft.com/office/drawing/2014/main" id="{1156A9A7-06D4-808A-66A2-44684903B26B}"/>
                </a:ext>
              </a:extLst>
            </p:cNvPr>
            <p:cNvSpPr/>
            <p:nvPr/>
          </p:nvSpPr>
          <p:spPr>
            <a:xfrm>
              <a:off x="2819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09" name="Oval 2508">
              <a:extLst>
                <a:ext uri="{FF2B5EF4-FFF2-40B4-BE49-F238E27FC236}">
                  <a16:creationId xmlns:a16="http://schemas.microsoft.com/office/drawing/2014/main" id="{940DE42D-901C-3A60-0DC8-9186F9DA17E6}"/>
                </a:ext>
              </a:extLst>
            </p:cNvPr>
            <p:cNvSpPr/>
            <p:nvPr/>
          </p:nvSpPr>
          <p:spPr>
            <a:xfrm>
              <a:off x="3025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0" name="Rectangle 2509">
              <a:extLst>
                <a:ext uri="{FF2B5EF4-FFF2-40B4-BE49-F238E27FC236}">
                  <a16:creationId xmlns:a16="http://schemas.microsoft.com/office/drawing/2014/main" id="{A56781BB-1BDB-7D87-5042-FEEFAAE7F237}"/>
                </a:ext>
              </a:extLst>
            </p:cNvPr>
            <p:cNvSpPr/>
            <p:nvPr/>
          </p:nvSpPr>
          <p:spPr>
            <a:xfrm>
              <a:off x="2971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1D8DD62D-264B-7E79-5840-CCF212585CB4}"/>
                </a:ext>
              </a:extLst>
            </p:cNvPr>
            <p:cNvSpPr/>
            <p:nvPr/>
          </p:nvSpPr>
          <p:spPr>
            <a:xfrm>
              <a:off x="3177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2" name="Rectangle 2511">
              <a:extLst>
                <a:ext uri="{FF2B5EF4-FFF2-40B4-BE49-F238E27FC236}">
                  <a16:creationId xmlns:a16="http://schemas.microsoft.com/office/drawing/2014/main" id="{D5885CE6-7694-F170-3C16-BBC23BA0E9A3}"/>
                </a:ext>
              </a:extLst>
            </p:cNvPr>
            <p:cNvSpPr/>
            <p:nvPr/>
          </p:nvSpPr>
          <p:spPr>
            <a:xfrm>
              <a:off x="3124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3" name="Oval 2512">
              <a:extLst>
                <a:ext uri="{FF2B5EF4-FFF2-40B4-BE49-F238E27FC236}">
                  <a16:creationId xmlns:a16="http://schemas.microsoft.com/office/drawing/2014/main" id="{6FC26D18-8CB8-9F16-6DB3-DD004071C8A6}"/>
                </a:ext>
              </a:extLst>
            </p:cNvPr>
            <p:cNvSpPr/>
            <p:nvPr/>
          </p:nvSpPr>
          <p:spPr>
            <a:xfrm>
              <a:off x="3329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4" name="Rectangle 2513">
              <a:extLst>
                <a:ext uri="{FF2B5EF4-FFF2-40B4-BE49-F238E27FC236}">
                  <a16:creationId xmlns:a16="http://schemas.microsoft.com/office/drawing/2014/main" id="{DA7949F7-7E9A-A9C1-3DEF-0E35F29E545D}"/>
                </a:ext>
              </a:extLst>
            </p:cNvPr>
            <p:cNvSpPr/>
            <p:nvPr/>
          </p:nvSpPr>
          <p:spPr>
            <a:xfrm>
              <a:off x="3276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5" name="Oval 2514">
              <a:extLst>
                <a:ext uri="{FF2B5EF4-FFF2-40B4-BE49-F238E27FC236}">
                  <a16:creationId xmlns:a16="http://schemas.microsoft.com/office/drawing/2014/main" id="{2CF03599-C23B-BE5A-8582-03EF69B58898}"/>
                </a:ext>
              </a:extLst>
            </p:cNvPr>
            <p:cNvSpPr/>
            <p:nvPr/>
          </p:nvSpPr>
          <p:spPr>
            <a:xfrm>
              <a:off x="3482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6" name="Rectangle 2515">
              <a:extLst>
                <a:ext uri="{FF2B5EF4-FFF2-40B4-BE49-F238E27FC236}">
                  <a16:creationId xmlns:a16="http://schemas.microsoft.com/office/drawing/2014/main" id="{1EB0DD9C-BCF0-42F7-BDC1-776EFFD1C747}"/>
                </a:ext>
              </a:extLst>
            </p:cNvPr>
            <p:cNvSpPr/>
            <p:nvPr/>
          </p:nvSpPr>
          <p:spPr>
            <a:xfrm>
              <a:off x="3429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7" name="Oval 2516">
              <a:extLst>
                <a:ext uri="{FF2B5EF4-FFF2-40B4-BE49-F238E27FC236}">
                  <a16:creationId xmlns:a16="http://schemas.microsoft.com/office/drawing/2014/main" id="{BDA6B895-05C2-4609-0CF2-8AB6BFA20D56}"/>
                </a:ext>
              </a:extLst>
            </p:cNvPr>
            <p:cNvSpPr/>
            <p:nvPr/>
          </p:nvSpPr>
          <p:spPr>
            <a:xfrm>
              <a:off x="3634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8" name="Rectangle 2517">
              <a:extLst>
                <a:ext uri="{FF2B5EF4-FFF2-40B4-BE49-F238E27FC236}">
                  <a16:creationId xmlns:a16="http://schemas.microsoft.com/office/drawing/2014/main" id="{B6EDF72C-1369-D631-818B-D607649A7444}"/>
                </a:ext>
              </a:extLst>
            </p:cNvPr>
            <p:cNvSpPr/>
            <p:nvPr/>
          </p:nvSpPr>
          <p:spPr>
            <a:xfrm>
              <a:off x="3581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19" name="Oval 2518">
              <a:extLst>
                <a:ext uri="{FF2B5EF4-FFF2-40B4-BE49-F238E27FC236}">
                  <a16:creationId xmlns:a16="http://schemas.microsoft.com/office/drawing/2014/main" id="{B0F65DF7-421E-A750-128D-574DBA8E38BC}"/>
                </a:ext>
              </a:extLst>
            </p:cNvPr>
            <p:cNvSpPr/>
            <p:nvPr/>
          </p:nvSpPr>
          <p:spPr>
            <a:xfrm>
              <a:off x="3787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0" name="Rectangle 2519">
              <a:extLst>
                <a:ext uri="{FF2B5EF4-FFF2-40B4-BE49-F238E27FC236}">
                  <a16:creationId xmlns:a16="http://schemas.microsoft.com/office/drawing/2014/main" id="{C770D8A8-A68B-7857-8F04-4BDCF9CE592F}"/>
                </a:ext>
              </a:extLst>
            </p:cNvPr>
            <p:cNvSpPr/>
            <p:nvPr/>
          </p:nvSpPr>
          <p:spPr>
            <a:xfrm>
              <a:off x="3733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1" name="Oval 2520">
              <a:extLst>
                <a:ext uri="{FF2B5EF4-FFF2-40B4-BE49-F238E27FC236}">
                  <a16:creationId xmlns:a16="http://schemas.microsoft.com/office/drawing/2014/main" id="{8D3BAB92-C5B2-9F26-5823-9FCB2D906F52}"/>
                </a:ext>
              </a:extLst>
            </p:cNvPr>
            <p:cNvSpPr/>
            <p:nvPr/>
          </p:nvSpPr>
          <p:spPr>
            <a:xfrm>
              <a:off x="3939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2" name="Rectangle 2521">
              <a:extLst>
                <a:ext uri="{FF2B5EF4-FFF2-40B4-BE49-F238E27FC236}">
                  <a16:creationId xmlns:a16="http://schemas.microsoft.com/office/drawing/2014/main" id="{2F01FBC9-76E3-BB0B-2442-B66E4526F0FD}"/>
                </a:ext>
              </a:extLst>
            </p:cNvPr>
            <p:cNvSpPr/>
            <p:nvPr/>
          </p:nvSpPr>
          <p:spPr>
            <a:xfrm>
              <a:off x="3886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3" name="Oval 2522">
              <a:extLst>
                <a:ext uri="{FF2B5EF4-FFF2-40B4-BE49-F238E27FC236}">
                  <a16:creationId xmlns:a16="http://schemas.microsoft.com/office/drawing/2014/main" id="{BD7B82BC-B213-37DD-619B-02E40D44B468}"/>
                </a:ext>
              </a:extLst>
            </p:cNvPr>
            <p:cNvSpPr/>
            <p:nvPr/>
          </p:nvSpPr>
          <p:spPr>
            <a:xfrm>
              <a:off x="4091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4" name="Rectangle 2523">
              <a:extLst>
                <a:ext uri="{FF2B5EF4-FFF2-40B4-BE49-F238E27FC236}">
                  <a16:creationId xmlns:a16="http://schemas.microsoft.com/office/drawing/2014/main" id="{F53AA390-F87E-20AE-DBA6-5E44DA5C2BCB}"/>
                </a:ext>
              </a:extLst>
            </p:cNvPr>
            <p:cNvSpPr/>
            <p:nvPr/>
          </p:nvSpPr>
          <p:spPr>
            <a:xfrm>
              <a:off x="4038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5" name="Oval 2524">
              <a:extLst>
                <a:ext uri="{FF2B5EF4-FFF2-40B4-BE49-F238E27FC236}">
                  <a16:creationId xmlns:a16="http://schemas.microsoft.com/office/drawing/2014/main" id="{5F97D1B4-A796-3E86-26BD-740FF0A89704}"/>
                </a:ext>
              </a:extLst>
            </p:cNvPr>
            <p:cNvSpPr/>
            <p:nvPr/>
          </p:nvSpPr>
          <p:spPr>
            <a:xfrm>
              <a:off x="4244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6" name="Rectangle 2525">
              <a:extLst>
                <a:ext uri="{FF2B5EF4-FFF2-40B4-BE49-F238E27FC236}">
                  <a16:creationId xmlns:a16="http://schemas.microsoft.com/office/drawing/2014/main" id="{0A49D51D-C7A9-E41B-DABB-7ECC82462ABA}"/>
                </a:ext>
              </a:extLst>
            </p:cNvPr>
            <p:cNvSpPr/>
            <p:nvPr/>
          </p:nvSpPr>
          <p:spPr>
            <a:xfrm>
              <a:off x="4191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7" name="Oval 2526">
              <a:extLst>
                <a:ext uri="{FF2B5EF4-FFF2-40B4-BE49-F238E27FC236}">
                  <a16:creationId xmlns:a16="http://schemas.microsoft.com/office/drawing/2014/main" id="{BFBE6EDE-0923-5445-AD66-30140C287D72}"/>
                </a:ext>
              </a:extLst>
            </p:cNvPr>
            <p:cNvSpPr/>
            <p:nvPr/>
          </p:nvSpPr>
          <p:spPr>
            <a:xfrm>
              <a:off x="4396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8" name="Rectangle 2527">
              <a:extLst>
                <a:ext uri="{FF2B5EF4-FFF2-40B4-BE49-F238E27FC236}">
                  <a16:creationId xmlns:a16="http://schemas.microsoft.com/office/drawing/2014/main" id="{6C94193A-7E05-C23E-27C1-C866B33C7504}"/>
                </a:ext>
              </a:extLst>
            </p:cNvPr>
            <p:cNvSpPr/>
            <p:nvPr/>
          </p:nvSpPr>
          <p:spPr>
            <a:xfrm>
              <a:off x="4343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29" name="Oval 2528">
              <a:extLst>
                <a:ext uri="{FF2B5EF4-FFF2-40B4-BE49-F238E27FC236}">
                  <a16:creationId xmlns:a16="http://schemas.microsoft.com/office/drawing/2014/main" id="{312CF46D-DA70-F06B-0761-B80C4B88FCB4}"/>
                </a:ext>
              </a:extLst>
            </p:cNvPr>
            <p:cNvSpPr/>
            <p:nvPr/>
          </p:nvSpPr>
          <p:spPr>
            <a:xfrm>
              <a:off x="4549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0" name="Rectangle 2529">
              <a:extLst>
                <a:ext uri="{FF2B5EF4-FFF2-40B4-BE49-F238E27FC236}">
                  <a16:creationId xmlns:a16="http://schemas.microsoft.com/office/drawing/2014/main" id="{EECADE0D-AA3E-9213-3A8E-0A1E17DEDE88}"/>
                </a:ext>
              </a:extLst>
            </p:cNvPr>
            <p:cNvSpPr/>
            <p:nvPr/>
          </p:nvSpPr>
          <p:spPr>
            <a:xfrm>
              <a:off x="4495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1" name="Oval 2530">
              <a:extLst>
                <a:ext uri="{FF2B5EF4-FFF2-40B4-BE49-F238E27FC236}">
                  <a16:creationId xmlns:a16="http://schemas.microsoft.com/office/drawing/2014/main" id="{E5BF5ABD-8E41-F56F-4D78-C161442CA1C8}"/>
                </a:ext>
              </a:extLst>
            </p:cNvPr>
            <p:cNvSpPr/>
            <p:nvPr/>
          </p:nvSpPr>
          <p:spPr>
            <a:xfrm>
              <a:off x="4701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2" name="Rectangle 2531">
              <a:extLst>
                <a:ext uri="{FF2B5EF4-FFF2-40B4-BE49-F238E27FC236}">
                  <a16:creationId xmlns:a16="http://schemas.microsoft.com/office/drawing/2014/main" id="{42DE017F-F58F-519D-7222-70197E780FAE}"/>
                </a:ext>
              </a:extLst>
            </p:cNvPr>
            <p:cNvSpPr/>
            <p:nvPr/>
          </p:nvSpPr>
          <p:spPr>
            <a:xfrm>
              <a:off x="4648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9F13A102-BDDD-98A1-6101-A6D13A8274CF}"/>
                </a:ext>
              </a:extLst>
            </p:cNvPr>
            <p:cNvSpPr/>
            <p:nvPr/>
          </p:nvSpPr>
          <p:spPr>
            <a:xfrm>
              <a:off x="4853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4" name="Rectangle 2533">
              <a:extLst>
                <a:ext uri="{FF2B5EF4-FFF2-40B4-BE49-F238E27FC236}">
                  <a16:creationId xmlns:a16="http://schemas.microsoft.com/office/drawing/2014/main" id="{00BD5449-947F-6BF0-4E5F-05827DC10683}"/>
                </a:ext>
              </a:extLst>
            </p:cNvPr>
            <p:cNvSpPr/>
            <p:nvPr/>
          </p:nvSpPr>
          <p:spPr>
            <a:xfrm>
              <a:off x="4800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346A4E9A-E9D4-B5C5-5B3E-B9562094BCD9}"/>
                </a:ext>
              </a:extLst>
            </p:cNvPr>
            <p:cNvSpPr/>
            <p:nvPr/>
          </p:nvSpPr>
          <p:spPr>
            <a:xfrm>
              <a:off x="5006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6" name="Rectangle 2535">
              <a:extLst>
                <a:ext uri="{FF2B5EF4-FFF2-40B4-BE49-F238E27FC236}">
                  <a16:creationId xmlns:a16="http://schemas.microsoft.com/office/drawing/2014/main" id="{B46C35E1-9E22-10BE-238E-49B5AFF13090}"/>
                </a:ext>
              </a:extLst>
            </p:cNvPr>
            <p:cNvSpPr/>
            <p:nvPr/>
          </p:nvSpPr>
          <p:spPr>
            <a:xfrm>
              <a:off x="4953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7BAC52B0-DEFA-D93B-64E3-0630380A7A86}"/>
                </a:ext>
              </a:extLst>
            </p:cNvPr>
            <p:cNvSpPr/>
            <p:nvPr/>
          </p:nvSpPr>
          <p:spPr>
            <a:xfrm>
              <a:off x="5158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8" name="Rectangle 2537">
              <a:extLst>
                <a:ext uri="{FF2B5EF4-FFF2-40B4-BE49-F238E27FC236}">
                  <a16:creationId xmlns:a16="http://schemas.microsoft.com/office/drawing/2014/main" id="{CBD43F54-3D1E-9AF2-8C0D-CE2F9BEBB80F}"/>
                </a:ext>
              </a:extLst>
            </p:cNvPr>
            <p:cNvSpPr/>
            <p:nvPr/>
          </p:nvSpPr>
          <p:spPr>
            <a:xfrm>
              <a:off x="5105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E1EB19DD-1B02-23AC-8367-93BA3A8A1676}"/>
                </a:ext>
              </a:extLst>
            </p:cNvPr>
            <p:cNvSpPr/>
            <p:nvPr/>
          </p:nvSpPr>
          <p:spPr>
            <a:xfrm>
              <a:off x="5311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0" name="Rectangle 2539">
              <a:extLst>
                <a:ext uri="{FF2B5EF4-FFF2-40B4-BE49-F238E27FC236}">
                  <a16:creationId xmlns:a16="http://schemas.microsoft.com/office/drawing/2014/main" id="{7BFC1A50-011C-7E68-ED61-5FB649D0185A}"/>
                </a:ext>
              </a:extLst>
            </p:cNvPr>
            <p:cNvSpPr/>
            <p:nvPr/>
          </p:nvSpPr>
          <p:spPr>
            <a:xfrm>
              <a:off x="5257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B19E3CF-5DB6-6D51-8CDF-E95D95FC80E5}"/>
                </a:ext>
              </a:extLst>
            </p:cNvPr>
            <p:cNvSpPr/>
            <p:nvPr/>
          </p:nvSpPr>
          <p:spPr>
            <a:xfrm>
              <a:off x="54635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2" name="Rectangle 2541">
              <a:extLst>
                <a:ext uri="{FF2B5EF4-FFF2-40B4-BE49-F238E27FC236}">
                  <a16:creationId xmlns:a16="http://schemas.microsoft.com/office/drawing/2014/main" id="{1432D108-81D2-065A-956C-8C27C8DB4463}"/>
                </a:ext>
              </a:extLst>
            </p:cNvPr>
            <p:cNvSpPr/>
            <p:nvPr/>
          </p:nvSpPr>
          <p:spPr>
            <a:xfrm>
              <a:off x="54102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98045F5C-9B34-76FC-348E-4E6A9BB52541}"/>
                </a:ext>
              </a:extLst>
            </p:cNvPr>
            <p:cNvSpPr/>
            <p:nvPr/>
          </p:nvSpPr>
          <p:spPr>
            <a:xfrm>
              <a:off x="56159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4" name="Rectangle 2543">
              <a:extLst>
                <a:ext uri="{FF2B5EF4-FFF2-40B4-BE49-F238E27FC236}">
                  <a16:creationId xmlns:a16="http://schemas.microsoft.com/office/drawing/2014/main" id="{E8C35E50-1F97-5338-0CBF-1F804EC4870D}"/>
                </a:ext>
              </a:extLst>
            </p:cNvPr>
            <p:cNvSpPr/>
            <p:nvPr/>
          </p:nvSpPr>
          <p:spPr>
            <a:xfrm>
              <a:off x="55626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0F260EC9-E2CC-8E8E-9210-0FDDDD81E4E0}"/>
                </a:ext>
              </a:extLst>
            </p:cNvPr>
            <p:cNvSpPr/>
            <p:nvPr/>
          </p:nvSpPr>
          <p:spPr>
            <a:xfrm>
              <a:off x="57683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6" name="Rectangle 2545">
              <a:extLst>
                <a:ext uri="{FF2B5EF4-FFF2-40B4-BE49-F238E27FC236}">
                  <a16:creationId xmlns:a16="http://schemas.microsoft.com/office/drawing/2014/main" id="{06D58588-61A2-6955-38F4-7C207BC285DF}"/>
                </a:ext>
              </a:extLst>
            </p:cNvPr>
            <p:cNvSpPr/>
            <p:nvPr/>
          </p:nvSpPr>
          <p:spPr>
            <a:xfrm>
              <a:off x="57150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14E79CBB-26EE-D56D-91FD-583B80069774}"/>
                </a:ext>
              </a:extLst>
            </p:cNvPr>
            <p:cNvSpPr/>
            <p:nvPr/>
          </p:nvSpPr>
          <p:spPr>
            <a:xfrm>
              <a:off x="59207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8" name="Rectangle 2547">
              <a:extLst>
                <a:ext uri="{FF2B5EF4-FFF2-40B4-BE49-F238E27FC236}">
                  <a16:creationId xmlns:a16="http://schemas.microsoft.com/office/drawing/2014/main" id="{49100EBF-53AB-F2FF-1A17-CD98E5F79D2A}"/>
                </a:ext>
              </a:extLst>
            </p:cNvPr>
            <p:cNvSpPr/>
            <p:nvPr/>
          </p:nvSpPr>
          <p:spPr>
            <a:xfrm>
              <a:off x="58674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49" name="Oval 2548">
              <a:extLst>
                <a:ext uri="{FF2B5EF4-FFF2-40B4-BE49-F238E27FC236}">
                  <a16:creationId xmlns:a16="http://schemas.microsoft.com/office/drawing/2014/main" id="{929E71CC-E0A6-AF9A-BF43-8542AC56CC20}"/>
                </a:ext>
              </a:extLst>
            </p:cNvPr>
            <p:cNvSpPr/>
            <p:nvPr/>
          </p:nvSpPr>
          <p:spPr>
            <a:xfrm>
              <a:off x="6073140" y="445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50" name="Rectangle 2549">
              <a:extLst>
                <a:ext uri="{FF2B5EF4-FFF2-40B4-BE49-F238E27FC236}">
                  <a16:creationId xmlns:a16="http://schemas.microsoft.com/office/drawing/2014/main" id="{C9D77FFC-E0ED-998E-EA22-041219D9A810}"/>
                </a:ext>
              </a:extLst>
            </p:cNvPr>
            <p:cNvSpPr/>
            <p:nvPr/>
          </p:nvSpPr>
          <p:spPr>
            <a:xfrm>
              <a:off x="6019800" y="4400550"/>
              <a:ext cx="152400" cy="152400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51" name="Straight Arrow Connector 2550">
              <a:extLst>
                <a:ext uri="{FF2B5EF4-FFF2-40B4-BE49-F238E27FC236}">
                  <a16:creationId xmlns:a16="http://schemas.microsoft.com/office/drawing/2014/main" id="{82DEC097-7E03-6B67-6B9F-90252BDFE51E}"/>
                </a:ext>
              </a:extLst>
            </p:cNvPr>
            <p:cNvCxnSpPr>
              <a:stCxn id="1750" idx="6"/>
              <a:endCxn id="1654" idx="3"/>
            </p:cNvCxnSpPr>
            <p:nvPr/>
          </p:nvCxnSpPr>
          <p:spPr>
            <a:xfrm flipV="1">
              <a:off x="2156459" y="2511714"/>
              <a:ext cx="3008976" cy="288636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2" name="Straight Arrow Connector 2551">
              <a:extLst>
                <a:ext uri="{FF2B5EF4-FFF2-40B4-BE49-F238E27FC236}">
                  <a16:creationId xmlns:a16="http://schemas.microsoft.com/office/drawing/2014/main" id="{318CE2BB-4334-54F6-2FE9-A89FF84965F4}"/>
                </a:ext>
              </a:extLst>
            </p:cNvPr>
            <p:cNvCxnSpPr>
              <a:stCxn id="1894" idx="6"/>
              <a:endCxn id="1858" idx="2"/>
            </p:cNvCxnSpPr>
            <p:nvPr/>
          </p:nvCxnSpPr>
          <p:spPr>
            <a:xfrm flipV="1">
              <a:off x="2766059" y="2952750"/>
              <a:ext cx="2392681" cy="152400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3" name="Straight Arrow Connector 2552">
              <a:extLst>
                <a:ext uri="{FF2B5EF4-FFF2-40B4-BE49-F238E27FC236}">
                  <a16:creationId xmlns:a16="http://schemas.microsoft.com/office/drawing/2014/main" id="{337BE866-78B0-993C-895B-3211D8AF47DE}"/>
                </a:ext>
              </a:extLst>
            </p:cNvPr>
            <p:cNvCxnSpPr>
              <a:stCxn id="2230" idx="6"/>
              <a:endCxn id="2122" idx="2"/>
            </p:cNvCxnSpPr>
            <p:nvPr/>
          </p:nvCxnSpPr>
          <p:spPr>
            <a:xfrm flipV="1">
              <a:off x="2461259" y="3562350"/>
              <a:ext cx="2087881" cy="304800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4" name="TextBox 2553">
            <a:extLst>
              <a:ext uri="{FF2B5EF4-FFF2-40B4-BE49-F238E27FC236}">
                <a16:creationId xmlns:a16="http://schemas.microsoft.com/office/drawing/2014/main" id="{BE01D8BD-33F9-5999-E225-D736AAA18724}"/>
              </a:ext>
            </a:extLst>
          </p:cNvPr>
          <p:cNvSpPr txBox="1"/>
          <p:nvPr/>
        </p:nvSpPr>
        <p:spPr>
          <a:xfrm>
            <a:off x="358706" y="109838"/>
            <a:ext cx="4014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(DR-EV) deterministic and reversable</a:t>
            </a:r>
          </a:p>
        </p:txBody>
      </p:sp>
      <p:sp>
        <p:nvSpPr>
          <p:cNvPr id="2555" name="TextBox 2554">
            <a:extLst>
              <a:ext uri="{FF2B5EF4-FFF2-40B4-BE49-F238E27FC236}">
                <a16:creationId xmlns:a16="http://schemas.microsoft.com/office/drawing/2014/main" id="{6F6F65F1-3A38-7CBF-9FF9-5BFC0073C0A7}"/>
              </a:ext>
            </a:extLst>
          </p:cNvPr>
          <p:cNvSpPr txBox="1"/>
          <p:nvPr/>
        </p:nvSpPr>
        <p:spPr>
          <a:xfrm>
            <a:off x="5848962" y="111325"/>
            <a:ext cx="635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(DR-THER) deterministic and thermodynamically Reversible</a:t>
            </a:r>
          </a:p>
        </p:txBody>
      </p:sp>
      <p:sp>
        <p:nvSpPr>
          <p:cNvPr id="2556" name="TextBox 2555">
            <a:extLst>
              <a:ext uri="{FF2B5EF4-FFF2-40B4-BE49-F238E27FC236}">
                <a16:creationId xmlns:a16="http://schemas.microsoft.com/office/drawing/2014/main" id="{36006D24-C0FE-69A6-3A77-01AB9E3894A5}"/>
              </a:ext>
            </a:extLst>
          </p:cNvPr>
          <p:cNvSpPr txBox="1"/>
          <p:nvPr/>
        </p:nvSpPr>
        <p:spPr>
          <a:xfrm>
            <a:off x="119730" y="3290176"/>
            <a:ext cx="4492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(DR-INFO) conserves information entropy</a:t>
            </a:r>
          </a:p>
        </p:txBody>
      </p:sp>
      <p:sp>
        <p:nvSpPr>
          <p:cNvPr id="2557" name="TextBox 2556">
            <a:extLst>
              <a:ext uri="{FF2B5EF4-FFF2-40B4-BE49-F238E27FC236}">
                <a16:creationId xmlns:a16="http://schemas.microsoft.com/office/drawing/2014/main" id="{51EC8ED1-5B9E-2A32-1602-D92BC638C26D}"/>
              </a:ext>
            </a:extLst>
          </p:cNvPr>
          <p:cNvSpPr txBox="1"/>
          <p:nvPr/>
        </p:nvSpPr>
        <p:spPr>
          <a:xfrm>
            <a:off x="7540109" y="1807443"/>
            <a:ext cx="400006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(DR-UNC) conserves the uncertainty 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of peaked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8620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93400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blipFill>
                <a:blip r:embed="rId3"/>
                <a:stretch>
                  <a:fillRect t="-11538" b="-2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blipFill>
                <a:blip r:embed="rId4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</a:t>
                </a:r>
              </a:p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within 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blipFill>
                <a:blip r:embed="rId5"/>
                <a:stretch>
                  <a:fillRect l="-2437" t="-8295" r="-142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75EA0-D347-B37F-497B-FC8E7F9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054B-F878-D62C-4787-0706AF1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1749659" y="3522490"/>
            <a:ext cx="680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number of states = product of configurations 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3264482" y="4228181"/>
            <a:ext cx="3235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if DOF are independent!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2927898" y="5098405"/>
            <a:ext cx="419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I.e. all value combinations are possible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4E5A1A-9660-9A81-3957-337AB6EE5215}"/>
              </a:ext>
            </a:extLst>
          </p:cNvPr>
          <p:cNvGrpSpPr/>
          <p:nvPr/>
        </p:nvGrpSpPr>
        <p:grpSpPr>
          <a:xfrm>
            <a:off x="583017" y="544599"/>
            <a:ext cx="3913021" cy="2603467"/>
            <a:chOff x="4381933" y="459543"/>
            <a:chExt cx="391302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0B974C-23EC-DA67-EF1D-6B4E47BD1D64}"/>
                    </a:ext>
                  </a:extLst>
                </p:cNvPr>
                <p:cNvSpPr txBox="1"/>
                <p:nvPr/>
              </p:nvSpPr>
              <p:spPr>
                <a:xfrm>
                  <a:off x="5358390" y="459543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0B974C-23EC-DA67-EF1D-6B4E47BD1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390" y="459543"/>
                  <a:ext cx="12452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80" r="-98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61FC100-E100-87AD-4935-C453BA56067A}"/>
                    </a:ext>
                  </a:extLst>
                </p:cNvPr>
                <p:cNvSpPr txBox="1"/>
                <p:nvPr/>
              </p:nvSpPr>
              <p:spPr>
                <a:xfrm>
                  <a:off x="7063398" y="1821445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61FC100-E100-87AD-4935-C453BA560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398" y="1821445"/>
                  <a:ext cx="12315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90" r="-99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70FDF8-E1C1-E64C-65C4-0E5E96A43A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1933" y="927150"/>
              <a:ext cx="2776619" cy="2135860"/>
              <a:chOff x="1393723" y="4771424"/>
              <a:chExt cx="1981200" cy="1524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D6C02C-1805-2EEA-CD92-33E99FDFA3C9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21706A0-C76C-0645-0C05-25FD16AA86E0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847D120-9375-09DB-FE54-D85F91C8F1A6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E137E41-1E6A-C3F9-BBA3-2B0F13ECF84E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524814-3427-F5C6-5376-0EB842841773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24B2668-68A8-840C-A96B-BF5172802B3D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65BB69A-0913-59F3-FD3C-3EB2D59EA1BE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C273DD4-FFB6-F5ED-3A52-928F8DF6C7EF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6BC88C-7AF6-0193-20AD-76EDBA3B2AEF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5DED2B-3D42-DE8E-788C-68E15A07730F}"/>
              </a:ext>
            </a:extLst>
          </p:cNvPr>
          <p:cNvGrpSpPr/>
          <p:nvPr/>
        </p:nvGrpSpPr>
        <p:grpSpPr>
          <a:xfrm>
            <a:off x="5220071" y="547378"/>
            <a:ext cx="4071012" cy="2603467"/>
            <a:chOff x="4381933" y="459543"/>
            <a:chExt cx="4071012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BD414A-3918-8D7A-5F67-7ABAA91FD248}"/>
                    </a:ext>
                  </a:extLst>
                </p:cNvPr>
                <p:cNvSpPr txBox="1"/>
                <p:nvPr/>
              </p:nvSpPr>
              <p:spPr>
                <a:xfrm>
                  <a:off x="5358390" y="459543"/>
                  <a:ext cx="1415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2′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BD414A-3918-8D7A-5F67-7ABAA91FD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390" y="459543"/>
                  <a:ext cx="141532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29" r="-85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6E6B89-6A60-BE7F-A4D2-DBFE958AAAD3}"/>
                    </a:ext>
                  </a:extLst>
                </p:cNvPr>
                <p:cNvSpPr txBox="1"/>
                <p:nvPr/>
              </p:nvSpPr>
              <p:spPr>
                <a:xfrm>
                  <a:off x="7063398" y="1821445"/>
                  <a:ext cx="1389547" cy="512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6E6B89-6A60-BE7F-A4D2-DBFE958A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398" y="1821445"/>
                  <a:ext cx="1389547" cy="5120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8B8E0AE-3EDA-7D58-CF1C-F39D7A4A76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1933" y="927150"/>
              <a:ext cx="2776619" cy="2135860"/>
              <a:chOff x="1393723" y="4771424"/>
              <a:chExt cx="1981200" cy="1524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AF7F8-D2B2-BD08-2FDB-4E18A7F174EF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7C82E0-0A5C-BC02-AFA6-D4FBA676A9DE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3445A3-D4A1-F60E-7DDC-F303434B943A}"/>
                  </a:ext>
                </a:extLst>
              </p:cNvPr>
              <p:cNvGrpSpPr/>
              <p:nvPr/>
            </p:nvGrpSpPr>
            <p:grpSpPr>
              <a:xfrm>
                <a:off x="2333209" y="5095273"/>
                <a:ext cx="685800" cy="457201"/>
                <a:chOff x="1828800" y="2038349"/>
                <a:chExt cx="685800" cy="457201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3BBC090-5407-B872-D691-24FAAF08D041}"/>
                    </a:ext>
                  </a:extLst>
                </p:cNvPr>
                <p:cNvSpPr/>
                <p:nvPr/>
              </p:nvSpPr>
              <p:spPr>
                <a:xfrm>
                  <a:off x="1828800" y="2038349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3271FA-5AAE-C311-F390-23E12C45A0DB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E595529-D502-8A25-E5C9-AB9B8E6CC334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2F8D90-8C55-103A-D012-7BDB528AF09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553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75EA0-D347-B37F-497B-FC8E7F9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054B-F878-D62C-4787-0706AF1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1749659" y="3522490"/>
            <a:ext cx="680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number of states = product of configurations 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3264482" y="4228181"/>
            <a:ext cx="3235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if DOF are independent!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2927898" y="5098405"/>
            <a:ext cx="4196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I.e. all value combinations are possible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80FDD2-8425-8027-CD4D-EDBDE9DA5EE4}"/>
              </a:ext>
            </a:extLst>
          </p:cNvPr>
          <p:cNvGrpSpPr/>
          <p:nvPr/>
        </p:nvGrpSpPr>
        <p:grpSpPr>
          <a:xfrm>
            <a:off x="5035207" y="292597"/>
            <a:ext cx="3913021" cy="3136403"/>
            <a:chOff x="288640" y="292597"/>
            <a:chExt cx="3913021" cy="3136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75A3B31-2083-AE8C-6EB3-13DA2B676207}"/>
                    </a:ext>
                  </a:extLst>
                </p:cNvPr>
                <p:cNvSpPr txBox="1"/>
                <p:nvPr/>
              </p:nvSpPr>
              <p:spPr>
                <a:xfrm>
                  <a:off x="1463244" y="292597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75A3B31-2083-AE8C-6EB3-13DA2B676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244" y="292597"/>
                  <a:ext cx="12452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80" r="-98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0790D5-48BB-7426-72FB-AAD7D64FD64D}"/>
                    </a:ext>
                  </a:extLst>
                </p:cNvPr>
                <p:cNvSpPr txBox="1"/>
                <p:nvPr/>
              </p:nvSpPr>
              <p:spPr>
                <a:xfrm>
                  <a:off x="2970105" y="2160737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0790D5-48BB-7426-72FB-AAD7D64FD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105" y="2160737"/>
                  <a:ext cx="12315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90" r="-99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58F5EE6-D99F-7EA1-A551-8D50E7596E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5314" y="754262"/>
              <a:ext cx="0" cy="2674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D847E4-0F6F-6E47-F030-78E7A5266AD7}"/>
                </a:ext>
              </a:extLst>
            </p:cNvPr>
            <p:cNvCxnSpPr/>
            <p:nvPr/>
          </p:nvCxnSpPr>
          <p:spPr>
            <a:xfrm>
              <a:off x="288640" y="2361070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579558-52DE-2EDC-0377-94CAC0CB0A6F}"/>
                </a:ext>
              </a:extLst>
            </p:cNvPr>
            <p:cNvGrpSpPr/>
            <p:nvPr/>
          </p:nvGrpSpPr>
          <p:grpSpPr>
            <a:xfrm>
              <a:off x="1605314" y="1079611"/>
              <a:ext cx="962611" cy="1281459"/>
              <a:chOff x="1605314" y="1079611"/>
              <a:chExt cx="962611" cy="128145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74BD31-DF88-98E3-1E08-F3725B599C17}"/>
                  </a:ext>
                </a:extLst>
              </p:cNvPr>
              <p:cNvSpPr/>
              <p:nvPr/>
            </p:nvSpPr>
            <p:spPr>
              <a:xfrm>
                <a:off x="1605314" y="204069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EC0AA7-356B-8E74-BC6F-6342A8B64132}"/>
                  </a:ext>
                </a:extLst>
              </p:cNvPr>
              <p:cNvSpPr/>
              <p:nvPr/>
            </p:nvSpPr>
            <p:spPr>
              <a:xfrm>
                <a:off x="1925693" y="204069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E102AE-3682-00A5-1C47-7803148A8F29}"/>
                  </a:ext>
                </a:extLst>
              </p:cNvPr>
              <p:cNvSpPr/>
              <p:nvPr/>
            </p:nvSpPr>
            <p:spPr>
              <a:xfrm>
                <a:off x="2246072" y="1720312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58692A-5556-EC29-7A05-9E014C25B6F2}"/>
                  </a:ext>
                </a:extLst>
              </p:cNvPr>
              <p:cNvSpPr/>
              <p:nvPr/>
            </p:nvSpPr>
            <p:spPr>
              <a:xfrm>
                <a:off x="1927167" y="107961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122DDE8-AD7D-C82A-6575-7CFB641572F0}"/>
                  </a:ext>
                </a:extLst>
              </p:cNvPr>
              <p:cNvSpPr/>
              <p:nvPr/>
            </p:nvSpPr>
            <p:spPr>
              <a:xfrm>
                <a:off x="1606788" y="1399990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134EE8-3F6B-CF12-9BB3-E61119307BDA}"/>
                  </a:ext>
                </a:extLst>
              </p:cNvPr>
              <p:cNvSpPr/>
              <p:nvPr/>
            </p:nvSpPr>
            <p:spPr>
              <a:xfrm>
                <a:off x="1927167" y="1399990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7D80DD-4E4D-C10B-707F-7A268C6880B6}"/>
                  </a:ext>
                </a:extLst>
              </p:cNvPr>
              <p:cNvSpPr/>
              <p:nvPr/>
            </p:nvSpPr>
            <p:spPr>
              <a:xfrm>
                <a:off x="2247546" y="107961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6DD2DD-D2C7-DCFC-3E25-6F5546BC2CEB}"/>
              </a:ext>
            </a:extLst>
          </p:cNvPr>
          <p:cNvGrpSpPr/>
          <p:nvPr/>
        </p:nvGrpSpPr>
        <p:grpSpPr>
          <a:xfrm>
            <a:off x="288640" y="292597"/>
            <a:ext cx="3913021" cy="3136403"/>
            <a:chOff x="288640" y="292597"/>
            <a:chExt cx="3913021" cy="3136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932868-D907-E2F9-7900-AEEDB47ADAE0}"/>
                    </a:ext>
                  </a:extLst>
                </p:cNvPr>
                <p:cNvSpPr txBox="1"/>
                <p:nvPr/>
              </p:nvSpPr>
              <p:spPr>
                <a:xfrm>
                  <a:off x="1463244" y="292597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2932868-D907-E2F9-7900-AEEDB47AD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244" y="292597"/>
                  <a:ext cx="124527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90" r="-147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8068FF9-5435-3260-60D3-E6D6A732C97F}"/>
                    </a:ext>
                  </a:extLst>
                </p:cNvPr>
                <p:cNvSpPr txBox="1"/>
                <p:nvPr/>
              </p:nvSpPr>
              <p:spPr>
                <a:xfrm>
                  <a:off x="2970105" y="2160737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8068FF9-5435-3260-60D3-E6D6A732C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105" y="2160737"/>
                  <a:ext cx="123155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95" r="-148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00BF7F-0EE8-C2D1-0653-18511A2695DD}"/>
                </a:ext>
              </a:extLst>
            </p:cNvPr>
            <p:cNvCxnSpPr>
              <a:cxnSpLocks/>
            </p:cNvCxnSpPr>
            <p:nvPr/>
          </p:nvCxnSpPr>
          <p:spPr>
            <a:xfrm>
              <a:off x="1605314" y="754262"/>
              <a:ext cx="0" cy="2674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3E97CD-93BB-5E70-E8CA-6FFC3BD709EE}"/>
                </a:ext>
              </a:extLst>
            </p:cNvPr>
            <p:cNvCxnSpPr/>
            <p:nvPr/>
          </p:nvCxnSpPr>
          <p:spPr>
            <a:xfrm>
              <a:off x="288640" y="2361070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B94C85-BF28-07D1-3313-FE45E878214F}"/>
                </a:ext>
              </a:extLst>
            </p:cNvPr>
            <p:cNvGrpSpPr/>
            <p:nvPr/>
          </p:nvGrpSpPr>
          <p:grpSpPr>
            <a:xfrm>
              <a:off x="1605314" y="1079611"/>
              <a:ext cx="962611" cy="1281459"/>
              <a:chOff x="1605314" y="1079611"/>
              <a:chExt cx="962611" cy="128145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07147C3-F189-C798-0392-5683DCA91F60}"/>
                  </a:ext>
                </a:extLst>
              </p:cNvPr>
              <p:cNvSpPr/>
              <p:nvPr/>
            </p:nvSpPr>
            <p:spPr>
              <a:xfrm>
                <a:off x="1605314" y="1720312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22A1CE-D36E-D897-68E4-88FB140D97B4}"/>
                  </a:ext>
                </a:extLst>
              </p:cNvPr>
              <p:cNvSpPr/>
              <p:nvPr/>
            </p:nvSpPr>
            <p:spPr>
              <a:xfrm>
                <a:off x="1925693" y="1720312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7E9B223-D05C-0289-B612-59FA46A2E10C}"/>
                  </a:ext>
                </a:extLst>
              </p:cNvPr>
              <p:cNvSpPr/>
              <p:nvPr/>
            </p:nvSpPr>
            <p:spPr>
              <a:xfrm>
                <a:off x="1605314" y="204069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27F567-5ED1-23E5-E392-7F8F2D52552C}"/>
                  </a:ext>
                </a:extLst>
              </p:cNvPr>
              <p:cNvSpPr/>
              <p:nvPr/>
            </p:nvSpPr>
            <p:spPr>
              <a:xfrm>
                <a:off x="1925693" y="204069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CBBB54F-F757-7DB0-81EB-CE936812AE94}"/>
                  </a:ext>
                </a:extLst>
              </p:cNvPr>
              <p:cNvSpPr/>
              <p:nvPr/>
            </p:nvSpPr>
            <p:spPr>
              <a:xfrm>
                <a:off x="2246072" y="1720312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F85D1-4769-F823-D8FC-3152A4370470}"/>
                  </a:ext>
                </a:extLst>
              </p:cNvPr>
              <p:cNvSpPr/>
              <p:nvPr/>
            </p:nvSpPr>
            <p:spPr>
              <a:xfrm>
                <a:off x="2246072" y="204069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D2E4D9C-3BD6-2616-6AB5-CF1DD85C4B64}"/>
                  </a:ext>
                </a:extLst>
              </p:cNvPr>
              <p:cNvSpPr/>
              <p:nvPr/>
            </p:nvSpPr>
            <p:spPr>
              <a:xfrm>
                <a:off x="1606788" y="107961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B2D3A64-F80B-4D72-3D04-CCB5AE502CB7}"/>
                  </a:ext>
                </a:extLst>
              </p:cNvPr>
              <p:cNvSpPr/>
              <p:nvPr/>
            </p:nvSpPr>
            <p:spPr>
              <a:xfrm>
                <a:off x="1927167" y="107961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EFAFC6-7B43-1320-38EB-04870085C79F}"/>
                  </a:ext>
                </a:extLst>
              </p:cNvPr>
              <p:cNvSpPr/>
              <p:nvPr/>
            </p:nvSpPr>
            <p:spPr>
              <a:xfrm>
                <a:off x="1606788" y="1399990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774207C-E396-C5F9-65C2-1181F3C9C1D7}"/>
                  </a:ext>
                </a:extLst>
              </p:cNvPr>
              <p:cNvSpPr/>
              <p:nvPr/>
            </p:nvSpPr>
            <p:spPr>
              <a:xfrm>
                <a:off x="1927167" y="1399990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0EE1AB5-1E67-1BF4-7A6F-7F043E437565}"/>
                  </a:ext>
                </a:extLst>
              </p:cNvPr>
              <p:cNvSpPr/>
              <p:nvPr/>
            </p:nvSpPr>
            <p:spPr>
              <a:xfrm>
                <a:off x="2247546" y="1079611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1679C5-3140-9992-D4AB-391C87551004}"/>
                  </a:ext>
                </a:extLst>
              </p:cNvPr>
              <p:cNvSpPr/>
              <p:nvPr/>
            </p:nvSpPr>
            <p:spPr>
              <a:xfrm>
                <a:off x="2247546" y="1399990"/>
                <a:ext cx="320379" cy="320379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96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B8166-C9FA-E869-F90B-6B812F7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D6F09-E0F3-9765-2B8D-B77128F6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01584-8C2C-060D-DB2C-E394F0E3F6F4}"/>
              </a:ext>
            </a:extLst>
          </p:cNvPr>
          <p:cNvSpPr txBox="1"/>
          <p:nvPr/>
        </p:nvSpPr>
        <p:spPr>
          <a:xfrm>
            <a:off x="938110" y="116390"/>
            <a:ext cx="1029897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</a:t>
            </a:r>
          </a:p>
          <a:p>
            <a:r>
              <a:rPr lang="en-US" sz="3200" dirty="0"/>
              <a:t>product of 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/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are orthogonal if: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blipFill>
                <a:blip r:embed="rId2"/>
                <a:stretch>
                  <a:fillRect l="-2185" t="-12500" r="-100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/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10D1A9-ECAB-7883-8F48-2D8E19F0BF0A}"/>
              </a:ext>
            </a:extLst>
          </p:cNvPr>
          <p:cNvSpPr txBox="1"/>
          <p:nvPr/>
        </p:nvSpPr>
        <p:spPr>
          <a:xfrm>
            <a:off x="119730" y="332402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/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blipFill>
                <a:blip r:embed="rId4"/>
                <a:stretch>
                  <a:fillRect l="-1889" t="-5839" r="-10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6428F5-C3E8-46BD-F53F-B1DC1961C071}"/>
              </a:ext>
            </a:extLst>
          </p:cNvPr>
          <p:cNvSpPr txBox="1"/>
          <p:nvPr/>
        </p:nvSpPr>
        <p:spPr>
          <a:xfrm>
            <a:off x="492220" y="4751371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770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12074" y="41126"/>
            <a:ext cx="4071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Rabbit farm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39063" y="944023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3" y="944023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720" t="-5882" r="-68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593146" y="2094958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5622484" y="944023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484" y="944023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060" t="-5882" r="-109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7DA70BE-141C-76AA-3051-3A06FAD9346C}"/>
              </a:ext>
            </a:extLst>
          </p:cNvPr>
          <p:cNvGrpSpPr/>
          <p:nvPr/>
        </p:nvGrpSpPr>
        <p:grpSpPr>
          <a:xfrm>
            <a:off x="5869309" y="2094958"/>
            <a:ext cx="3939937" cy="2861232"/>
            <a:chOff x="6087597" y="1414406"/>
            <a:chExt cx="3939937" cy="2861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AB8AF3-8F1B-9F65-21E0-41E6285CDAE2}"/>
                </a:ext>
              </a:extLst>
            </p:cNvPr>
            <p:cNvGrpSpPr/>
            <p:nvPr/>
          </p:nvGrpSpPr>
          <p:grpSpPr>
            <a:xfrm>
              <a:off x="6087597" y="1414406"/>
              <a:ext cx="3939937" cy="2861232"/>
              <a:chOff x="6087597" y="1414406"/>
              <a:chExt cx="3939937" cy="28612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≥231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923E4-8AA9-DA73-9268-8ADC6B382198}"/>
                  </a:ext>
                </a:extLst>
              </p:cNvPr>
              <p:cNvSpPr txBox="1"/>
              <p:nvPr/>
            </p:nvSpPr>
            <p:spPr>
              <a:xfrm>
                <a:off x="6126338" y="1414406"/>
                <a:ext cx="390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 Females vs. Total Population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526A5D-9599-7DF1-B83F-005C8F5D20E4}"/>
                  </a:ext>
                </a:extLst>
              </p:cNvPr>
              <p:cNvSpPr txBox="1"/>
              <p:nvPr/>
            </p:nvSpPr>
            <p:spPr>
              <a:xfrm>
                <a:off x="8696904" y="388671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AE2AA5-D52D-CC04-2ADB-6DE10E3C8D38}"/>
                  </a:ext>
                </a:extLst>
              </p:cNvPr>
              <p:cNvSpPr txBox="1"/>
              <p:nvPr/>
            </p:nvSpPr>
            <p:spPr>
              <a:xfrm>
                <a:off x="6569962" y="176884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5B8C210-31F5-E53D-8AE9-BF129FDE6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2609" y="3434769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2923FE0-1A3D-0464-C26B-8B41D7E18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1900" y="2956417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673A7F-31B7-1482-3F34-19A1FF9A7B65}"/>
                </a:ext>
              </a:extLst>
            </p:cNvPr>
            <p:cNvGrpSpPr/>
            <p:nvPr/>
          </p:nvGrpSpPr>
          <p:grpSpPr>
            <a:xfrm>
              <a:off x="6940765" y="1768845"/>
              <a:ext cx="2120494" cy="2120494"/>
              <a:chOff x="6940765" y="1768845"/>
              <a:chExt cx="2120494" cy="2120494"/>
            </a:xfrm>
          </p:grpSpPr>
          <p:sp>
            <p:nvSpPr>
              <p:cNvPr id="56" name="Rectangle 76">
                <a:extLst>
                  <a:ext uri="{FF2B5EF4-FFF2-40B4-BE49-F238E27FC236}">
                    <a16:creationId xmlns:a16="http://schemas.microsoft.com/office/drawing/2014/main" id="{10650563-566C-9B25-516D-690F4CBF6514}"/>
                  </a:ext>
                </a:extLst>
              </p:cNvPr>
              <p:cNvSpPr/>
              <p:nvPr/>
            </p:nvSpPr>
            <p:spPr>
              <a:xfrm>
                <a:off x="6947128" y="183392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0 w 2436484"/>
                  <a:gd name="connsiteY2" fmla="*/ 2436484 h 2436484"/>
                  <a:gd name="connsiteX3" fmla="*/ 0 w 2436484"/>
                  <a:gd name="connsiteY3" fmla="*/ 0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0"/>
                    </a:moveTo>
                    <a:lnTo>
                      <a:pt x="2436484" y="0"/>
                    </a:lnTo>
                    <a:lnTo>
                      <a:pt x="0" y="2436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770E13-46F5-9E2A-71C2-6821D963F4B4}"/>
                  </a:ext>
                </a:extLst>
              </p:cNvPr>
              <p:cNvSpPr/>
              <p:nvPr/>
            </p:nvSpPr>
            <p:spPr>
              <a:xfrm rot="5400000">
                <a:off x="7273867" y="2799152"/>
                <a:ext cx="2051097" cy="120641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9789CB-62EA-42AB-CECA-949C6B0761C5}"/>
                  </a:ext>
                </a:extLst>
              </p:cNvPr>
              <p:cNvSpPr/>
              <p:nvPr/>
            </p:nvSpPr>
            <p:spPr>
              <a:xfrm>
                <a:off x="6949980" y="182886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2436484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2436484"/>
                    </a:moveTo>
                    <a:lnTo>
                      <a:pt x="2436484" y="0"/>
                    </a:lnTo>
                    <a:lnTo>
                      <a:pt x="2436484" y="2436484"/>
                    </a:lnTo>
                    <a:lnTo>
                      <a:pt x="0" y="24364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A55041-81F7-614F-E2BB-0382AA3BA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546" y="2858764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0FAB27-E913-14A7-F657-7562CAC33E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34188" y="2858625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2140F04-9302-1129-A4DC-752CFE6C7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8795" y="1834996"/>
                <a:ext cx="2054621" cy="20453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B610BB3-7546-327A-76C8-77186B3B7B8A}"/>
                  </a:ext>
                </a:extLst>
              </p:cNvPr>
              <p:cNvCxnSpPr/>
              <p:nvPr/>
            </p:nvCxnSpPr>
            <p:spPr>
              <a:xfrm flipV="1">
                <a:off x="6949978" y="1768845"/>
                <a:ext cx="0" cy="21204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F1D15-FBB8-F541-DC36-EB6713BAAA37}"/>
                  </a:ext>
                </a:extLst>
              </p:cNvPr>
              <p:cNvCxnSpPr/>
              <p:nvPr/>
            </p:nvCxnSpPr>
            <p:spPr>
              <a:xfrm>
                <a:off x="6940765" y="3880310"/>
                <a:ext cx="212049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19E5-FC87-D8F0-CF8B-95560B43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640FA-2B36-3EB7-4A0E-6F95F229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4C651-27D3-D143-FDA5-18D2E6F3EF2D}"/>
              </a:ext>
            </a:extLst>
          </p:cNvPr>
          <p:cNvSpPr txBox="1"/>
          <p:nvPr/>
        </p:nvSpPr>
        <p:spPr>
          <a:xfrm>
            <a:off x="209671" y="200659"/>
            <a:ext cx="46040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Variable independence: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870A-A160-2342-9725-3E8B9CFCF7EC}"/>
              </a:ext>
            </a:extLst>
          </p:cNvPr>
          <p:cNvSpPr txBox="1"/>
          <p:nvPr/>
        </p:nvSpPr>
        <p:spPr>
          <a:xfrm>
            <a:off x="209671" y="2806711"/>
            <a:ext cx="48737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Statistical independence: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D3A16-6B15-8A05-74BA-7318FF943C9B}"/>
              </a:ext>
            </a:extLst>
          </p:cNvPr>
          <p:cNvSpPr txBox="1"/>
          <p:nvPr/>
        </p:nvSpPr>
        <p:spPr>
          <a:xfrm>
            <a:off x="1489022" y="1184148"/>
            <a:ext cx="1032911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Degrees of freedom themselves are independent, regardless </a:t>
            </a:r>
          </a:p>
          <a:p>
            <a:r>
              <a:rPr lang="en-US" sz="3200" dirty="0"/>
              <a:t>of what probability distribution one may put on top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17E39-2D51-F8D3-9459-3932FB234566}"/>
              </a:ext>
            </a:extLst>
          </p:cNvPr>
          <p:cNvGrpSpPr/>
          <p:nvPr/>
        </p:nvGrpSpPr>
        <p:grpSpPr>
          <a:xfrm>
            <a:off x="2079813" y="3703151"/>
            <a:ext cx="7303923" cy="1306134"/>
            <a:chOff x="3583568" y="5417814"/>
            <a:chExt cx="7303923" cy="1306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/>
                <p:nvPr/>
              </p:nvSpPr>
              <p:spPr>
                <a:xfrm>
                  <a:off x="4704780" y="6077617"/>
                  <a:ext cx="4430828" cy="64633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600" dirty="0"/>
                    <a:t>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80" y="6077617"/>
                  <a:ext cx="4430828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9F5E4-764E-C874-B0A5-4DA59A06EB3C}"/>
                </a:ext>
              </a:extLst>
            </p:cNvPr>
            <p:cNvSpPr txBox="1"/>
            <p:nvPr/>
          </p:nvSpPr>
          <p:spPr>
            <a:xfrm>
              <a:off x="3583568" y="5417814"/>
              <a:ext cx="7303923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3600" dirty="0"/>
                <a:t>The probability distribution factorizes: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00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5362622" y="222849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4286" b="-1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6667" b="-1241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7857" b="-1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6667" b="-1241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/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94260F2-791E-5109-13E8-FE5D266D8761}"/>
              </a:ext>
            </a:extLst>
          </p:cNvPr>
          <p:cNvGrpSpPr/>
          <p:nvPr/>
        </p:nvGrpSpPr>
        <p:grpSpPr>
          <a:xfrm>
            <a:off x="9527258" y="765629"/>
            <a:ext cx="2626533" cy="2399052"/>
            <a:chOff x="9602075" y="802971"/>
            <a:chExt cx="2626533" cy="23990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DA7A98-8FE0-D1B9-9D2B-0C0A22ED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794AF8-CFB9-8BC9-CCB0-60A44EAF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0718FC-357E-20FB-95A1-46AE9D434C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19313F-7DC1-BAE3-2785-203FE8B8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BE97F6-27EF-38B4-2554-E25C9DD68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ECCF75-3FE1-6BC8-833B-0FA3F261C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894244" y="1602746"/>
            <a:ext cx="2017915" cy="82074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7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2741841" y="23533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1" y="23533"/>
                <a:ext cx="6691512" cy="584775"/>
              </a:xfrm>
              <a:prstGeom prst="rect">
                <a:avLst/>
              </a:prstGeom>
              <a:blipFill>
                <a:blip r:embed="rId3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1779" y="540134"/>
                <a:ext cx="3106235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540134"/>
                <a:ext cx="3106235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93190-DC35-806F-9813-EA8FD16A5225}"/>
                  </a:ext>
                </a:extLst>
              </p:cNvPr>
              <p:cNvSpPr txBox="1"/>
              <p:nvPr/>
            </p:nvSpPr>
            <p:spPr>
              <a:xfrm>
                <a:off x="161779" y="1745901"/>
                <a:ext cx="3078535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/>
                            <m:t>⋯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93190-DC35-806F-9813-EA8FD16A5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1745901"/>
                <a:ext cx="3078535" cy="749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FBF162-E17B-60BB-D2B7-1E7FADF576B7}"/>
              </a:ext>
            </a:extLst>
          </p:cNvPr>
          <p:cNvSpPr txBox="1"/>
          <p:nvPr/>
        </p:nvSpPr>
        <p:spPr>
          <a:xfrm>
            <a:off x="4009804" y="844949"/>
            <a:ext cx="268817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must return the area in </a:t>
            </a:r>
          </a:p>
          <a:p>
            <a:r>
              <a:rPr lang="en-US" sz="2000" dirty="0"/>
              <a:t>each degree of freedom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B5444-8041-B72E-8FD9-4604EE4E67E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495227" y="1198892"/>
            <a:ext cx="1514577" cy="57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73899-62CD-4EF5-D872-33D89DD6D159}"/>
                  </a:ext>
                </a:extLst>
              </p:cNvPr>
              <p:cNvSpPr txBox="1"/>
              <p:nvPr/>
            </p:nvSpPr>
            <p:spPr>
              <a:xfrm>
                <a:off x="265993" y="2437337"/>
                <a:ext cx="5032403" cy="1497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73899-62CD-4EF5-D872-33D89DD6D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3" y="2437337"/>
                <a:ext cx="5032403" cy="1497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394E9A-06C2-88D4-59C7-A277DAA6C39A}"/>
                  </a:ext>
                </a:extLst>
              </p:cNvPr>
              <p:cNvSpPr txBox="1"/>
              <p:nvPr/>
            </p:nvSpPr>
            <p:spPr>
              <a:xfrm>
                <a:off x="6586350" y="1534813"/>
                <a:ext cx="3629968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needs to return zero across </a:t>
                </a:r>
              </a:p>
              <a:p>
                <a:r>
                  <a:rPr lang="en-US" sz="20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394E9A-06C2-88D4-59C7-A277DAA6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50" y="1534813"/>
                <a:ext cx="3629968" cy="707886"/>
              </a:xfrm>
              <a:prstGeom prst="rect">
                <a:avLst/>
              </a:prstGeom>
              <a:blipFill>
                <a:blip r:embed="rId7"/>
                <a:stretch>
                  <a:fillRect l="-1678" t="-5172" r="-10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7A8AFA-AEBD-8CB9-9CA6-89B717E88BA8}"/>
              </a:ext>
            </a:extLst>
          </p:cNvPr>
          <p:cNvCxnSpPr>
            <a:cxnSpLocks/>
          </p:cNvCxnSpPr>
          <p:nvPr/>
        </p:nvCxnSpPr>
        <p:spPr>
          <a:xfrm flipH="1">
            <a:off x="5298396" y="2025906"/>
            <a:ext cx="1287954" cy="47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C59B86-3973-E853-3B04-8EDBFD634F02}"/>
                  </a:ext>
                </a:extLst>
              </p:cNvPr>
              <p:cNvSpPr txBox="1"/>
              <p:nvPr/>
            </p:nvSpPr>
            <p:spPr>
              <a:xfrm>
                <a:off x="265993" y="4084640"/>
                <a:ext cx="5202322" cy="1497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C59B86-3973-E853-3B04-8EDBFD63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3" y="4084640"/>
                <a:ext cx="5202322" cy="14979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FE7309-97FA-4565-21C7-1948E05D4D72}"/>
                  </a:ext>
                </a:extLst>
              </p:cNvPr>
              <p:cNvSpPr txBox="1"/>
              <p:nvPr/>
            </p:nvSpPr>
            <p:spPr>
              <a:xfrm>
                <a:off x="5942373" y="2828964"/>
                <a:ext cx="622593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Taking two independent DOFs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they will also form independent degrees of freedom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FE7309-97FA-4565-21C7-1948E05D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73" y="2828964"/>
                <a:ext cx="6225935" cy="707886"/>
              </a:xfrm>
              <a:prstGeom prst="rect">
                <a:avLst/>
              </a:prstGeom>
              <a:blipFill>
                <a:blip r:embed="rId9"/>
                <a:stretch>
                  <a:fillRect l="-1077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06FEF-8E4F-A649-5AEE-721B3D21E5C5}"/>
              </a:ext>
            </a:extLst>
          </p:cNvPr>
          <p:cNvCxnSpPr>
            <a:cxnSpLocks/>
          </p:cNvCxnSpPr>
          <p:nvPr/>
        </p:nvCxnSpPr>
        <p:spPr>
          <a:xfrm flipH="1">
            <a:off x="5353890" y="3536850"/>
            <a:ext cx="1070157" cy="71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72B9EE-9DC0-81E0-EDAF-029D3EFC3656}"/>
              </a:ext>
            </a:extLst>
          </p:cNvPr>
          <p:cNvSpPr txBox="1"/>
          <p:nvPr/>
        </p:nvSpPr>
        <p:spPr>
          <a:xfrm>
            <a:off x="5309404" y="4759700"/>
            <a:ext cx="41239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The coefficient is just a choice of unit!</a:t>
            </a:r>
          </a:p>
        </p:txBody>
      </p:sp>
    </p:spTree>
    <p:extLst>
      <p:ext uri="{BB962C8B-B14F-4D97-AF65-F5344CB8AC3E}">
        <p14:creationId xmlns:p14="http://schemas.microsoft.com/office/powerpoint/2010/main" val="343893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7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3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 smtClean="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must return the area in </a:t>
                </a:r>
              </a:p>
              <a:p>
                <a:r>
                  <a:rPr lang="en-US" sz="28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blipFill>
                <a:blip r:embed="rId5"/>
                <a:stretch>
                  <a:fillRect l="-2958" t="-5732" r="-197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needs to return zero across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blipFill>
                <a:blip r:embed="rId6"/>
                <a:stretch>
                  <a:fillRect l="-2439" t="-6410" r="-146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>
            <a:off x="2694174" y="1944577"/>
            <a:ext cx="771312" cy="7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>
            <a:cxnSpLocks/>
          </p:cNvCxnSpPr>
          <p:nvPr/>
        </p:nvCxnSpPr>
        <p:spPr>
          <a:xfrm flipH="1">
            <a:off x="7989376" y="1562242"/>
            <a:ext cx="1074158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blipFill>
                <a:blip r:embed="rId7"/>
                <a:stretch>
                  <a:fillRect l="-1734" t="-440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678247" y="4402757"/>
            <a:ext cx="1675339" cy="49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defines orthogonality for all DOFs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blipFill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7840575" y="1880494"/>
            <a:ext cx="3699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coefficients on the diagonal </a:t>
            </a:r>
          </a:p>
          <a:p>
            <a:r>
              <a:rPr lang="en-US" sz="24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066978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286786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Therefore expressing the number of configurations with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same units for all DOFs is necessary to keep track of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3500" y="1186219"/>
            <a:ext cx="977928" cy="2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661428" y="1262056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3" y="301279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605801" y="2144980"/>
                <a:ext cx="1025556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IND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IND-DOF, IND-STAT, IND-INFO, and INT-UNC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2144980"/>
                <a:ext cx="10255564" cy="584775"/>
              </a:xfrm>
              <a:prstGeom prst="rect">
                <a:avLst/>
              </a:prstGeom>
              <a:blipFill>
                <a:blip r:embed="rId4"/>
                <a:stretch>
                  <a:fillRect l="-148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3142649" y="2924978"/>
            <a:ext cx="569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defines independent DOFs and the count of </a:t>
            </a:r>
          </a:p>
          <a:p>
            <a:r>
              <a:rPr lang="en-US" sz="2400" dirty="0"/>
              <a:t>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8717797" y="2615666"/>
            <a:ext cx="790413" cy="40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343665" y="4355254"/>
                <a:ext cx="8841395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Conversely, HM-ND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5" y="4355254"/>
                <a:ext cx="8841395" cy="584775"/>
              </a:xfrm>
              <a:prstGeom prst="rect">
                <a:avLst/>
              </a:prstGeom>
              <a:blipFill>
                <a:blip r:embed="rId5"/>
                <a:stretch>
                  <a:fillRect l="-1723" t="-12500" r="-55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3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0" y="965546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96913" y="1627563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96913" y="2769309"/>
            <a:ext cx="1095806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Does it physically make sense to have a system with DR that can take two </a:t>
            </a:r>
          </a:p>
          <a:p>
            <a:r>
              <a:rPr lang="en-US" sz="2800" dirty="0"/>
              <a:t>independent degrees of freedom and break their variable independence?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/>
              <p:nvPr/>
            </p:nvSpPr>
            <p:spPr>
              <a:xfrm>
                <a:off x="2139086" y="396206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86" y="3962063"/>
                <a:ext cx="1245276" cy="461665"/>
              </a:xfrm>
              <a:prstGeom prst="rect">
                <a:avLst/>
              </a:prstGeom>
              <a:blipFill>
                <a:blip r:embed="rId4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/>
              <p:nvPr/>
            </p:nvSpPr>
            <p:spPr>
              <a:xfrm>
                <a:off x="3844094" y="532396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4" y="5323965"/>
                <a:ext cx="1231556" cy="461665"/>
              </a:xfrm>
              <a:prstGeom prst="rect">
                <a:avLst/>
              </a:prstGeom>
              <a:blipFill>
                <a:blip r:embed="rId5"/>
                <a:stretch>
                  <a:fillRect l="-990" r="-9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2CFE892-11CC-3EA9-8A77-DEDC2E2CB14A}"/>
              </a:ext>
            </a:extLst>
          </p:cNvPr>
          <p:cNvGrpSpPr>
            <a:grpSpLocks noChangeAspect="1"/>
          </p:cNvGrpSpPr>
          <p:nvPr/>
        </p:nvGrpSpPr>
        <p:grpSpPr>
          <a:xfrm>
            <a:off x="1162629" y="4429670"/>
            <a:ext cx="2776619" cy="2135860"/>
            <a:chOff x="1393723" y="4771424"/>
            <a:chExt cx="1981200" cy="1524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E7461-09E4-32B1-FC5F-56AAFB0E4DE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9443BD-ED78-A51B-E679-C5017C847C59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C93157-59E3-7F6F-C9C4-871FF96268F6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35215A-98B5-D105-15E6-417A8BD333D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497427-136B-887E-6BAE-A1BB4F5FC7FA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809B67-314C-8348-7ABA-20DA0B22B46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DB8EAB-D38B-F89F-2EF3-39AAD029D0D8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7A52D2-7DA9-F749-A737-B48079970AC1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F47230-8C4C-E44B-3356-A7956B1897DD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D8330D-29E8-0349-86C7-68114EB27F1C}"/>
                  </a:ext>
                </a:extLst>
              </p:cNvPr>
              <p:cNvSpPr txBox="1"/>
              <p:nvPr/>
            </p:nvSpPr>
            <p:spPr>
              <a:xfrm>
                <a:off x="6321808" y="3905464"/>
                <a:ext cx="1415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D8330D-29E8-0349-86C7-68114EB27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08" y="3905464"/>
                <a:ext cx="1415323" cy="461665"/>
              </a:xfrm>
              <a:prstGeom prst="rect">
                <a:avLst/>
              </a:prstGeom>
              <a:blipFill>
                <a:blip r:embed="rId6"/>
                <a:stretch>
                  <a:fillRect l="-431" r="-12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5511D-67FD-7D8D-E219-8A05B133AB02}"/>
                  </a:ext>
                </a:extLst>
              </p:cNvPr>
              <p:cNvSpPr txBox="1"/>
              <p:nvPr/>
            </p:nvSpPr>
            <p:spPr>
              <a:xfrm>
                <a:off x="7660654" y="5399972"/>
                <a:ext cx="1401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95511D-67FD-7D8D-E219-8A05B133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54" y="5399972"/>
                <a:ext cx="1401602" cy="461665"/>
              </a:xfrm>
              <a:prstGeom prst="rect">
                <a:avLst/>
              </a:prstGeom>
              <a:blipFill>
                <a:blip r:embed="rId7"/>
                <a:stretch>
                  <a:fillRect l="-870" r="-43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3204559-3FC9-8B2C-7BA2-467724662CDF}"/>
              </a:ext>
            </a:extLst>
          </p:cNvPr>
          <p:cNvGrpSpPr/>
          <p:nvPr/>
        </p:nvGrpSpPr>
        <p:grpSpPr>
          <a:xfrm>
            <a:off x="5335134" y="4383433"/>
            <a:ext cx="2737380" cy="2000049"/>
            <a:chOff x="5344819" y="4768044"/>
            <a:chExt cx="2737380" cy="200004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FA2852-29B5-1C23-3231-D16406B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561" y="4768044"/>
              <a:ext cx="480569" cy="2000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E68A75-1473-622E-7008-87FE1A839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819" y="5768069"/>
              <a:ext cx="2737380" cy="1601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E15EBFE-AC0A-A0B1-37C7-4148094480A5}"/>
                </a:ext>
              </a:extLst>
            </p:cNvPr>
            <p:cNvGrpSpPr/>
            <p:nvPr/>
          </p:nvGrpSpPr>
          <p:grpSpPr>
            <a:xfrm>
              <a:off x="6553612" y="5158996"/>
              <a:ext cx="1123955" cy="678564"/>
              <a:chOff x="6556733" y="5158996"/>
              <a:chExt cx="1123955" cy="678564"/>
            </a:xfrm>
          </p:grpSpPr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73FB0703-634C-4E19-0C29-1068E9FD37F3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6556733" y="5517520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1A38A200-C7FF-9E05-E889-BD2D80AE1687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6631872" y="5192380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1B170131-0734-B0DA-F8E2-F8738AE5CA98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6875401" y="5500828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19234C22-80B6-0E2D-2109-E30D32AECA53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6950540" y="5175688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50BA112-7C53-260D-2419-4D2FF87F2D0C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7194068" y="5484136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8571BE12-7956-9641-D9E5-72DF785FE579}"/>
                  </a:ext>
                </a:extLst>
              </p:cNvPr>
              <p:cNvSpPr>
                <a:spLocks/>
              </p:cNvSpPr>
              <p:nvPr/>
            </p:nvSpPr>
            <p:spPr>
              <a:xfrm rot="21420000">
                <a:off x="7269208" y="5158996"/>
                <a:ext cx="411480" cy="320040"/>
              </a:xfrm>
              <a:prstGeom prst="parallelogram">
                <a:avLst>
                  <a:gd name="adj" fmla="val 28321"/>
                </a:avLst>
              </a:prstGeom>
              <a:noFill/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0465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764753" y="3241736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6325552" y="4677403"/>
            <a:ext cx="3057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365443" y="86043"/>
            <a:ext cx="1128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answer to this question is no, which can be easily seen in 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DC37A3-F7AD-C204-8D5B-B39D175761AE}"/>
              </a:ext>
            </a:extLst>
          </p:cNvPr>
          <p:cNvGrpSpPr/>
          <p:nvPr/>
        </p:nvGrpSpPr>
        <p:grpSpPr>
          <a:xfrm>
            <a:off x="3492539" y="2025996"/>
            <a:ext cx="2877195" cy="1323445"/>
            <a:chOff x="3492539" y="2097740"/>
            <a:chExt cx="2877195" cy="1323445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235494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105097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304355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50714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FFDAB2-F92E-718A-F33F-8F095F24E3A8}"/>
                </a:ext>
              </a:extLst>
            </p:cNvPr>
            <p:cNvSpPr/>
            <p:nvPr/>
          </p:nvSpPr>
          <p:spPr>
            <a:xfrm>
              <a:off x="4546007" y="2817029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36AE2-5046-3029-1FF1-96F9B7265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817029"/>
              <a:ext cx="10607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955DB37-523A-E369-82B1-1402F89E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817029"/>
              <a:ext cx="96012" cy="91440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BBBC60-ACDA-C17F-B4BD-D96E8E9759FE}"/>
                </a:ext>
              </a:extLst>
            </p:cNvPr>
            <p:cNvSpPr/>
            <p:nvPr/>
          </p:nvSpPr>
          <p:spPr>
            <a:xfrm>
              <a:off x="4546007" y="250169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B0AB3AA-3181-FD63-DBB7-18B6702C5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50169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8942D798-3346-7DAF-9F2E-6746F0D36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50169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0E7521-9E9F-5306-0502-49F4FB37DFEF}"/>
                </a:ext>
              </a:extLst>
            </p:cNvPr>
            <p:cNvSpPr/>
            <p:nvPr/>
          </p:nvSpPr>
          <p:spPr>
            <a:xfrm>
              <a:off x="4546007" y="2301732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898631D-153F-1C36-22E0-891DFD04D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301732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2D5AD66B-2E37-30C2-2F86-FD7B060D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301732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432A4-B1C8-91FD-4DBF-6AF7006A6AB0}"/>
                </a:ext>
              </a:extLst>
            </p:cNvPr>
            <p:cNvSpPr/>
            <p:nvPr/>
          </p:nvSpPr>
          <p:spPr>
            <a:xfrm>
              <a:off x="4546007" y="2101775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D40E98-E4BF-6E25-BA38-BC73D90D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101255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0972A404-F275-5241-245A-39B7E164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099564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DAC140-C425-0FA2-87B9-06E0B9255316}"/>
                </a:ext>
              </a:extLst>
            </p:cNvPr>
            <p:cNvSpPr/>
            <p:nvPr/>
          </p:nvSpPr>
          <p:spPr>
            <a:xfrm>
              <a:off x="5850045" y="2492086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F4BC110D-EDF5-B582-D5EF-12958808E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978" y="2492086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76BDB6-551B-BFCE-C977-60ECEEAFE088}"/>
                </a:ext>
              </a:extLst>
            </p:cNvPr>
            <p:cNvSpPr/>
            <p:nvPr/>
          </p:nvSpPr>
          <p:spPr>
            <a:xfrm>
              <a:off x="5850045" y="2297296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B7FBB094-5975-B2A3-2B9F-DA27C7721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297296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250090C-8C7D-4933-B137-334695273C03}"/>
                </a:ext>
              </a:extLst>
            </p:cNvPr>
            <p:cNvSpPr/>
            <p:nvPr/>
          </p:nvSpPr>
          <p:spPr>
            <a:xfrm>
              <a:off x="5850045" y="209774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20416E13-E913-6DEE-8999-243F07823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09774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F725E53-1654-B1F8-419B-E1797C139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492086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AE7184-8516-3774-595B-F15AAEED3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297296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8D186D2-4FD8-E080-2891-CEE34278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09774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4FBED74-D3FF-44C1-9677-970CC9740BFC}"/>
                </a:ext>
              </a:extLst>
            </p:cNvPr>
            <p:cNvCxnSpPr>
              <a:cxnSpLocks/>
              <a:stCxn id="19" idx="5"/>
              <a:endCxn id="102" idx="1"/>
            </p:cNvCxnSpPr>
            <p:nvPr/>
          </p:nvCxnSpPr>
          <p:spPr>
            <a:xfrm flipV="1">
              <a:off x="4846192" y="2132667"/>
              <a:ext cx="1207570" cy="40395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B2A6B81-6CCF-36BC-D4A2-CAA17A278955}"/>
                </a:ext>
              </a:extLst>
            </p:cNvPr>
            <p:cNvCxnSpPr>
              <a:cxnSpLocks/>
              <a:stCxn id="18" idx="5"/>
              <a:endCxn id="110" idx="1"/>
            </p:cNvCxnSpPr>
            <p:nvPr/>
          </p:nvCxnSpPr>
          <p:spPr>
            <a:xfrm>
              <a:off x="4406757" y="2146975"/>
              <a:ext cx="1883425" cy="39083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7E6E864-03E4-915B-E798-8D610B8C37FF}"/>
                </a:ext>
              </a:extLst>
            </p:cNvPr>
            <p:cNvCxnSpPr>
              <a:cxnSpLocks/>
              <a:stCxn id="11" idx="3"/>
              <a:endCxn id="97" idx="1"/>
            </p:cNvCxnSpPr>
            <p:nvPr/>
          </p:nvCxnSpPr>
          <p:spPr>
            <a:xfrm flipV="1">
              <a:off x="4637447" y="2343016"/>
              <a:ext cx="1212598" cy="443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EDE43-45D1-4CA0-F36D-A6326E85CB3C}"/>
              </a:ext>
            </a:extLst>
          </p:cNvPr>
          <p:cNvGrpSpPr/>
          <p:nvPr/>
        </p:nvGrpSpPr>
        <p:grpSpPr>
          <a:xfrm>
            <a:off x="3733323" y="3535198"/>
            <a:ext cx="2675854" cy="517602"/>
            <a:chOff x="3733323" y="3661521"/>
            <a:chExt cx="2675854" cy="51760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3930331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675989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675989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67598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880776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880776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88077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4085563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4085563"/>
              <a:ext cx="91440" cy="91440"/>
            </a:xfrm>
            <a:prstGeom prst="ellipse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4085563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15158E-8175-4C6D-E7D2-A66A690BE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678109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14DBC8-425E-E733-9731-C4525117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67810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09151D-8B63-4533-F70D-161DECA6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678109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7CF285-B5FF-3297-172B-D58FEF829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882896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4D37B7C-3B07-1B04-00D1-7667FEEB6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882896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2029BE-CA53-326A-862B-ACD1E855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88289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F4CE6A-504A-B155-FC2D-D07EDE844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4087683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0504990-1EAF-8795-FCE3-3DBE07E4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4087683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5364527-830C-38EC-D93D-697B7E709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4087683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4AE9580-256F-7EA8-F8A4-D06B245498E8}"/>
                </a:ext>
              </a:extLst>
            </p:cNvPr>
            <p:cNvCxnSpPr>
              <a:cxnSpLocks/>
              <a:stCxn id="72" idx="6"/>
              <a:endCxn id="134" idx="2"/>
            </p:cNvCxnSpPr>
            <p:nvPr/>
          </p:nvCxnSpPr>
          <p:spPr>
            <a:xfrm flipV="1">
              <a:off x="4886402" y="3723829"/>
              <a:ext cx="1431335" cy="407454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12272EC-7C9E-93B5-EBB1-29AD2693F4F8}"/>
                </a:ext>
              </a:extLst>
            </p:cNvPr>
            <p:cNvCxnSpPr>
              <a:cxnSpLocks/>
              <a:stCxn id="68" idx="6"/>
              <a:endCxn id="163" idx="2"/>
            </p:cNvCxnSpPr>
            <p:nvPr/>
          </p:nvCxnSpPr>
          <p:spPr>
            <a:xfrm>
              <a:off x="4655344" y="3926496"/>
              <a:ext cx="1431335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6FF4BEE-6AD5-B5AC-D8E1-A5CCB13A241A}"/>
                </a:ext>
              </a:extLst>
            </p:cNvPr>
            <p:cNvCxnSpPr>
              <a:cxnSpLocks/>
              <a:stCxn id="65" idx="6"/>
              <a:endCxn id="157" idx="2"/>
            </p:cNvCxnSpPr>
            <p:nvPr/>
          </p:nvCxnSpPr>
          <p:spPr>
            <a:xfrm>
              <a:off x="4655344" y="3721709"/>
              <a:ext cx="1200277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F8BE4-D633-C35E-1C7D-FAF211672A4D}"/>
              </a:ext>
            </a:extLst>
          </p:cNvPr>
          <p:cNvGrpSpPr/>
          <p:nvPr/>
        </p:nvGrpSpPr>
        <p:grpSpPr>
          <a:xfrm>
            <a:off x="3434940" y="4688823"/>
            <a:ext cx="2960826" cy="1338098"/>
            <a:chOff x="3434940" y="5009702"/>
            <a:chExt cx="2960826" cy="133809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526709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118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176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234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025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2306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4354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5EAC7E7-F614-A31C-925C-477CEAAD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F56904-7FD7-C0B5-0ECC-5CB9AF2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ADCB2-6A10-C0CA-74B6-D980123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909" y="501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8C80909-C4B4-C6DE-8C3C-4ED65F90F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21F9D3-7E62-3CAD-CDFF-BB0C41FC6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D430FB2-81F5-9611-D34F-ED44AB3F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A1285A-289C-FF2F-F161-BBD8D4D6E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887BC0-0981-864D-F76B-0B09D619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09459F6-0DA3-599B-4FDD-79199E0D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C9D1B9A-A0FC-4051-E545-99CDFFE9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954A82-E3E1-1BDE-B10C-265DAE99B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0797DA-81E1-B5EF-1136-9B152488E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326" y="50097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31B81AA-4600-B47D-BF36-B97D2304B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84E510-6E55-1230-BCF7-E29F861FE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EBE6549-95D2-D700-EFAE-23DBCE9DE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4208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150A382-37A9-4BF9-7438-78C98DB79D28}"/>
                </a:ext>
              </a:extLst>
            </p:cNvPr>
            <p:cNvCxnSpPr>
              <a:cxnSpLocks/>
              <a:stCxn id="218" idx="7"/>
              <a:endCxn id="254" idx="1"/>
            </p:cNvCxnSpPr>
            <p:nvPr/>
          </p:nvCxnSpPr>
          <p:spPr>
            <a:xfrm flipV="1">
              <a:off x="4883958" y="5024633"/>
              <a:ext cx="979478" cy="380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22FA0D4-4A78-4DBD-74EC-991C5D5A1CDA}"/>
                </a:ext>
              </a:extLst>
            </p:cNvPr>
            <p:cNvCxnSpPr>
              <a:cxnSpLocks/>
              <a:stCxn id="222" idx="6"/>
              <a:endCxn id="254" idx="3"/>
            </p:cNvCxnSpPr>
            <p:nvPr/>
          </p:nvCxnSpPr>
          <p:spPr>
            <a:xfrm flipV="1">
              <a:off x="4443068" y="5089291"/>
              <a:ext cx="1420368" cy="38259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182B387-2EDF-EE09-5DA8-5280E9A93459}"/>
                </a:ext>
              </a:extLst>
            </p:cNvPr>
            <p:cNvCxnSpPr>
              <a:cxnSpLocks/>
              <a:stCxn id="221" idx="6"/>
              <a:endCxn id="256" idx="2"/>
            </p:cNvCxnSpPr>
            <p:nvPr/>
          </p:nvCxnSpPr>
          <p:spPr>
            <a:xfrm flipV="1">
              <a:off x="4905184" y="5055422"/>
              <a:ext cx="1399142" cy="21167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3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039375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80468" y="1624150"/>
            <a:ext cx="1274677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54701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764057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660996" y="5135767"/>
            <a:ext cx="4020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May indicate that the math we currently </a:t>
            </a:r>
          </a:p>
          <a:p>
            <a:r>
              <a:rPr lang="en-US" dirty="0"/>
              <a:t>use is not “physically correct”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3178389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0AB216-A58D-B043-6F6C-306AE676706F}"/>
              </a:ext>
            </a:extLst>
          </p:cNvPr>
          <p:cNvCxnSpPr>
            <a:cxnSpLocks/>
          </p:cNvCxnSpPr>
          <p:nvPr/>
        </p:nvCxnSpPr>
        <p:spPr>
          <a:xfrm flipH="1" flipV="1">
            <a:off x="1697064" y="4964386"/>
            <a:ext cx="883404" cy="4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730" y="194583"/>
            <a:ext cx="24615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581238" y="257725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244231" y="1521196"/>
            <a:ext cx="118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470150" y="2256842"/>
            <a:ext cx="1485900" cy="3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04698" y="245187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553682" y="3793451"/>
            <a:ext cx="94214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Insight: Hamiltonian mechanics is exactly the deterministic and </a:t>
            </a:r>
          </a:p>
          <a:p>
            <a:r>
              <a:rPr lang="en-US" sz="2800" dirty="0"/>
              <a:t>reversible evolution of a system decomposable into a finite </a:t>
            </a:r>
          </a:p>
          <a:p>
            <a:r>
              <a:rPr lang="en-US" sz="2800" dirty="0"/>
              <a:t>collection of independent 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3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C1481-855E-CF1A-0A0E-1EDCDAF8F451}"/>
              </a:ext>
            </a:extLst>
          </p:cNvPr>
          <p:cNvCxnSpPr/>
          <p:nvPr/>
        </p:nvCxnSpPr>
        <p:spPr>
          <a:xfrm>
            <a:off x="2348422" y="4295824"/>
            <a:ext cx="0" cy="213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EA226D-8E2A-5CEA-863D-9210B371D693}"/>
              </a:ext>
            </a:extLst>
          </p:cNvPr>
          <p:cNvCxnSpPr/>
          <p:nvPr/>
        </p:nvCxnSpPr>
        <p:spPr>
          <a:xfrm>
            <a:off x="1031748" y="5390452"/>
            <a:ext cx="277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C04443-C28C-542C-8AE5-5C10FCE14A0B}"/>
              </a:ext>
            </a:extLst>
          </p:cNvPr>
          <p:cNvGrpSpPr>
            <a:grpSpLocks noChangeAspect="1"/>
          </p:cNvGrpSpPr>
          <p:nvPr/>
        </p:nvGrpSpPr>
        <p:grpSpPr>
          <a:xfrm>
            <a:off x="2348422" y="4554692"/>
            <a:ext cx="1253640" cy="835760"/>
            <a:chOff x="1828800" y="2038350"/>
            <a:chExt cx="685800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07EAAA-FEA4-C122-2CDA-7ED1C270E441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F57F4F-A57D-D1B4-37D5-450A9D2FB28D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9003C6-1392-CF91-3314-680FEFF69D5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A471A3-E3AF-CF19-4D7C-B3AA3B0900BB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3F30B-423D-F7C1-C1CD-BD3AB3B9196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D8CE33-97B0-0D31-7A78-8019C30B1907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4E2BDD-D242-51CF-9E3D-19122FA28FFD}"/>
                  </a:ext>
                </a:extLst>
              </p:cNvPr>
              <p:cNvSpPr txBox="1"/>
              <p:nvPr/>
            </p:nvSpPr>
            <p:spPr>
              <a:xfrm>
                <a:off x="2304520" y="3977858"/>
                <a:ext cx="1245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4E2BDD-D242-51CF-9E3D-19122FA2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20" y="3977858"/>
                <a:ext cx="1245277" cy="461665"/>
              </a:xfrm>
              <a:prstGeom prst="rect">
                <a:avLst/>
              </a:prstGeom>
              <a:blipFill>
                <a:blip r:embed="rId4"/>
                <a:stretch>
                  <a:fillRect l="-490" r="-147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487EBD-C85C-D2EB-91EE-27A649B96172}"/>
                  </a:ext>
                </a:extLst>
              </p:cNvPr>
              <p:cNvSpPr txBox="1"/>
              <p:nvPr/>
            </p:nvSpPr>
            <p:spPr>
              <a:xfrm>
                <a:off x="3366718" y="553289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487EBD-C85C-D2EB-91EE-27A649B9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718" y="5532895"/>
                <a:ext cx="1231556" cy="461665"/>
              </a:xfrm>
              <a:prstGeom prst="rect">
                <a:avLst/>
              </a:prstGeom>
              <a:blipFill>
                <a:blip r:embed="rId5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5C67A57-6E74-3CD5-7B6C-F22F9FCE1F6F}"/>
              </a:ext>
            </a:extLst>
          </p:cNvPr>
          <p:cNvCxnSpPr/>
          <p:nvPr/>
        </p:nvCxnSpPr>
        <p:spPr>
          <a:xfrm>
            <a:off x="6441715" y="4295824"/>
            <a:ext cx="0" cy="2135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FB9ECF-EE25-5629-8616-209A41EA5E34}"/>
              </a:ext>
            </a:extLst>
          </p:cNvPr>
          <p:cNvCxnSpPr/>
          <p:nvPr/>
        </p:nvCxnSpPr>
        <p:spPr>
          <a:xfrm>
            <a:off x="5125041" y="5390452"/>
            <a:ext cx="277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44040A1-CAAD-2D34-AD07-FAE682B9F88C}"/>
              </a:ext>
            </a:extLst>
          </p:cNvPr>
          <p:cNvGrpSpPr>
            <a:grpSpLocks noChangeAspect="1"/>
          </p:cNvGrpSpPr>
          <p:nvPr/>
        </p:nvGrpSpPr>
        <p:grpSpPr>
          <a:xfrm>
            <a:off x="6441715" y="4833282"/>
            <a:ext cx="835753" cy="557169"/>
            <a:chOff x="1828800" y="2038350"/>
            <a:chExt cx="685800" cy="4572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213CD62-0386-284C-1B01-86A8667BA72E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C9EBB5-53A8-0624-F66B-6CA4EDE1431E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1B122DB-F83C-E8B8-AC84-68F18444640B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A70B615-1D87-FBE2-E3AB-333E74AD15F9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6E386D-24FE-B5B6-21A9-6B09E480663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36AB6F2-F106-DEEC-710A-7AF2B8E5CC42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4398F71-9434-0A27-100A-6A99FEB85291}"/>
                  </a:ext>
                </a:extLst>
              </p:cNvPr>
              <p:cNvSpPr txBox="1"/>
              <p:nvPr/>
            </p:nvSpPr>
            <p:spPr>
              <a:xfrm>
                <a:off x="6397813" y="3977858"/>
                <a:ext cx="1415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4398F71-9434-0A27-100A-6A99FEB8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13" y="3977858"/>
                <a:ext cx="1415324" cy="461665"/>
              </a:xfrm>
              <a:prstGeom prst="rect">
                <a:avLst/>
              </a:prstGeom>
              <a:blipFill>
                <a:blip r:embed="rId6"/>
                <a:stretch>
                  <a:fillRect l="-862" r="-8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9B3232-8E3A-F867-B646-3BBDBD5F76E3}"/>
                  </a:ext>
                </a:extLst>
              </p:cNvPr>
              <p:cNvSpPr txBox="1"/>
              <p:nvPr/>
            </p:nvSpPr>
            <p:spPr>
              <a:xfrm>
                <a:off x="7460011" y="5532895"/>
                <a:ext cx="1401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89B3232-8E3A-F867-B646-3BBDBD5F7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11" y="5532895"/>
                <a:ext cx="1401602" cy="461665"/>
              </a:xfrm>
              <a:prstGeom prst="rect">
                <a:avLst/>
              </a:prstGeom>
              <a:blipFill>
                <a:blip r:embed="rId7"/>
                <a:stretch>
                  <a:fillRect l="-870" r="-4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B192D90E-F05C-2335-FE71-63D98EC4ADD3}"/>
              </a:ext>
            </a:extLst>
          </p:cNvPr>
          <p:cNvSpPr txBox="1"/>
          <p:nvPr/>
        </p:nvSpPr>
        <p:spPr>
          <a:xfrm>
            <a:off x="705735" y="2828149"/>
            <a:ext cx="58076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If the friction coefficient is the same for all directions, </a:t>
            </a:r>
          </a:p>
          <a:p>
            <a:r>
              <a:rPr lang="en-US" sz="2000" dirty="0"/>
              <a:t>all degrees of freedom will shrink at the same rate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372F5D-0A37-70B1-B812-F76F931E5107}"/>
              </a:ext>
            </a:extLst>
          </p:cNvPr>
          <p:cNvSpPr txBox="1"/>
          <p:nvPr/>
        </p:nvSpPr>
        <p:spPr>
          <a:xfrm>
            <a:off x="7277468" y="2828149"/>
            <a:ext cx="41235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Preserve IND by dividing entropy </a:t>
            </a:r>
          </a:p>
          <a:p>
            <a:r>
              <a:rPr lang="en-US" sz="2000" dirty="0"/>
              <a:t>contribution equally among each DOF</a:t>
            </a:r>
          </a:p>
        </p:txBody>
      </p:sp>
    </p:spTree>
    <p:extLst>
      <p:ext uri="{BB962C8B-B14F-4D97-AF65-F5344CB8AC3E}">
        <p14:creationId xmlns:p14="http://schemas.microsoft.com/office/powerpoint/2010/main" val="164227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3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faster particle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greater frictional force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blipFill>
                <a:blip r:embed="rId4"/>
                <a:stretch>
                  <a:fillRect l="-1788" t="-10526" r="-5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2440860" y="2978937"/>
            <a:ext cx="6911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</a:t>
            </a:r>
          </a:p>
          <a:p>
            <a:r>
              <a:rPr lang="en-US" sz="2400" dirty="0"/>
              <a:t>all degrees of freedom will shrink at 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342454" y="4031313"/>
            <a:ext cx="95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the only way we can add or remove entropy </a:t>
            </a:r>
          </a:p>
          <a:p>
            <a:r>
              <a:rPr lang="en-US" sz="2400" dirty="0"/>
              <a:t>to/from a system while preserving IND is by dividing that entropy </a:t>
            </a:r>
          </a:p>
          <a:p>
            <a:r>
              <a:rPr lang="en-US" sz="2400" dirty="0"/>
              <a:t>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706922" y="5192561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5224824" y="4865341"/>
            <a:ext cx="593270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/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blipFill>
                <a:blip r:embed="rId5"/>
                <a:stretch>
                  <a:fillRect l="-302" t="-10526" r="-135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F0437E-E9FF-0B18-0D15-ED39967767ED}"/>
              </a:ext>
            </a:extLst>
          </p:cNvPr>
          <p:cNvSpPr txBox="1"/>
          <p:nvPr/>
        </p:nvSpPr>
        <p:spPr>
          <a:xfrm>
            <a:off x="9940253" y="2983327"/>
            <a:ext cx="17581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tending to zero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8A9B06-75C0-85E9-14EF-D96201741911}"/>
              </a:ext>
            </a:extLst>
          </p:cNvPr>
          <p:cNvCxnSpPr>
            <a:cxnSpLocks/>
          </p:cNvCxnSpPr>
          <p:nvPr/>
        </p:nvCxnSpPr>
        <p:spPr>
          <a:xfrm flipH="1" flipV="1">
            <a:off x="9059271" y="2808021"/>
            <a:ext cx="804829" cy="37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6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113343</TotalTime>
  <Words>5143</Words>
  <Application>Microsoft Macintosh PowerPoint</Application>
  <PresentationFormat>Widescreen</PresentationFormat>
  <Paragraphs>856</Paragraphs>
  <Slides>61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223</cp:revision>
  <dcterms:created xsi:type="dcterms:W3CDTF">2021-04-07T15:17:47Z</dcterms:created>
  <dcterms:modified xsi:type="dcterms:W3CDTF">2024-08-24T03:49:07Z</dcterms:modified>
</cp:coreProperties>
</file>