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901" r:id="rId3"/>
    <p:sldId id="930" r:id="rId4"/>
    <p:sldId id="919" r:id="rId5"/>
    <p:sldId id="903" r:id="rId6"/>
    <p:sldId id="927" r:id="rId7"/>
    <p:sldId id="929" r:id="rId8"/>
    <p:sldId id="907" r:id="rId9"/>
    <p:sldId id="931" r:id="rId10"/>
    <p:sldId id="914" r:id="rId11"/>
    <p:sldId id="913" r:id="rId12"/>
    <p:sldId id="915" r:id="rId13"/>
    <p:sldId id="917" r:id="rId14"/>
    <p:sldId id="9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7" autoAdjust="0"/>
    <p:restoredTop sz="82653" autoAdjust="0"/>
  </p:normalViewPr>
  <p:slideViewPr>
    <p:cSldViewPr snapToGrid="0">
      <p:cViewPr varScale="1">
        <p:scale>
          <a:sx n="103" d="100"/>
          <a:sy n="103" d="100"/>
        </p:scale>
        <p:origin x="437" y="91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kinematics is not enough to reconstruct the dynamics</a:t>
            </a:r>
          </a:p>
          <a:p>
            <a:r>
              <a:rPr lang="en-US" dirty="0" err="1"/>
              <a:t>Lagrangian</a:t>
            </a:r>
            <a:r>
              <a:rPr lang="en-US" dirty="0"/>
              <a:t> hides the connection</a:t>
            </a:r>
          </a:p>
          <a:p>
            <a:r>
              <a:rPr lang="en-US" dirty="0"/>
              <a:t>Kinematics: what Galileo did, Newton did</a:t>
            </a:r>
          </a:p>
          <a:p>
            <a:endParaRPr lang="en-US" dirty="0"/>
          </a:p>
          <a:p>
            <a:r>
              <a:rPr lang="en-US" dirty="0"/>
              <a:t>Image sources: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Galileo_Galilei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Isaac_Newton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transform it into a “Table”</a:t>
            </a:r>
          </a:p>
          <a:p>
            <a:r>
              <a:rPr lang="en-US" dirty="0"/>
              <a:t>Equations of motion (instead of Evolution of he system)</a:t>
            </a:r>
          </a:p>
          <a:p>
            <a:r>
              <a:rPr lang="en-US" dirty="0"/>
              <a:t>Mechanics are the rows</a:t>
            </a:r>
          </a:p>
          <a:p>
            <a:r>
              <a:rPr lang="en-US" dirty="0"/>
              <a:t>TODO: add </a:t>
            </a:r>
            <a:r>
              <a:rPr lang="en-US" dirty="0" err="1"/>
              <a:t>hyperregularity</a:t>
            </a:r>
            <a:r>
              <a:rPr lang="en-US" dirty="0"/>
              <a:t> of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of a variable mass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draw a map of t to t^ (play around with t vs q and t^ vs 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5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5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17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image" Target="../media/image15.png"/><Relationship Id="rId19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6.png"/><Relationship Id="rId18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410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15" Type="http://schemas.openxmlformats.org/officeDocument/2006/relationships/image" Target="../media/image47.png"/><Relationship Id="rId10" Type="http://schemas.openxmlformats.org/officeDocument/2006/relationships/image" Target="../media/image45.png"/><Relationship Id="rId19" Type="http://schemas.openxmlformats.org/officeDocument/2006/relationships/image" Target="../media/image50.png"/><Relationship Id="rId4" Type="http://schemas.openxmlformats.org/officeDocument/2006/relationships/image" Target="../media/image380.png"/><Relationship Id="rId9" Type="http://schemas.openxmlformats.org/officeDocument/2006/relationships/image" Target="../media/image44.png"/><Relationship Id="rId14" Type="http://schemas.openxmlformats.org/officeDocument/2006/relationships/image" Target="../media/image2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Kinematics vs Dynamics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2C6477-4427-DBD8-D7A0-5EE87FBA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8BD30-6C23-09F8-B4CB-B548D6F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A6868-F72E-794C-0DCC-006A798EFA7C}"/>
              </a:ext>
            </a:extLst>
          </p:cNvPr>
          <p:cNvSpPr txBox="1"/>
          <p:nvPr/>
        </p:nvSpPr>
        <p:spPr>
          <a:xfrm>
            <a:off x="3921813" y="86056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03A4D-A820-51E7-43CE-39032792FAE1}"/>
                  </a:ext>
                </a:extLst>
              </p:cNvPr>
              <p:cNvSpPr txBox="1"/>
              <p:nvPr/>
            </p:nvSpPr>
            <p:spPr>
              <a:xfrm>
                <a:off x="254257" y="3840243"/>
                <a:ext cx="9200733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The same kinematics apply to a system where instead of slowing down due to friction, the body is slowing down due to the conservation of Momentum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03A4D-A820-51E7-43CE-39032792F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7" y="3840243"/>
                <a:ext cx="9200733" cy="967957"/>
              </a:xfrm>
              <a:prstGeom prst="rect">
                <a:avLst/>
              </a:prstGeom>
              <a:blipFill>
                <a:blip r:embed="rId2"/>
                <a:stretch>
                  <a:fillRect l="-828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8516A0-34FD-325D-ED89-98EFB82DFE7F}"/>
                  </a:ext>
                </a:extLst>
              </p:cNvPr>
              <p:cNvSpPr txBox="1"/>
              <p:nvPr/>
            </p:nvSpPr>
            <p:spPr>
              <a:xfrm>
                <a:off x="254257" y="5002420"/>
                <a:ext cx="904472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000" dirty="0"/>
                  <a:t>In Newtonian mechanics, we can readily distinguish between the two cases, but with Lagrangian and Hamiltonian mechanics the dynamic quantities will be different in different cases.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8516A0-34FD-325D-ED89-98EFB82DF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7" y="5002420"/>
                <a:ext cx="9044726" cy="1015663"/>
              </a:xfrm>
              <a:prstGeom prst="rect">
                <a:avLst/>
              </a:prstGeom>
              <a:blipFill>
                <a:blip r:embed="rId3"/>
                <a:stretch>
                  <a:fillRect l="-843" t="-3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59FE5-775D-0370-A7BC-1305F84B645E}"/>
                  </a:ext>
                </a:extLst>
              </p:cNvPr>
              <p:cNvSpPr txBox="1"/>
              <p:nvPr/>
            </p:nvSpPr>
            <p:spPr>
              <a:xfrm>
                <a:off x="563197" y="569838"/>
                <a:ext cx="6717232" cy="94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6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59FE5-775D-0370-A7BC-1305F84B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97" y="569838"/>
                <a:ext cx="6717232" cy="942887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702FB3-C27A-6C64-5786-8E99DCE50E10}"/>
                  </a:ext>
                </a:extLst>
              </p:cNvPr>
              <p:cNvSpPr txBox="1"/>
              <p:nvPr/>
            </p:nvSpPr>
            <p:spPr>
              <a:xfrm>
                <a:off x="7360280" y="554022"/>
                <a:ext cx="4527053" cy="95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702FB3-C27A-6C64-5786-8E99DCE5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280" y="554022"/>
                <a:ext cx="4527053" cy="9503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28E73-98C7-8244-F2B8-E287C9721D5E}"/>
                  </a:ext>
                </a:extLst>
              </p:cNvPr>
              <p:cNvSpPr txBox="1"/>
              <p:nvPr/>
            </p:nvSpPr>
            <p:spPr>
              <a:xfrm>
                <a:off x="1069012" y="1646086"/>
                <a:ext cx="8954692" cy="58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In the one dimensional case, if we 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substitute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28E73-98C7-8244-F2B8-E287C9721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12" y="1646086"/>
                <a:ext cx="8954692" cy="588110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8563C-AAF9-47AA-DB81-554641FC1C42}"/>
                  </a:ext>
                </a:extLst>
              </p:cNvPr>
              <p:cNvSpPr txBox="1"/>
              <p:nvPr/>
            </p:nvSpPr>
            <p:spPr>
              <a:xfrm>
                <a:off x="7937057" y="2771001"/>
                <a:ext cx="45270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8563C-AAF9-47AA-DB81-554641FC1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057" y="2771001"/>
                <a:ext cx="452705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B1608C-7BE1-A788-0EE6-069C359ABB6F}"/>
                  </a:ext>
                </a:extLst>
              </p:cNvPr>
              <p:cNvSpPr txBox="1"/>
              <p:nvPr/>
            </p:nvSpPr>
            <p:spPr>
              <a:xfrm>
                <a:off x="0" y="2182891"/>
                <a:ext cx="9082693" cy="167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=0−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B1608C-7BE1-A788-0EE6-069C359AB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2891"/>
                <a:ext cx="9082693" cy="16700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8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3E93D-1A7E-CCFD-DD91-C95CFAF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B621B-AFD1-0A39-3485-BC7E938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22D1-5DB6-2705-9B44-877DB85428CB}"/>
              </a:ext>
            </a:extLst>
          </p:cNvPr>
          <p:cNvSpPr txBox="1"/>
          <p:nvPr/>
        </p:nvSpPr>
        <p:spPr>
          <a:xfrm>
            <a:off x="4162230" y="14388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/>
              <p:nvPr/>
            </p:nvSpPr>
            <p:spPr>
              <a:xfrm>
                <a:off x="5475737" y="3454606"/>
                <a:ext cx="611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737" y="3454606"/>
                <a:ext cx="611860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9C2165CA-D879-98C7-26A7-E1E592B254AE}"/>
              </a:ext>
            </a:extLst>
          </p:cNvPr>
          <p:cNvSpPr/>
          <p:nvPr/>
        </p:nvSpPr>
        <p:spPr>
          <a:xfrm>
            <a:off x="6057665" y="4334282"/>
            <a:ext cx="2575956" cy="1182591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/>
              <p:nvPr/>
            </p:nvSpPr>
            <p:spPr>
              <a:xfrm>
                <a:off x="8428050" y="5633990"/>
                <a:ext cx="236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050" y="5633990"/>
                <a:ext cx="236908" cy="461665"/>
              </a:xfrm>
              <a:prstGeom prst="rect">
                <a:avLst/>
              </a:prstGeom>
              <a:blipFill>
                <a:blip r:embed="rId4"/>
                <a:stretch>
                  <a:fillRect t="-7895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/>
              <p:nvPr/>
            </p:nvSpPr>
            <p:spPr>
              <a:xfrm>
                <a:off x="716736" y="3223773"/>
                <a:ext cx="477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6" y="3223773"/>
                <a:ext cx="477103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/>
              <p:nvPr/>
            </p:nvSpPr>
            <p:spPr>
              <a:xfrm>
                <a:off x="3264857" y="5596897"/>
                <a:ext cx="184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57" y="5596897"/>
                <a:ext cx="184731" cy="461665"/>
              </a:xfrm>
              <a:prstGeom prst="rect">
                <a:avLst/>
              </a:prstGeom>
              <a:blipFill>
                <a:blip r:embed="rId6"/>
                <a:stretch>
                  <a:fillRect l="-6667"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D4D76B-6F80-DC2C-0635-E665A1C1D82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206620" y="3603286"/>
            <a:ext cx="1983899" cy="1983899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/>
              <p:nvPr/>
            </p:nvSpPr>
            <p:spPr>
              <a:xfrm>
                <a:off x="119730" y="1091231"/>
                <a:ext cx="4596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91231"/>
                <a:ext cx="4596639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/>
              <p:nvPr/>
            </p:nvSpPr>
            <p:spPr>
              <a:xfrm>
                <a:off x="4716369" y="634947"/>
                <a:ext cx="7488223" cy="1634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369" y="634947"/>
                <a:ext cx="7488223" cy="16344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/>
              <p:nvPr/>
            </p:nvSpPr>
            <p:spPr>
              <a:xfrm>
                <a:off x="1307631" y="1827283"/>
                <a:ext cx="7488223" cy="163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sz="360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631" y="1827283"/>
                <a:ext cx="7488223" cy="1634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7DEE8706-E78D-AC08-66EE-AEB06C94ECE5}"/>
              </a:ext>
            </a:extLst>
          </p:cNvPr>
          <p:cNvSpPr/>
          <p:nvPr/>
        </p:nvSpPr>
        <p:spPr>
          <a:xfrm flipH="1">
            <a:off x="5998417" y="3555834"/>
            <a:ext cx="58632" cy="1983899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F3C95CC-BFA9-8C52-4AA4-E33A1879FA9C}"/>
              </a:ext>
            </a:extLst>
          </p:cNvPr>
          <p:cNvSpPr/>
          <p:nvPr/>
        </p:nvSpPr>
        <p:spPr>
          <a:xfrm rot="5400000" flipH="1">
            <a:off x="7332314" y="4207089"/>
            <a:ext cx="56749" cy="2608538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62D49E1-533A-E837-1384-569E5C2062B7}"/>
              </a:ext>
            </a:extLst>
          </p:cNvPr>
          <p:cNvSpPr/>
          <p:nvPr/>
        </p:nvSpPr>
        <p:spPr>
          <a:xfrm flipH="1">
            <a:off x="1160901" y="3454606"/>
            <a:ext cx="45719" cy="2130754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3094DB4-BE5F-87D7-BC71-8B4082E9F984}"/>
              </a:ext>
            </a:extLst>
          </p:cNvPr>
          <p:cNvSpPr/>
          <p:nvPr/>
        </p:nvSpPr>
        <p:spPr>
          <a:xfrm rot="5400000" flipH="1">
            <a:off x="2310664" y="4432940"/>
            <a:ext cx="45719" cy="2260944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849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F76600-9225-0089-2196-41B3EA3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D1622-A990-4A71-8AA7-524BF1E1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/>
              <p:nvPr/>
            </p:nvSpPr>
            <p:spPr>
              <a:xfrm>
                <a:off x="330587" y="1084253"/>
                <a:ext cx="3533769" cy="83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7" y="1084253"/>
                <a:ext cx="3533769" cy="834909"/>
              </a:xfrm>
              <a:prstGeom prst="rect">
                <a:avLst/>
              </a:prstGeom>
              <a:blipFill>
                <a:blip r:embed="rId3"/>
                <a:stretch>
                  <a:fillRect l="-500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D3F9F1-916B-610A-04E8-9DB6E37669C1}"/>
              </a:ext>
            </a:extLst>
          </p:cNvPr>
          <p:cNvSpPr txBox="1"/>
          <p:nvPr/>
        </p:nvSpPr>
        <p:spPr>
          <a:xfrm>
            <a:off x="606963" y="3872551"/>
            <a:ext cx="8435692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looking at the problem in this manner, we do not have a true variable mass, but rather a variable effective mass due to a slowing down of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C9A1C-4DEE-D453-05BB-72277EA23931}"/>
              </a:ext>
            </a:extLst>
          </p:cNvPr>
          <p:cNvSpPr txBox="1"/>
          <p:nvPr/>
        </p:nvSpPr>
        <p:spPr>
          <a:xfrm>
            <a:off x="4162248" y="38129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DB220-B528-0D30-0EC2-07B4D1856288}"/>
                  </a:ext>
                </a:extLst>
              </p:cNvPr>
              <p:cNvSpPr txBox="1"/>
              <p:nvPr/>
            </p:nvSpPr>
            <p:spPr>
              <a:xfrm>
                <a:off x="3864356" y="976275"/>
                <a:ext cx="7953776" cy="94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DB220-B528-0D30-0EC2-07B4D1856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6" y="976275"/>
                <a:ext cx="7953776" cy="942887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69C92-AF18-EC8C-950B-50C3AFCFFD33}"/>
                  </a:ext>
                </a:extLst>
              </p:cNvPr>
              <p:cNvSpPr txBox="1"/>
              <p:nvPr/>
            </p:nvSpPr>
            <p:spPr>
              <a:xfrm>
                <a:off x="330587" y="2478402"/>
                <a:ext cx="4192404" cy="83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3600" dirty="0"/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69C92-AF18-EC8C-950B-50C3AFCFF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7" y="2478402"/>
                <a:ext cx="4192404" cy="834909"/>
              </a:xfrm>
              <a:prstGeom prst="rect">
                <a:avLst/>
              </a:prstGeom>
              <a:blipFill>
                <a:blip r:embed="rId5"/>
                <a:stretch>
                  <a:fillRect l="-4217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E5AE-7DA9-64D1-074E-2D7C59569933}"/>
                  </a:ext>
                </a:extLst>
              </p:cNvPr>
              <p:cNvSpPr txBox="1"/>
              <p:nvPr/>
            </p:nvSpPr>
            <p:spPr>
              <a:xfrm>
                <a:off x="3586402" y="2368061"/>
                <a:ext cx="7953776" cy="953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E5AE-7DA9-64D1-074E-2D7C59569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402" y="2368061"/>
                <a:ext cx="7953776" cy="953659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955C8D7-A3A6-FBEE-F5BC-E760BB5CE272}"/>
              </a:ext>
            </a:extLst>
          </p:cNvPr>
          <p:cNvSpPr txBox="1"/>
          <p:nvPr/>
        </p:nvSpPr>
        <p:spPr>
          <a:xfrm>
            <a:off x="6265815" y="5722113"/>
            <a:ext cx="253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like in special relativity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A754D-241C-62FC-59F4-64EEC9C9BA0D}"/>
              </a:ext>
            </a:extLst>
          </p:cNvPr>
          <p:cNvCxnSpPr>
            <a:cxnSpLocks/>
          </p:cNvCxnSpPr>
          <p:nvPr/>
        </p:nvCxnSpPr>
        <p:spPr>
          <a:xfrm flipH="1" flipV="1">
            <a:off x="5474728" y="5563968"/>
            <a:ext cx="791087" cy="31629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0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424045-2885-606C-56A1-15A9B51C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74E17-8DDB-38E8-8EF5-339070A8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23FF0-0322-E44E-24AA-23AA31EF1F07}"/>
              </a:ext>
            </a:extLst>
          </p:cNvPr>
          <p:cNvSpPr txBox="1"/>
          <p:nvPr/>
        </p:nvSpPr>
        <p:spPr>
          <a:xfrm>
            <a:off x="4162230" y="118065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9CF285-EE45-9FDB-7CC0-E44504059EDF}"/>
                  </a:ext>
                </a:extLst>
              </p:cNvPr>
              <p:cNvSpPr txBox="1"/>
              <p:nvPr/>
            </p:nvSpPr>
            <p:spPr>
              <a:xfrm>
                <a:off x="33637" y="787478"/>
                <a:ext cx="12124724" cy="154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9CF285-EE45-9FDB-7CC0-E4450405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" y="787478"/>
                <a:ext cx="12124724" cy="15445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83A033-ABF0-326E-09AF-7F82B2CBAA4E}"/>
                  </a:ext>
                </a:extLst>
              </p:cNvPr>
              <p:cNvSpPr txBox="1"/>
              <p:nvPr/>
            </p:nvSpPr>
            <p:spPr>
              <a:xfrm>
                <a:off x="2396570" y="2014736"/>
                <a:ext cx="7230893" cy="10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83A033-ABF0-326E-09AF-7F82B2CBA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570" y="2014736"/>
                <a:ext cx="7230893" cy="1049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168D79-CFA6-3C3A-0C43-7048D39C9383}"/>
                  </a:ext>
                </a:extLst>
              </p:cNvPr>
              <p:cNvSpPr txBox="1"/>
              <p:nvPr/>
            </p:nvSpPr>
            <p:spPr>
              <a:xfrm>
                <a:off x="672771" y="2921761"/>
                <a:ext cx="8954692" cy="58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Setting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168D79-CFA6-3C3A-0C43-7048D39C9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71" y="2921761"/>
                <a:ext cx="8954692" cy="588110"/>
              </a:xfrm>
              <a:prstGeom prst="rect">
                <a:avLst/>
              </a:prstGeom>
              <a:blipFill>
                <a:blip r:embed="rId4"/>
                <a:stretch>
                  <a:fillRect l="-992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5DA553-0D8E-1DF6-187F-C220FD8AC3B4}"/>
                  </a:ext>
                </a:extLst>
              </p:cNvPr>
              <p:cNvSpPr txBox="1"/>
              <p:nvPr/>
            </p:nvSpPr>
            <p:spPr>
              <a:xfrm>
                <a:off x="3451728" y="5339075"/>
                <a:ext cx="45270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5DA553-0D8E-1DF6-187F-C220FD8AC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28" y="5339075"/>
                <a:ext cx="452705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1003D-3EDC-1087-921C-401E80CFA73F}"/>
                  </a:ext>
                </a:extLst>
              </p:cNvPr>
              <p:cNvSpPr txBox="1"/>
              <p:nvPr/>
            </p:nvSpPr>
            <p:spPr>
              <a:xfrm>
                <a:off x="1149419" y="3300173"/>
                <a:ext cx="9339943" cy="2273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𝑚𝑣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1003D-3EDC-1087-921C-401E80CFA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19" y="3300173"/>
                <a:ext cx="9339943" cy="2273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2876B6A-9A49-8F23-2626-3BBD2C0456B7}"/>
              </a:ext>
            </a:extLst>
          </p:cNvPr>
          <p:cNvSpPr txBox="1"/>
          <p:nvPr/>
        </p:nvSpPr>
        <p:spPr>
          <a:xfrm>
            <a:off x="1618653" y="559633"/>
            <a:ext cx="895469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can verify that this gives us the correct effective mass and force:</a:t>
            </a:r>
          </a:p>
        </p:txBody>
      </p:sp>
    </p:spTree>
    <p:extLst>
      <p:ext uri="{BB962C8B-B14F-4D97-AF65-F5344CB8AC3E}">
        <p14:creationId xmlns:p14="http://schemas.microsoft.com/office/powerpoint/2010/main" val="225476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379A8-DDEC-5B67-DFA7-58E69F31024A}"/>
              </a:ext>
            </a:extLst>
          </p:cNvPr>
          <p:cNvSpPr txBox="1"/>
          <p:nvPr/>
        </p:nvSpPr>
        <p:spPr>
          <a:xfrm>
            <a:off x="459608" y="887395"/>
            <a:ext cx="10084967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This case demonstrates that we can have the same kinematics for different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529C3-96BD-B367-0BA9-1E56FC6F4582}"/>
              </a:ext>
            </a:extLst>
          </p:cNvPr>
          <p:cNvSpPr txBox="1"/>
          <p:nvPr/>
        </p:nvSpPr>
        <p:spPr>
          <a:xfrm>
            <a:off x="459608" y="2895465"/>
            <a:ext cx="9168649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The kinematics of a system are not enough for us to understand its causes of motion, with the different formulations having different ways of relating dynamics and kinematics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3C3CB-9CAC-6203-7719-2E6619341CCE}"/>
              </a:ext>
            </a:extLst>
          </p:cNvPr>
          <p:cNvSpPr txBox="1"/>
          <p:nvPr/>
        </p:nvSpPr>
        <p:spPr>
          <a:xfrm>
            <a:off x="4890221" y="153973"/>
            <a:ext cx="241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Big Picture: </a:t>
            </a:r>
          </a:p>
        </p:txBody>
      </p:sp>
    </p:spTree>
    <p:extLst>
      <p:ext uri="{BB962C8B-B14F-4D97-AF65-F5344CB8AC3E}">
        <p14:creationId xmlns:p14="http://schemas.microsoft.com/office/powerpoint/2010/main" val="6943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3B482-A2EA-A162-28F9-8926A8B140B4}"/>
              </a:ext>
            </a:extLst>
          </p:cNvPr>
          <p:cNvSpPr txBox="1"/>
          <p:nvPr/>
        </p:nvSpPr>
        <p:spPr>
          <a:xfrm>
            <a:off x="872151" y="2214170"/>
            <a:ext cx="10447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Kinematics: Describe the motion of a system in space and time (position, velocity, acceleration)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15A16-9DC9-E53C-D7D2-A32627E95C01}"/>
              </a:ext>
            </a:extLst>
          </p:cNvPr>
          <p:cNvSpPr txBox="1"/>
          <p:nvPr/>
        </p:nvSpPr>
        <p:spPr>
          <a:xfrm>
            <a:off x="872150" y="3593989"/>
            <a:ext cx="1112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Dynamics: Describe the cause of motion (Force, mass, momentum, energy)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D31DE-0DBD-ADB4-0102-A6B4C7A58E63}"/>
              </a:ext>
            </a:extLst>
          </p:cNvPr>
          <p:cNvSpPr txBox="1"/>
          <p:nvPr/>
        </p:nvSpPr>
        <p:spPr>
          <a:xfrm>
            <a:off x="119730" y="1146540"/>
            <a:ext cx="273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Galileo Worked 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961CD-7C9D-E3FA-25C7-DE42CEE9F3A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87765" y="1546650"/>
            <a:ext cx="394044" cy="57226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51E207-4D8C-7D0F-CB29-63B3CCC33E9B}"/>
              </a:ext>
            </a:extLst>
          </p:cNvPr>
          <p:cNvSpPr txBox="1"/>
          <p:nvPr/>
        </p:nvSpPr>
        <p:spPr>
          <a:xfrm>
            <a:off x="1881809" y="5250884"/>
            <a:ext cx="283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Newton Worked 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D3C72-7342-E7D3-114A-A059D952D219}"/>
              </a:ext>
            </a:extLst>
          </p:cNvPr>
          <p:cNvCxnSpPr>
            <a:cxnSpLocks/>
          </p:cNvCxnSpPr>
          <p:nvPr/>
        </p:nvCxnSpPr>
        <p:spPr>
          <a:xfrm flipH="1" flipV="1">
            <a:off x="2252870" y="4294731"/>
            <a:ext cx="602930" cy="95615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saac Newton - Wikipedia">
            <a:extLst>
              <a:ext uri="{FF2B5EF4-FFF2-40B4-BE49-F238E27FC236}">
                <a16:creationId xmlns:a16="http://schemas.microsoft.com/office/drawing/2014/main" id="{D104F1FC-D959-BAEF-A88A-18BCC763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60" y="4571882"/>
            <a:ext cx="1705471" cy="2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lileo Galilei - Wikipedia">
            <a:extLst>
              <a:ext uri="{FF2B5EF4-FFF2-40B4-BE49-F238E27FC236}">
                <a16:creationId xmlns:a16="http://schemas.microsoft.com/office/drawing/2014/main" id="{1D51FE63-1A76-CC26-B862-41B4E855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98" y="191699"/>
            <a:ext cx="1634256" cy="207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317FA4-C0AC-32CF-6606-FFE9AA5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18ACC-C9A2-92B5-BDDC-3D39279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B2A6B-15AC-4B61-7D92-8404D9AC16AB}"/>
              </a:ext>
            </a:extLst>
          </p:cNvPr>
          <p:cNvSpPr txBox="1"/>
          <p:nvPr/>
        </p:nvSpPr>
        <p:spPr>
          <a:xfrm>
            <a:off x="71433" y="1329971"/>
            <a:ext cx="323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Newtonian Mechanics: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B428-45B2-8A86-6E10-689826164558}"/>
              </a:ext>
            </a:extLst>
          </p:cNvPr>
          <p:cNvSpPr txBox="1"/>
          <p:nvPr/>
        </p:nvSpPr>
        <p:spPr>
          <a:xfrm>
            <a:off x="83692" y="2917175"/>
            <a:ext cx="323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Lagrangian Mechanics: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6CD63-D500-C8B4-7D39-E3AD55AD713A}"/>
              </a:ext>
            </a:extLst>
          </p:cNvPr>
          <p:cNvSpPr txBox="1"/>
          <p:nvPr/>
        </p:nvSpPr>
        <p:spPr>
          <a:xfrm>
            <a:off x="66130" y="4441135"/>
            <a:ext cx="323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Hamiltonian Mechanics: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A491B-21DC-0360-11CA-59FD893057BF}"/>
              </a:ext>
            </a:extLst>
          </p:cNvPr>
          <p:cNvSpPr txBox="1"/>
          <p:nvPr/>
        </p:nvSpPr>
        <p:spPr>
          <a:xfrm>
            <a:off x="3413244" y="470439"/>
            <a:ext cx="1049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F36E1-5C35-0C54-ABB4-1CDE92290C17}"/>
              </a:ext>
            </a:extLst>
          </p:cNvPr>
          <p:cNvSpPr txBox="1"/>
          <p:nvPr/>
        </p:nvSpPr>
        <p:spPr>
          <a:xfrm>
            <a:off x="4835103" y="447268"/>
            <a:ext cx="1677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Dynamics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CCEA92-1EF4-66A1-F7E1-2EFFB210D9D1}"/>
              </a:ext>
            </a:extLst>
          </p:cNvPr>
          <p:cNvSpPr txBox="1"/>
          <p:nvPr/>
        </p:nvSpPr>
        <p:spPr>
          <a:xfrm>
            <a:off x="7133513" y="447268"/>
            <a:ext cx="1677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2C607-D049-A749-84A6-43F081719D84}"/>
                  </a:ext>
                </a:extLst>
              </p:cNvPr>
              <p:cNvSpPr txBox="1"/>
              <p:nvPr/>
            </p:nvSpPr>
            <p:spPr>
              <a:xfrm>
                <a:off x="3317149" y="1338851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2C607-D049-A749-84A6-43F081719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49" y="1338851"/>
                <a:ext cx="1496290" cy="473591"/>
              </a:xfrm>
              <a:prstGeom prst="rect">
                <a:avLst/>
              </a:prstGeom>
              <a:blipFill>
                <a:blip r:embed="rId3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887F677-C369-04E9-671A-B05FC7D41338}"/>
              </a:ext>
            </a:extLst>
          </p:cNvPr>
          <p:cNvSpPr txBox="1"/>
          <p:nvPr/>
        </p:nvSpPr>
        <p:spPr>
          <a:xfrm>
            <a:off x="3975532" y="1848474"/>
            <a:ext cx="974308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AC1E3A-55B5-D986-0D95-0039D5DFDFEC}"/>
              </a:ext>
            </a:extLst>
          </p:cNvPr>
          <p:cNvSpPr txBox="1"/>
          <p:nvPr/>
        </p:nvSpPr>
        <p:spPr>
          <a:xfrm>
            <a:off x="2744584" y="1827668"/>
            <a:ext cx="1145129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EB25A6-F3B6-7CB6-6431-1223ABD5B4DA}"/>
                  </a:ext>
                </a:extLst>
              </p:cNvPr>
              <p:cNvSpPr txBox="1"/>
              <p:nvPr/>
            </p:nvSpPr>
            <p:spPr>
              <a:xfrm>
                <a:off x="6639412" y="1318490"/>
                <a:ext cx="311490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EB25A6-F3B6-7CB6-6431-1223ABD5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12" y="1318490"/>
                <a:ext cx="3114904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CCD275-BA00-9E61-DA2B-B0EC71143149}"/>
                  </a:ext>
                </a:extLst>
              </p:cNvPr>
              <p:cNvSpPr txBox="1"/>
              <p:nvPr/>
            </p:nvSpPr>
            <p:spPr>
              <a:xfrm>
                <a:off x="3317149" y="3016059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CCD275-BA00-9E61-DA2B-B0EC71143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49" y="3016059"/>
                <a:ext cx="1496290" cy="473591"/>
              </a:xfrm>
              <a:prstGeom prst="rect">
                <a:avLst/>
              </a:prstGeom>
              <a:blipFill>
                <a:blip r:embed="rId3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CE778A6-9331-9EDD-FB9B-96943E2188B7}"/>
              </a:ext>
            </a:extLst>
          </p:cNvPr>
          <p:cNvSpPr txBox="1"/>
          <p:nvPr/>
        </p:nvSpPr>
        <p:spPr>
          <a:xfrm>
            <a:off x="3975532" y="3525682"/>
            <a:ext cx="974308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velocity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67DAA3-399D-789D-D477-194CD0A078B5}"/>
              </a:ext>
            </a:extLst>
          </p:cNvPr>
          <p:cNvSpPr txBox="1"/>
          <p:nvPr/>
        </p:nvSpPr>
        <p:spPr>
          <a:xfrm>
            <a:off x="2744584" y="3504876"/>
            <a:ext cx="1145129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314C20-B63C-3D76-D229-C635C019951F}"/>
                  </a:ext>
                </a:extLst>
              </p:cNvPr>
              <p:cNvSpPr txBox="1"/>
              <p:nvPr/>
            </p:nvSpPr>
            <p:spPr>
              <a:xfrm>
                <a:off x="6639412" y="2995698"/>
                <a:ext cx="3114904" cy="486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314C20-B63C-3D76-D229-C635C0199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12" y="2995698"/>
                <a:ext cx="3114904" cy="486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E3020D-2AEF-D038-7ED9-7FF0DA19ADC3}"/>
                  </a:ext>
                </a:extLst>
              </p:cNvPr>
              <p:cNvSpPr txBox="1"/>
              <p:nvPr/>
            </p:nvSpPr>
            <p:spPr>
              <a:xfrm>
                <a:off x="3374575" y="4365377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E3020D-2AEF-D038-7ED9-7FF0DA19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75" y="4365377"/>
                <a:ext cx="1496290" cy="473591"/>
              </a:xfrm>
              <a:prstGeom prst="rect">
                <a:avLst/>
              </a:prstGeom>
              <a:blipFill>
                <a:blip r:embed="rId6"/>
                <a:stretch>
                  <a:fillRect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0A409B-0A46-FA70-45B5-55AC5D80522B}"/>
                  </a:ext>
                </a:extLst>
              </p:cNvPr>
              <p:cNvSpPr txBox="1"/>
              <p:nvPr/>
            </p:nvSpPr>
            <p:spPr>
              <a:xfrm>
                <a:off x="4867223" y="4343516"/>
                <a:ext cx="1754704" cy="511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0A409B-0A46-FA70-45B5-55AC5D805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23" y="4343516"/>
                <a:ext cx="1754704" cy="511871"/>
              </a:xfrm>
              <a:prstGeom prst="rect">
                <a:avLst/>
              </a:prstGeom>
              <a:blipFill>
                <a:blip r:embed="rId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2C904A7-2E5E-5756-6F9D-7C3E4FDA70D2}"/>
              </a:ext>
            </a:extLst>
          </p:cNvPr>
          <p:cNvSpPr txBox="1"/>
          <p:nvPr/>
        </p:nvSpPr>
        <p:spPr>
          <a:xfrm>
            <a:off x="3889713" y="4888321"/>
            <a:ext cx="1496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conjugate momentum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4E745F-E208-0C7B-A7CF-25806144E691}"/>
              </a:ext>
            </a:extLst>
          </p:cNvPr>
          <p:cNvSpPr txBox="1"/>
          <p:nvPr/>
        </p:nvSpPr>
        <p:spPr>
          <a:xfrm>
            <a:off x="2802010" y="4854194"/>
            <a:ext cx="1145129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417891-8126-1029-460F-4E8D8569B747}"/>
                  </a:ext>
                </a:extLst>
              </p:cNvPr>
              <p:cNvSpPr txBox="1"/>
              <p:nvPr/>
            </p:nvSpPr>
            <p:spPr>
              <a:xfrm>
                <a:off x="6818647" y="4124701"/>
                <a:ext cx="2307617" cy="54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417891-8126-1029-460F-4E8D8569B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647" y="4124701"/>
                <a:ext cx="2307617" cy="547266"/>
              </a:xfrm>
              <a:prstGeom prst="rect">
                <a:avLst/>
              </a:prstGeom>
              <a:blipFill>
                <a:blip r:embed="rId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274F2-3C01-2252-71F7-9DC610BC8969}"/>
                  </a:ext>
                </a:extLst>
              </p:cNvPr>
              <p:cNvSpPr txBox="1"/>
              <p:nvPr/>
            </p:nvSpPr>
            <p:spPr>
              <a:xfrm>
                <a:off x="4815224" y="2988446"/>
                <a:ext cx="1754704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274F2-3C01-2252-71F7-9DC610BC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24" y="2988446"/>
                <a:ext cx="1754704" cy="473591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EC86AB-2DCD-D0E8-EEF2-53B1D15BDA88}"/>
                  </a:ext>
                </a:extLst>
              </p:cNvPr>
              <p:cNvSpPr txBox="1"/>
              <p:nvPr/>
            </p:nvSpPr>
            <p:spPr>
              <a:xfrm>
                <a:off x="4849073" y="1327584"/>
                <a:ext cx="1754704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EC86AB-2DCD-D0E8-EEF2-53B1D15B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73" y="1327584"/>
                <a:ext cx="1754704" cy="473591"/>
              </a:xfrm>
              <a:prstGeom prst="rect">
                <a:avLst/>
              </a:prstGeom>
              <a:blipFill>
                <a:blip r:embed="rId10"/>
                <a:stretch>
                  <a:fillRect r="-287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8A3C84-0C31-F141-0734-1691AA8ECE67}"/>
                  </a:ext>
                </a:extLst>
              </p:cNvPr>
              <p:cNvSpPr txBox="1"/>
              <p:nvPr/>
            </p:nvSpPr>
            <p:spPr>
              <a:xfrm>
                <a:off x="6730493" y="4838968"/>
                <a:ext cx="2307617" cy="54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8A3C84-0C31-F141-0734-1691AA8E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493" y="4838968"/>
                <a:ext cx="2307617" cy="547266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C9855E-1FA8-8CAE-18DB-1270BE2A2715}"/>
              </a:ext>
            </a:extLst>
          </p:cNvPr>
          <p:cNvCxnSpPr>
            <a:cxnSpLocks/>
          </p:cNvCxnSpPr>
          <p:nvPr/>
        </p:nvCxnSpPr>
        <p:spPr>
          <a:xfrm flipH="1">
            <a:off x="9255491" y="2917175"/>
            <a:ext cx="568309" cy="343379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C69204C-E780-EE8B-3F8B-B69272FE65D3}"/>
                  </a:ext>
                </a:extLst>
              </p:cNvPr>
              <p:cNvSpPr txBox="1"/>
              <p:nvPr/>
            </p:nvSpPr>
            <p:spPr>
              <a:xfrm>
                <a:off x="9855534" y="2255869"/>
                <a:ext cx="1988377" cy="153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Only Hyperregular Lagrangian systems have unique solutions: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must be invertible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C69204C-E780-EE8B-3F8B-B69272FE6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534" y="2255869"/>
                <a:ext cx="1988377" cy="1532343"/>
              </a:xfrm>
              <a:prstGeom prst="rect">
                <a:avLst/>
              </a:prstGeom>
              <a:blipFill>
                <a:blip r:embed="rId12"/>
                <a:stretch>
                  <a:fillRect l="-3185" t="-1639" r="-4459"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12338-0825-10E1-C38E-3EB0AD7D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CEE55-2FE3-AF26-D64F-C916FA3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3967-B1D6-4A54-5352-45A20E6F65AF}"/>
              </a:ext>
            </a:extLst>
          </p:cNvPr>
          <p:cNvSpPr txBox="1"/>
          <p:nvPr/>
        </p:nvSpPr>
        <p:spPr>
          <a:xfrm>
            <a:off x="3571526" y="38129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F2E22-E74A-1D69-875D-58C3657C7903}"/>
              </a:ext>
            </a:extLst>
          </p:cNvPr>
          <p:cNvCxnSpPr>
            <a:cxnSpLocks/>
          </p:cNvCxnSpPr>
          <p:nvPr/>
        </p:nvCxnSpPr>
        <p:spPr>
          <a:xfrm>
            <a:off x="965731" y="356583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0BC1B-1505-DFA9-CB81-86C39CE64922}"/>
              </a:ext>
            </a:extLst>
          </p:cNvPr>
          <p:cNvCxnSpPr>
            <a:cxnSpLocks/>
          </p:cNvCxnSpPr>
          <p:nvPr/>
        </p:nvCxnSpPr>
        <p:spPr>
          <a:xfrm>
            <a:off x="3022748" y="3835117"/>
            <a:ext cx="6621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3075B-5D52-62F2-BB97-63B17845078E}"/>
              </a:ext>
            </a:extLst>
          </p:cNvPr>
          <p:cNvCxnSpPr>
            <a:cxnSpLocks/>
          </p:cNvCxnSpPr>
          <p:nvPr/>
        </p:nvCxnSpPr>
        <p:spPr>
          <a:xfrm>
            <a:off x="3022747" y="4117229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E4A31-AA13-D697-F496-3F367D0D3114}"/>
              </a:ext>
            </a:extLst>
          </p:cNvPr>
          <p:cNvCxnSpPr>
            <a:cxnSpLocks/>
          </p:cNvCxnSpPr>
          <p:nvPr/>
        </p:nvCxnSpPr>
        <p:spPr>
          <a:xfrm>
            <a:off x="3022746" y="442809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CAC1CF-BD03-8FD6-25F4-0D484B756001}"/>
              </a:ext>
            </a:extLst>
          </p:cNvPr>
          <p:cNvCxnSpPr>
            <a:cxnSpLocks/>
          </p:cNvCxnSpPr>
          <p:nvPr/>
        </p:nvCxnSpPr>
        <p:spPr>
          <a:xfrm>
            <a:off x="6350133" y="398045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DD90A-B24A-79D7-DF73-EE9B6A46C3FE}"/>
              </a:ext>
            </a:extLst>
          </p:cNvPr>
          <p:cNvCxnSpPr>
            <a:cxnSpLocks/>
          </p:cNvCxnSpPr>
          <p:nvPr/>
        </p:nvCxnSpPr>
        <p:spPr>
          <a:xfrm>
            <a:off x="6350133" y="425608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AEA5C3-C5AA-53CE-32EE-0FE9BAD7BFB6}"/>
              </a:ext>
            </a:extLst>
          </p:cNvPr>
          <p:cNvCxnSpPr>
            <a:cxnSpLocks/>
          </p:cNvCxnSpPr>
          <p:nvPr/>
        </p:nvCxnSpPr>
        <p:spPr>
          <a:xfrm>
            <a:off x="9306038" y="407770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DB5580-1D30-5C89-642D-2F4071CBF0C0}"/>
              </a:ext>
            </a:extLst>
          </p:cNvPr>
          <p:cNvCxnSpPr>
            <a:cxnSpLocks/>
          </p:cNvCxnSpPr>
          <p:nvPr/>
        </p:nvCxnSpPr>
        <p:spPr>
          <a:xfrm>
            <a:off x="96573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FEA038-0033-B3FC-E3C0-3A3737565E21}"/>
              </a:ext>
            </a:extLst>
          </p:cNvPr>
          <p:cNvCxnSpPr>
            <a:cxnSpLocks/>
          </p:cNvCxnSpPr>
          <p:nvPr/>
        </p:nvCxnSpPr>
        <p:spPr>
          <a:xfrm>
            <a:off x="96573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3D501A-AC0A-53FD-70A6-EB864D5A2B5F}"/>
              </a:ext>
            </a:extLst>
          </p:cNvPr>
          <p:cNvCxnSpPr>
            <a:cxnSpLocks/>
          </p:cNvCxnSpPr>
          <p:nvPr/>
        </p:nvCxnSpPr>
        <p:spPr>
          <a:xfrm>
            <a:off x="96573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DCE97-5429-CA15-6346-850C5BE87292}"/>
              </a:ext>
            </a:extLst>
          </p:cNvPr>
          <p:cNvCxnSpPr>
            <a:cxnSpLocks/>
          </p:cNvCxnSpPr>
          <p:nvPr/>
        </p:nvCxnSpPr>
        <p:spPr>
          <a:xfrm>
            <a:off x="965731" y="454888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AD6A8F-7572-B29B-FF56-F1FC39F6067F}"/>
              </a:ext>
            </a:extLst>
          </p:cNvPr>
          <p:cNvCxnSpPr>
            <a:cxnSpLocks/>
          </p:cNvCxnSpPr>
          <p:nvPr/>
        </p:nvCxnSpPr>
        <p:spPr>
          <a:xfrm>
            <a:off x="427389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7784E6-B9C7-4B72-29F8-34076A09A967}"/>
              </a:ext>
            </a:extLst>
          </p:cNvPr>
          <p:cNvCxnSpPr>
            <a:cxnSpLocks/>
          </p:cNvCxnSpPr>
          <p:nvPr/>
        </p:nvCxnSpPr>
        <p:spPr>
          <a:xfrm>
            <a:off x="427389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6CA85A-9D4D-286D-2FF2-33B67BA7CAD6}"/>
              </a:ext>
            </a:extLst>
          </p:cNvPr>
          <p:cNvCxnSpPr>
            <a:cxnSpLocks/>
          </p:cNvCxnSpPr>
          <p:nvPr/>
        </p:nvCxnSpPr>
        <p:spPr>
          <a:xfrm>
            <a:off x="427389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CAA83E-660F-6144-9F22-8C99349548E6}"/>
              </a:ext>
            </a:extLst>
          </p:cNvPr>
          <p:cNvCxnSpPr>
            <a:cxnSpLocks/>
          </p:cNvCxnSpPr>
          <p:nvPr/>
        </p:nvCxnSpPr>
        <p:spPr>
          <a:xfrm>
            <a:off x="7366450" y="398045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7D660A-7B94-E0A1-DE1E-CDCC0E673328}"/>
              </a:ext>
            </a:extLst>
          </p:cNvPr>
          <p:cNvCxnSpPr>
            <a:cxnSpLocks/>
          </p:cNvCxnSpPr>
          <p:nvPr/>
        </p:nvCxnSpPr>
        <p:spPr>
          <a:xfrm>
            <a:off x="7366450" y="420419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17293EA-A58F-BE19-7213-CB0483AB068D}"/>
              </a:ext>
            </a:extLst>
          </p:cNvPr>
          <p:cNvSpPr txBox="1"/>
          <p:nvPr/>
        </p:nvSpPr>
        <p:spPr>
          <a:xfrm>
            <a:off x="1712394" y="5160883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8CCFEA-0165-3073-3A21-67D38A91EB45}"/>
              </a:ext>
            </a:extLst>
          </p:cNvPr>
          <p:cNvSpPr txBox="1"/>
          <p:nvPr/>
        </p:nvSpPr>
        <p:spPr>
          <a:xfrm>
            <a:off x="5511768" y="5146944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F1131B-4418-3389-D542-EBAF91CF58C6}"/>
              </a:ext>
            </a:extLst>
          </p:cNvPr>
          <p:cNvCxnSpPr>
            <a:cxnSpLocks/>
          </p:cNvCxnSpPr>
          <p:nvPr/>
        </p:nvCxnSpPr>
        <p:spPr>
          <a:xfrm>
            <a:off x="6640568" y="5459222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8C7421D-3401-1A34-CADE-C9BAE62F672B}"/>
              </a:ext>
            </a:extLst>
          </p:cNvPr>
          <p:cNvCxnSpPr>
            <a:cxnSpLocks/>
          </p:cNvCxnSpPr>
          <p:nvPr/>
        </p:nvCxnSpPr>
        <p:spPr>
          <a:xfrm>
            <a:off x="3250558" y="545555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/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Suppose we have a system described by the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blipFill>
                <a:blip r:embed="rId4"/>
                <a:stretch>
                  <a:fillRect l="-141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Down Arrow 95">
            <a:extLst>
              <a:ext uri="{FF2B5EF4-FFF2-40B4-BE49-F238E27FC236}">
                <a16:creationId xmlns:a16="http://schemas.microsoft.com/office/drawing/2014/main" id="{FC377E40-C5A5-1860-A41A-51B72DA04F4B}"/>
              </a:ext>
            </a:extLst>
          </p:cNvPr>
          <p:cNvSpPr/>
          <p:nvPr/>
        </p:nvSpPr>
        <p:spPr>
          <a:xfrm rot="16200000">
            <a:off x="3745246" y="2354051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1263B27D-08BE-5E16-A4AA-C98FC415D127}"/>
              </a:ext>
            </a:extLst>
          </p:cNvPr>
          <p:cNvSpPr/>
          <p:nvPr/>
        </p:nvSpPr>
        <p:spPr>
          <a:xfrm rot="16200000">
            <a:off x="6951440" y="2348909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4C3819-ADF4-8D69-82DF-4A55E83530F0}"/>
              </a:ext>
            </a:extLst>
          </p:cNvPr>
          <p:cNvGrpSpPr/>
          <p:nvPr/>
        </p:nvGrpSpPr>
        <p:grpSpPr>
          <a:xfrm>
            <a:off x="1773662" y="3545839"/>
            <a:ext cx="1065738" cy="1003047"/>
            <a:chOff x="862715" y="1371364"/>
            <a:chExt cx="1065738" cy="10030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A087AB-4C59-B394-05E1-168736119847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Chord 5">
              <a:extLst>
                <a:ext uri="{FF2B5EF4-FFF2-40B4-BE49-F238E27FC236}">
                  <a16:creationId xmlns:a16="http://schemas.microsoft.com/office/drawing/2014/main" id="{893B0AB3-CDCC-B0B8-40C9-1A7C3C4C026A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489558-ED47-0F24-DE2B-51E7BB6FBA8C}"/>
              </a:ext>
            </a:extLst>
          </p:cNvPr>
          <p:cNvGrpSpPr/>
          <p:nvPr/>
        </p:nvGrpSpPr>
        <p:grpSpPr>
          <a:xfrm>
            <a:off x="5118399" y="3623971"/>
            <a:ext cx="1065738" cy="1003047"/>
            <a:chOff x="862715" y="1371364"/>
            <a:chExt cx="1065738" cy="100304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E6EA74-23AA-EDE6-5B33-3B43447D54D9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Chord 5">
              <a:extLst>
                <a:ext uri="{FF2B5EF4-FFF2-40B4-BE49-F238E27FC236}">
                  <a16:creationId xmlns:a16="http://schemas.microsoft.com/office/drawing/2014/main" id="{CA311FDE-FAD7-9654-00AF-8E70E093C321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916D95-3136-D920-25BD-198B60711EF4}"/>
              </a:ext>
            </a:extLst>
          </p:cNvPr>
          <p:cNvGrpSpPr/>
          <p:nvPr/>
        </p:nvGrpSpPr>
        <p:grpSpPr>
          <a:xfrm>
            <a:off x="8163030" y="3565835"/>
            <a:ext cx="1065738" cy="1003047"/>
            <a:chOff x="862715" y="1371364"/>
            <a:chExt cx="1065738" cy="100304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A1B005-6851-1288-64DA-D23690F83184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Chord 5">
              <a:extLst>
                <a:ext uri="{FF2B5EF4-FFF2-40B4-BE49-F238E27FC236}">
                  <a16:creationId xmlns:a16="http://schemas.microsoft.com/office/drawing/2014/main" id="{372D8023-ED99-A7D2-0E0A-1D78FC9C8739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3774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83672" y="0"/>
            <a:ext cx="1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Particle Under Linear Drag For Newtonian Mechanics:   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1BE5335-1055-A8CE-A768-8B1A84947F9D}"/>
              </a:ext>
            </a:extLst>
          </p:cNvPr>
          <p:cNvSpPr/>
          <p:nvPr/>
        </p:nvSpPr>
        <p:spPr>
          <a:xfrm rot="5400000" flipH="1">
            <a:off x="2297489" y="271628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DAC6B-E6E1-4498-13CE-AD7AE02C6E5A}"/>
                  </a:ext>
                </a:extLst>
              </p:cNvPr>
              <p:cNvSpPr txBox="1"/>
              <p:nvPr/>
            </p:nvSpPr>
            <p:spPr>
              <a:xfrm>
                <a:off x="899917" y="190601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DAC6B-E6E1-4498-13CE-AD7AE02C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17" y="1906010"/>
                <a:ext cx="184731" cy="369332"/>
              </a:xfrm>
              <a:prstGeom prst="rect">
                <a:avLst/>
              </a:prstGeom>
              <a:blipFill>
                <a:blip r:embed="rId3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79A16D-F70C-135C-8850-3F44513E3508}"/>
                  </a:ext>
                </a:extLst>
              </p:cNvPr>
              <p:cNvSpPr txBox="1"/>
              <p:nvPr/>
            </p:nvSpPr>
            <p:spPr>
              <a:xfrm>
                <a:off x="126780" y="2257236"/>
                <a:ext cx="1188432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79A16D-F70C-135C-8850-3F44513E3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0" y="2257236"/>
                <a:ext cx="1188432" cy="566694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F36D0-E67A-3F00-3914-0004FE22C673}"/>
                  </a:ext>
                </a:extLst>
              </p:cNvPr>
              <p:cNvSpPr txBox="1"/>
              <p:nvPr/>
            </p:nvSpPr>
            <p:spPr>
              <a:xfrm>
                <a:off x="903290" y="3341493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F36D0-E67A-3F00-3914-0004FE22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90" y="3341493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6E2308A4-5861-DEF8-028B-C276F773D1FD}"/>
              </a:ext>
            </a:extLst>
          </p:cNvPr>
          <p:cNvSpPr/>
          <p:nvPr/>
        </p:nvSpPr>
        <p:spPr>
          <a:xfrm>
            <a:off x="1312073" y="2587284"/>
            <a:ext cx="2051776" cy="96520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EA04F4-0679-59C5-3C3E-BAF42986FA15}"/>
              </a:ext>
            </a:extLst>
          </p:cNvPr>
          <p:cNvSpPr/>
          <p:nvPr/>
        </p:nvSpPr>
        <p:spPr>
          <a:xfrm rot="5400000" flipH="1">
            <a:off x="2322896" y="1518307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4DEF5A-1EA4-A0F1-7BE3-8E05436C417C}"/>
                  </a:ext>
                </a:extLst>
              </p:cNvPr>
              <p:cNvSpPr txBox="1"/>
              <p:nvPr/>
            </p:nvSpPr>
            <p:spPr>
              <a:xfrm>
                <a:off x="3362771" y="39175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4DEF5A-1EA4-A0F1-7BE3-8E05436C4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771" y="3917584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657A3B-1591-7FB2-6D7A-8E6B260776D7}"/>
                  </a:ext>
                </a:extLst>
              </p:cNvPr>
              <p:cNvSpPr txBox="1"/>
              <p:nvPr/>
            </p:nvSpPr>
            <p:spPr>
              <a:xfrm>
                <a:off x="4603738" y="2300416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657A3B-1591-7FB2-6D7A-8E6B26077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38" y="2300416"/>
                <a:ext cx="296732" cy="369332"/>
              </a:xfrm>
              <a:prstGeom prst="rect">
                <a:avLst/>
              </a:prstGeom>
              <a:blipFill>
                <a:blip r:embed="rId7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452B62-F82D-0142-17BF-93D4E5096E99}"/>
                  </a:ext>
                </a:extLst>
              </p:cNvPr>
              <p:cNvSpPr txBox="1"/>
              <p:nvPr/>
            </p:nvSpPr>
            <p:spPr>
              <a:xfrm>
                <a:off x="4659738" y="19310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452B62-F82D-0142-17BF-93D4E5096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38" y="1931084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>
            <a:extLst>
              <a:ext uri="{FF2B5EF4-FFF2-40B4-BE49-F238E27FC236}">
                <a16:creationId xmlns:a16="http://schemas.microsoft.com/office/drawing/2014/main" id="{3C3D7CBC-DBAC-46B9-4A70-86B0C36C4758}"/>
              </a:ext>
            </a:extLst>
          </p:cNvPr>
          <p:cNvSpPr/>
          <p:nvPr/>
        </p:nvSpPr>
        <p:spPr>
          <a:xfrm flipV="1">
            <a:off x="4973450" y="2512462"/>
            <a:ext cx="2023800" cy="11451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02925 w 2023800"/>
              <a:gd name="connsiteY11" fmla="*/ 774700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9419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89261"/>
              <a:gd name="connsiteX1" fmla="*/ 1712649 w 2023800"/>
              <a:gd name="connsiteY1" fmla="*/ 12334 h 989261"/>
              <a:gd name="connsiteX2" fmla="*/ 1468175 w 2023800"/>
              <a:gd name="connsiteY2" fmla="*/ 31015 h 989261"/>
              <a:gd name="connsiteX3" fmla="*/ 1232825 w 2023800"/>
              <a:gd name="connsiteY3" fmla="*/ 66309 h 989261"/>
              <a:gd name="connsiteX4" fmla="*/ 1035976 w 2023800"/>
              <a:gd name="connsiteY4" fmla="*/ 115035 h 989261"/>
              <a:gd name="connsiteX5" fmla="*/ 864127 w 2023800"/>
              <a:gd name="connsiteY5" fmla="*/ 165101 h 989261"/>
              <a:gd name="connsiteX6" fmla="*/ 697177 w 2023800"/>
              <a:gd name="connsiteY6" fmla="*/ 238125 h 989261"/>
              <a:gd name="connsiteX7" fmla="*/ 536176 w 2023800"/>
              <a:gd name="connsiteY7" fmla="*/ 329831 h 989261"/>
              <a:gd name="connsiteX8" fmla="*/ 415526 w 2023800"/>
              <a:gd name="connsiteY8" fmla="*/ 428626 h 989261"/>
              <a:gd name="connsiteX9" fmla="*/ 298052 w 2023800"/>
              <a:gd name="connsiteY9" fmla="*/ 550009 h 989261"/>
              <a:gd name="connsiteX10" fmla="*/ 199626 w 2023800"/>
              <a:gd name="connsiteY10" fmla="*/ 660033 h 989261"/>
              <a:gd name="connsiteX11" fmla="*/ 123428 w 2023800"/>
              <a:gd name="connsiteY11" fmla="*/ 778242 h 989261"/>
              <a:gd name="connsiteX12" fmla="*/ 0 w 2023800"/>
              <a:gd name="connsiteY12" fmla="*/ 989261 h 98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800" h="989261">
                <a:moveTo>
                  <a:pt x="2023800" y="0"/>
                </a:moveTo>
                <a:cubicBezTo>
                  <a:pt x="1969296" y="2646"/>
                  <a:pt x="1820599" y="3867"/>
                  <a:pt x="1712649" y="12334"/>
                </a:cubicBezTo>
                <a:lnTo>
                  <a:pt x="1468175" y="31015"/>
                </a:lnTo>
                <a:cubicBezTo>
                  <a:pt x="1386154" y="39482"/>
                  <a:pt x="1291562" y="55197"/>
                  <a:pt x="1232825" y="66309"/>
                </a:cubicBezTo>
                <a:cubicBezTo>
                  <a:pt x="1174088" y="77421"/>
                  <a:pt x="1098947" y="97044"/>
                  <a:pt x="1035976" y="115035"/>
                </a:cubicBezTo>
                <a:cubicBezTo>
                  <a:pt x="946547" y="137789"/>
                  <a:pt x="921806" y="144464"/>
                  <a:pt x="864127" y="165101"/>
                </a:cubicBezTo>
                <a:cubicBezTo>
                  <a:pt x="806448" y="185738"/>
                  <a:pt x="751152" y="212196"/>
                  <a:pt x="697177" y="238125"/>
                </a:cubicBezTo>
                <a:cubicBezTo>
                  <a:pt x="643202" y="264054"/>
                  <a:pt x="584330" y="296493"/>
                  <a:pt x="536176" y="329831"/>
                </a:cubicBezTo>
                <a:cubicBezTo>
                  <a:pt x="488022" y="363169"/>
                  <a:pt x="455213" y="393701"/>
                  <a:pt x="415526" y="428626"/>
                </a:cubicBezTo>
                <a:cubicBezTo>
                  <a:pt x="375839" y="463551"/>
                  <a:pt x="333506" y="512438"/>
                  <a:pt x="298052" y="550009"/>
                </a:cubicBezTo>
                <a:cubicBezTo>
                  <a:pt x="262598" y="587580"/>
                  <a:pt x="228201" y="621933"/>
                  <a:pt x="199626" y="660033"/>
                </a:cubicBezTo>
                <a:cubicBezTo>
                  <a:pt x="171051" y="698133"/>
                  <a:pt x="158353" y="723209"/>
                  <a:pt x="123428" y="778242"/>
                </a:cubicBezTo>
                <a:cubicBezTo>
                  <a:pt x="73157" y="848092"/>
                  <a:pt x="48154" y="892953"/>
                  <a:pt x="0" y="989261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312EB2-7C40-E292-6B8F-A7A05C1E94B8}"/>
                  </a:ext>
                </a:extLst>
              </p:cNvPr>
              <p:cNvSpPr txBox="1"/>
              <p:nvPr/>
            </p:nvSpPr>
            <p:spPr>
              <a:xfrm>
                <a:off x="6870592" y="373336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312EB2-7C40-E292-6B8F-A7A05C1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592" y="3733368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B3123E-621E-34D4-CF6D-34109D1ED4FD}"/>
                  </a:ext>
                </a:extLst>
              </p:cNvPr>
              <p:cNvSpPr txBox="1"/>
              <p:nvPr/>
            </p:nvSpPr>
            <p:spPr>
              <a:xfrm>
                <a:off x="67929" y="970051"/>
                <a:ext cx="4448527" cy="112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B3123E-621E-34D4-CF6D-34109D1E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" y="970051"/>
                <a:ext cx="4448527" cy="11203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9360EC-AC6D-B756-218B-65C3BB85627F}"/>
                  </a:ext>
                </a:extLst>
              </p:cNvPr>
              <p:cNvSpPr txBox="1"/>
              <p:nvPr/>
            </p:nvSpPr>
            <p:spPr>
              <a:xfrm>
                <a:off x="1911875" y="4709190"/>
                <a:ext cx="65898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9360EC-AC6D-B756-218B-65C3BB856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875" y="4709190"/>
                <a:ext cx="658984" cy="495649"/>
              </a:xfrm>
              <a:prstGeom prst="rect">
                <a:avLst/>
              </a:prstGeom>
              <a:blipFill>
                <a:blip r:embed="rId11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85432E-C13D-4395-D521-B5D4ECDA93B0}"/>
                  </a:ext>
                </a:extLst>
              </p:cNvPr>
              <p:cNvSpPr txBox="1"/>
              <p:nvPr/>
            </p:nvSpPr>
            <p:spPr>
              <a:xfrm>
                <a:off x="2212173" y="430904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85432E-C13D-4395-D521-B5D4ECDA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173" y="4309044"/>
                <a:ext cx="184731" cy="369332"/>
              </a:xfrm>
              <a:prstGeom prst="rect">
                <a:avLst/>
              </a:prstGeom>
              <a:blipFill>
                <a:blip r:embed="rId12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86E135-AA9C-832C-0A59-D520CE090D6C}"/>
                  </a:ext>
                </a:extLst>
              </p:cNvPr>
              <p:cNvSpPr txBox="1"/>
              <p:nvPr/>
            </p:nvSpPr>
            <p:spPr>
              <a:xfrm>
                <a:off x="4362927" y="622634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86E135-AA9C-832C-0A59-D520CE09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27" y="6226348"/>
                <a:ext cx="184731" cy="369332"/>
              </a:xfrm>
              <a:prstGeom prst="rect">
                <a:avLst/>
              </a:prstGeom>
              <a:blipFill>
                <a:blip r:embed="rId13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6C43A4F0-B171-E552-A4BA-1F1A67735591}"/>
              </a:ext>
            </a:extLst>
          </p:cNvPr>
          <p:cNvSpPr/>
          <p:nvPr/>
        </p:nvSpPr>
        <p:spPr>
          <a:xfrm flipV="1">
            <a:off x="2526041" y="5021906"/>
            <a:ext cx="1836885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003888-3ACD-8063-9436-AC40C04E47E6}"/>
                  </a:ext>
                </a:extLst>
              </p:cNvPr>
              <p:cNvSpPr txBox="1"/>
              <p:nvPr/>
            </p:nvSpPr>
            <p:spPr>
              <a:xfrm>
                <a:off x="2981073" y="5679059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003888-3ACD-8063-9436-AC40C04E4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73" y="5679059"/>
                <a:ext cx="566309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56E962-F68E-4EB6-BD22-EE08A700BA99}"/>
                  </a:ext>
                </a:extLst>
              </p:cNvPr>
              <p:cNvSpPr txBox="1"/>
              <p:nvPr/>
            </p:nvSpPr>
            <p:spPr>
              <a:xfrm>
                <a:off x="4890302" y="2032009"/>
                <a:ext cx="3041502" cy="910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56E962-F68E-4EB6-BD22-EE08A700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302" y="2032009"/>
                <a:ext cx="3041502" cy="910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/>
              <p:nvPr/>
            </p:nvSpPr>
            <p:spPr>
              <a:xfrm>
                <a:off x="8928349" y="2908713"/>
                <a:ext cx="2135328" cy="881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349" y="2908713"/>
                <a:ext cx="2135328" cy="8812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303D66-75D3-342F-15E8-FD27C1FBC618}"/>
                  </a:ext>
                </a:extLst>
              </p:cNvPr>
              <p:cNvSpPr txBox="1"/>
              <p:nvPr/>
            </p:nvSpPr>
            <p:spPr>
              <a:xfrm>
                <a:off x="8269420" y="207298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303D66-75D3-342F-15E8-FD27C1FBC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420" y="2072986"/>
                <a:ext cx="184731" cy="369332"/>
              </a:xfrm>
              <a:prstGeom prst="rect">
                <a:avLst/>
              </a:prstGeom>
              <a:blipFill>
                <a:blip r:embed="rId17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7C0076-13F1-57D4-DB8C-FDFD55B04063}"/>
                  </a:ext>
                </a:extLst>
              </p:cNvPr>
              <p:cNvSpPr txBox="1"/>
              <p:nvPr/>
            </p:nvSpPr>
            <p:spPr>
              <a:xfrm>
                <a:off x="7911255" y="3522528"/>
                <a:ext cx="642257" cy="44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7C0076-13F1-57D4-DB8C-FDFD55B0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255" y="3522528"/>
                <a:ext cx="642257" cy="44294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/>
              <p:nvPr/>
            </p:nvSpPr>
            <p:spPr>
              <a:xfrm>
                <a:off x="10475636" y="27171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636" y="2717184"/>
                <a:ext cx="184731" cy="369332"/>
              </a:xfrm>
              <a:prstGeom prst="rect">
                <a:avLst/>
              </a:prstGeom>
              <a:blipFill>
                <a:blip r:embed="rId19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 41">
            <a:extLst>
              <a:ext uri="{FF2B5EF4-FFF2-40B4-BE49-F238E27FC236}">
                <a16:creationId xmlns:a16="http://schemas.microsoft.com/office/drawing/2014/main" id="{D9379D40-93BE-0C50-836E-8721F735D32F}"/>
              </a:ext>
            </a:extLst>
          </p:cNvPr>
          <p:cNvSpPr/>
          <p:nvPr/>
        </p:nvSpPr>
        <p:spPr>
          <a:xfrm rot="10800000" flipH="1" flipV="1">
            <a:off x="8577890" y="2686145"/>
            <a:ext cx="2033245" cy="1087639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59798 w 2004474"/>
              <a:gd name="connsiteY10" fmla="*/ 663575 h 911250"/>
              <a:gd name="connsiteX11" fmla="*/ 83599 w 2004474"/>
              <a:gd name="connsiteY11" fmla="*/ 774700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80011 w 2004474"/>
              <a:gd name="connsiteY10" fmla="*/ 670660 h 911250"/>
              <a:gd name="connsiteX11" fmla="*/ 83599 w 2004474"/>
              <a:gd name="connsiteY11" fmla="*/ 774700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80011 w 2004474"/>
              <a:gd name="connsiteY10" fmla="*/ 670660 h 911250"/>
              <a:gd name="connsiteX11" fmla="*/ 95727 w 2004474"/>
              <a:gd name="connsiteY11" fmla="*/ 788869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59798 w 2004474"/>
              <a:gd name="connsiteY10" fmla="*/ 670660 h 911250"/>
              <a:gd name="connsiteX11" fmla="*/ 95727 w 2004474"/>
              <a:gd name="connsiteY11" fmla="*/ 788869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59798 w 2004474"/>
              <a:gd name="connsiteY10" fmla="*/ 670660 h 911250"/>
              <a:gd name="connsiteX11" fmla="*/ 83599 w 2004474"/>
              <a:gd name="connsiteY11" fmla="*/ 788869 h 911250"/>
              <a:gd name="connsiteX12" fmla="*/ 0 w 2004474"/>
              <a:gd name="connsiteY12" fmla="*/ 911250 h 911250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2004474 w 2004474"/>
              <a:gd name="connsiteY0" fmla="*/ 0 h 939589"/>
              <a:gd name="connsiteX1" fmla="*/ 1693323 w 2004474"/>
              <a:gd name="connsiteY1" fmla="*/ 15876 h 939589"/>
              <a:gd name="connsiteX2" fmla="*/ 1448849 w 2004474"/>
              <a:gd name="connsiteY2" fmla="*/ 38100 h 939589"/>
              <a:gd name="connsiteX3" fmla="*/ 1201198 w 2004474"/>
              <a:gd name="connsiteY3" fmla="*/ 69852 h 939589"/>
              <a:gd name="connsiteX4" fmla="*/ 1004349 w 2004474"/>
              <a:gd name="connsiteY4" fmla="*/ 107950 h 939589"/>
              <a:gd name="connsiteX5" fmla="*/ 820198 w 2004474"/>
              <a:gd name="connsiteY5" fmla="*/ 165100 h 939589"/>
              <a:gd name="connsiteX6" fmla="*/ 661449 w 2004474"/>
              <a:gd name="connsiteY6" fmla="*/ 238125 h 939589"/>
              <a:gd name="connsiteX7" fmla="*/ 496348 w 2004474"/>
              <a:gd name="connsiteY7" fmla="*/ 333375 h 939589"/>
              <a:gd name="connsiteX8" fmla="*/ 375698 w 2004474"/>
              <a:gd name="connsiteY8" fmla="*/ 428626 h 939589"/>
              <a:gd name="connsiteX9" fmla="*/ 258224 w 2004474"/>
              <a:gd name="connsiteY9" fmla="*/ 542925 h 939589"/>
              <a:gd name="connsiteX10" fmla="*/ 159798 w 2004474"/>
              <a:gd name="connsiteY10" fmla="*/ 670660 h 939589"/>
              <a:gd name="connsiteX11" fmla="*/ 83599 w 2004474"/>
              <a:gd name="connsiteY11" fmla="*/ 788869 h 939589"/>
              <a:gd name="connsiteX12" fmla="*/ 0 w 2004474"/>
              <a:gd name="connsiteY12" fmla="*/ 939589 h 939589"/>
              <a:gd name="connsiteX0" fmla="*/ 2004474 w 2004474"/>
              <a:gd name="connsiteY0" fmla="*/ 0 h 939589"/>
              <a:gd name="connsiteX1" fmla="*/ 1693323 w 2004474"/>
              <a:gd name="connsiteY1" fmla="*/ 15876 h 939589"/>
              <a:gd name="connsiteX2" fmla="*/ 1448849 w 2004474"/>
              <a:gd name="connsiteY2" fmla="*/ 38100 h 939589"/>
              <a:gd name="connsiteX3" fmla="*/ 1201198 w 2004474"/>
              <a:gd name="connsiteY3" fmla="*/ 69852 h 939589"/>
              <a:gd name="connsiteX4" fmla="*/ 1004349 w 2004474"/>
              <a:gd name="connsiteY4" fmla="*/ 107950 h 939589"/>
              <a:gd name="connsiteX5" fmla="*/ 820198 w 2004474"/>
              <a:gd name="connsiteY5" fmla="*/ 165100 h 939589"/>
              <a:gd name="connsiteX6" fmla="*/ 661449 w 2004474"/>
              <a:gd name="connsiteY6" fmla="*/ 238125 h 939589"/>
              <a:gd name="connsiteX7" fmla="*/ 496348 w 2004474"/>
              <a:gd name="connsiteY7" fmla="*/ 333375 h 939589"/>
              <a:gd name="connsiteX8" fmla="*/ 375698 w 2004474"/>
              <a:gd name="connsiteY8" fmla="*/ 428626 h 939589"/>
              <a:gd name="connsiteX9" fmla="*/ 258224 w 2004474"/>
              <a:gd name="connsiteY9" fmla="*/ 542925 h 939589"/>
              <a:gd name="connsiteX10" fmla="*/ 159798 w 2004474"/>
              <a:gd name="connsiteY10" fmla="*/ 670660 h 939589"/>
              <a:gd name="connsiteX11" fmla="*/ 83599 w 2004474"/>
              <a:gd name="connsiteY11" fmla="*/ 788869 h 939589"/>
              <a:gd name="connsiteX12" fmla="*/ 42561 w 2004474"/>
              <a:gd name="connsiteY12" fmla="*/ 860300 h 939589"/>
              <a:gd name="connsiteX13" fmla="*/ 0 w 2004474"/>
              <a:gd name="connsiteY13" fmla="*/ 939589 h 939589"/>
              <a:gd name="connsiteX0" fmla="*/ 2004474 w 2004474"/>
              <a:gd name="connsiteY0" fmla="*/ 0 h 939589"/>
              <a:gd name="connsiteX1" fmla="*/ 1693323 w 2004474"/>
              <a:gd name="connsiteY1" fmla="*/ 15876 h 939589"/>
              <a:gd name="connsiteX2" fmla="*/ 1448849 w 2004474"/>
              <a:gd name="connsiteY2" fmla="*/ 38100 h 939589"/>
              <a:gd name="connsiteX3" fmla="*/ 1201198 w 2004474"/>
              <a:gd name="connsiteY3" fmla="*/ 69852 h 939589"/>
              <a:gd name="connsiteX4" fmla="*/ 1004349 w 2004474"/>
              <a:gd name="connsiteY4" fmla="*/ 107950 h 939589"/>
              <a:gd name="connsiteX5" fmla="*/ 820198 w 2004474"/>
              <a:gd name="connsiteY5" fmla="*/ 165100 h 939589"/>
              <a:gd name="connsiteX6" fmla="*/ 661449 w 2004474"/>
              <a:gd name="connsiteY6" fmla="*/ 238125 h 939589"/>
              <a:gd name="connsiteX7" fmla="*/ 496348 w 2004474"/>
              <a:gd name="connsiteY7" fmla="*/ 333375 h 939589"/>
              <a:gd name="connsiteX8" fmla="*/ 375698 w 2004474"/>
              <a:gd name="connsiteY8" fmla="*/ 428626 h 939589"/>
              <a:gd name="connsiteX9" fmla="*/ 258224 w 2004474"/>
              <a:gd name="connsiteY9" fmla="*/ 542925 h 939589"/>
              <a:gd name="connsiteX10" fmla="*/ 159798 w 2004474"/>
              <a:gd name="connsiteY10" fmla="*/ 670660 h 939589"/>
              <a:gd name="connsiteX11" fmla="*/ 125829 w 2004474"/>
              <a:gd name="connsiteY11" fmla="*/ 720713 h 939589"/>
              <a:gd name="connsiteX12" fmla="*/ 83599 w 2004474"/>
              <a:gd name="connsiteY12" fmla="*/ 788869 h 939589"/>
              <a:gd name="connsiteX13" fmla="*/ 42561 w 2004474"/>
              <a:gd name="connsiteY13" fmla="*/ 860300 h 939589"/>
              <a:gd name="connsiteX14" fmla="*/ 0 w 2004474"/>
              <a:gd name="connsiteY14" fmla="*/ 939589 h 93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4474" h="939589">
                <a:moveTo>
                  <a:pt x="2004474" y="0"/>
                </a:moveTo>
                <a:cubicBezTo>
                  <a:pt x="1949970" y="2646"/>
                  <a:pt x="1801273" y="7409"/>
                  <a:pt x="1693323" y="15876"/>
                </a:cubicBezTo>
                <a:lnTo>
                  <a:pt x="1448849" y="38100"/>
                </a:lnTo>
                <a:cubicBezTo>
                  <a:pt x="1366828" y="46567"/>
                  <a:pt x="1259935" y="58740"/>
                  <a:pt x="1201198" y="69852"/>
                </a:cubicBezTo>
                <a:cubicBezTo>
                  <a:pt x="1142461" y="80964"/>
                  <a:pt x="1067320" y="89959"/>
                  <a:pt x="1004349" y="107950"/>
                </a:cubicBezTo>
                <a:cubicBezTo>
                  <a:pt x="914920" y="130704"/>
                  <a:pt x="877877" y="144463"/>
                  <a:pt x="820198" y="165100"/>
                </a:cubicBezTo>
                <a:cubicBezTo>
                  <a:pt x="762519" y="185737"/>
                  <a:pt x="715424" y="212196"/>
                  <a:pt x="661449" y="238125"/>
                </a:cubicBezTo>
                <a:cubicBezTo>
                  <a:pt x="607474" y="264054"/>
                  <a:pt x="544502" y="300037"/>
                  <a:pt x="496348" y="333375"/>
                </a:cubicBezTo>
                <a:cubicBezTo>
                  <a:pt x="448194" y="366713"/>
                  <a:pt x="415385" y="393701"/>
                  <a:pt x="375698" y="428626"/>
                </a:cubicBezTo>
                <a:cubicBezTo>
                  <a:pt x="336011" y="463551"/>
                  <a:pt x="293678" y="505354"/>
                  <a:pt x="258224" y="542925"/>
                </a:cubicBezTo>
                <a:cubicBezTo>
                  <a:pt x="222770" y="580496"/>
                  <a:pt x="181864" y="641557"/>
                  <a:pt x="159798" y="670660"/>
                </a:cubicBezTo>
                <a:cubicBezTo>
                  <a:pt x="137732" y="699763"/>
                  <a:pt x="138529" y="701012"/>
                  <a:pt x="125829" y="720713"/>
                </a:cubicBezTo>
                <a:cubicBezTo>
                  <a:pt x="113129" y="740414"/>
                  <a:pt x="97477" y="765076"/>
                  <a:pt x="83599" y="788869"/>
                </a:cubicBezTo>
                <a:cubicBezTo>
                  <a:pt x="69721" y="812662"/>
                  <a:pt x="56494" y="835180"/>
                  <a:pt x="42561" y="860300"/>
                </a:cubicBezTo>
                <a:cubicBezTo>
                  <a:pt x="28628" y="885420"/>
                  <a:pt x="7697" y="925845"/>
                  <a:pt x="0" y="939589"/>
                </a:cubicBezTo>
              </a:path>
            </a:pathLst>
          </a:cu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D93115-9823-93B1-AD36-F01DACDD1DB4}"/>
                  </a:ext>
                </a:extLst>
              </p:cNvPr>
              <p:cNvSpPr txBox="1"/>
              <p:nvPr/>
            </p:nvSpPr>
            <p:spPr>
              <a:xfrm>
                <a:off x="3547382" y="4559081"/>
                <a:ext cx="2894273" cy="11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D93115-9823-93B1-AD36-F01DACDD1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82" y="4559081"/>
                <a:ext cx="2894273" cy="11543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1FD643FF-7786-01F4-55AB-A3BA231C42EA}"/>
              </a:ext>
            </a:extLst>
          </p:cNvPr>
          <p:cNvSpPr/>
          <p:nvPr/>
        </p:nvSpPr>
        <p:spPr>
          <a:xfrm flipH="1">
            <a:off x="1269493" y="215785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5C81619-4BD9-0C54-825F-6C9D9D7E0289}"/>
              </a:ext>
            </a:extLst>
          </p:cNvPr>
          <p:cNvSpPr/>
          <p:nvPr/>
        </p:nvSpPr>
        <p:spPr>
          <a:xfrm flipH="1">
            <a:off x="4924846" y="209035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CA30F90-94DD-E0C1-9C7F-47DCDE5B61C6}"/>
              </a:ext>
            </a:extLst>
          </p:cNvPr>
          <p:cNvSpPr/>
          <p:nvPr/>
        </p:nvSpPr>
        <p:spPr>
          <a:xfrm rot="5400000" flipH="1">
            <a:off x="5952842" y="264878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4DFBDC0-EB39-A876-6919-C8930DF2A6A5}"/>
              </a:ext>
            </a:extLst>
          </p:cNvPr>
          <p:cNvSpPr/>
          <p:nvPr/>
        </p:nvSpPr>
        <p:spPr>
          <a:xfrm flipH="1">
            <a:off x="2480323" y="4634143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A561E0A-A4DA-DCB2-87AC-A67CD8109201}"/>
              </a:ext>
            </a:extLst>
          </p:cNvPr>
          <p:cNvSpPr/>
          <p:nvPr/>
        </p:nvSpPr>
        <p:spPr>
          <a:xfrm rot="5400000" flipH="1">
            <a:off x="3508319" y="5192573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0DB19BE-9647-9E1F-3D14-3B382BCE951F}"/>
              </a:ext>
            </a:extLst>
          </p:cNvPr>
          <p:cNvSpPr/>
          <p:nvPr/>
        </p:nvSpPr>
        <p:spPr>
          <a:xfrm flipH="1">
            <a:off x="8531386" y="2308681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E0165C7-776D-A70C-E03F-001FDBFE9B50}"/>
              </a:ext>
            </a:extLst>
          </p:cNvPr>
          <p:cNvSpPr/>
          <p:nvPr/>
        </p:nvSpPr>
        <p:spPr>
          <a:xfrm rot="5400000" flipH="1">
            <a:off x="9571260" y="1623410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522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BA1C6-953F-C30C-18DC-73E5B28E4117}"/>
                  </a:ext>
                </a:extLst>
              </p:cNvPr>
              <p:cNvSpPr txBox="1"/>
              <p:nvPr/>
            </p:nvSpPr>
            <p:spPr>
              <a:xfrm>
                <a:off x="0" y="915143"/>
                <a:ext cx="12358687" cy="79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𝑚𝑣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BA1C6-953F-C30C-18DC-73E5B28E4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5143"/>
                <a:ext cx="12358687" cy="793615"/>
              </a:xfrm>
              <a:prstGeom prst="rect">
                <a:avLst/>
              </a:prstGeom>
              <a:blipFill>
                <a:blip r:embed="rId2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/>
              <p:nvPr/>
            </p:nvSpPr>
            <p:spPr>
              <a:xfrm>
                <a:off x="5436539" y="4189397"/>
                <a:ext cx="2554638" cy="859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39" y="4189397"/>
                <a:ext cx="2554638" cy="859531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22DB512-806E-9F4D-7D14-2B0164211CEB}"/>
              </a:ext>
            </a:extLst>
          </p:cNvPr>
          <p:cNvSpPr txBox="1"/>
          <p:nvPr/>
        </p:nvSpPr>
        <p:spPr>
          <a:xfrm>
            <a:off x="119730" y="165068"/>
            <a:ext cx="408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Lagrangian Mechanics: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3EC4D-7A10-337B-C02B-FC8529987B1D}"/>
              </a:ext>
            </a:extLst>
          </p:cNvPr>
          <p:cNvSpPr txBox="1"/>
          <p:nvPr/>
        </p:nvSpPr>
        <p:spPr>
          <a:xfrm>
            <a:off x="119730" y="2349862"/>
            <a:ext cx="431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Hamiltonian Mechanics: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5141F9-180C-9339-7D02-BBFB96BB5336}"/>
                  </a:ext>
                </a:extLst>
              </p:cNvPr>
              <p:cNvSpPr txBox="1"/>
              <p:nvPr/>
            </p:nvSpPr>
            <p:spPr>
              <a:xfrm>
                <a:off x="4003965" y="-33073"/>
                <a:ext cx="3212519" cy="1014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5141F9-180C-9339-7D02-BBFB96BB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965" y="-33073"/>
                <a:ext cx="3212519" cy="1014317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E299BD-2A68-9827-28B0-35C31CE14F78}"/>
                  </a:ext>
                </a:extLst>
              </p:cNvPr>
              <p:cNvSpPr txBox="1"/>
              <p:nvPr/>
            </p:nvSpPr>
            <p:spPr>
              <a:xfrm>
                <a:off x="4003965" y="1761796"/>
                <a:ext cx="3212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E299BD-2A68-9827-28B0-35C31CE1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965" y="1761796"/>
                <a:ext cx="321251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/>
              <p:nvPr/>
            </p:nvSpPr>
            <p:spPr>
              <a:xfrm>
                <a:off x="4729259" y="2447350"/>
                <a:ext cx="2128741" cy="728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259" y="2447350"/>
                <a:ext cx="2128741" cy="728533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/>
              <p:nvPr/>
            </p:nvSpPr>
            <p:spPr>
              <a:xfrm>
                <a:off x="7173621" y="2354760"/>
                <a:ext cx="2128741" cy="891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621" y="2354760"/>
                <a:ext cx="2128741" cy="891719"/>
              </a:xfrm>
              <a:prstGeom prst="rect">
                <a:avLst/>
              </a:prstGeom>
              <a:blipFill>
                <a:blip r:embed="rId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/>
              <p:nvPr/>
            </p:nvSpPr>
            <p:spPr>
              <a:xfrm>
                <a:off x="119730" y="3289867"/>
                <a:ext cx="11261083" cy="85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𝑝𝑣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3289867"/>
                <a:ext cx="11261083" cy="858505"/>
              </a:xfrm>
              <a:prstGeom prst="rect">
                <a:avLst/>
              </a:prstGeom>
              <a:blipFill>
                <a:blip r:embed="rId8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/>
              <p:nvPr/>
            </p:nvSpPr>
            <p:spPr>
              <a:xfrm>
                <a:off x="1131005" y="4919489"/>
                <a:ext cx="3548023" cy="1146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05" y="4919489"/>
                <a:ext cx="3548023" cy="1146981"/>
              </a:xfrm>
              <a:prstGeom prst="rect">
                <a:avLst/>
              </a:prstGeom>
              <a:blipFill>
                <a:blip r:embed="rId9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/>
              <p:nvPr/>
            </p:nvSpPr>
            <p:spPr>
              <a:xfrm>
                <a:off x="1188897" y="4081290"/>
                <a:ext cx="3012015" cy="1075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  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7" y="4081290"/>
                <a:ext cx="3012015" cy="1075744"/>
              </a:xfrm>
              <a:prstGeom prst="rect">
                <a:avLst/>
              </a:prstGeom>
              <a:blipFill>
                <a:blip r:embed="rId10"/>
                <a:stretch>
                  <a:fillRect r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/>
              <p:nvPr/>
            </p:nvSpPr>
            <p:spPr>
              <a:xfrm>
                <a:off x="5914655" y="5077480"/>
                <a:ext cx="151663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655" y="5077480"/>
                <a:ext cx="1516633" cy="830997"/>
              </a:xfrm>
              <a:prstGeom prst="rect">
                <a:avLst/>
              </a:prstGeom>
              <a:blipFill>
                <a:blip r:embed="rId11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11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83672" y="0"/>
            <a:ext cx="1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Particle Under Linear Drag for Lagrangian and Hamiltonian Mechanics: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/>
              <p:nvPr/>
            </p:nvSpPr>
            <p:spPr>
              <a:xfrm>
                <a:off x="643332" y="698993"/>
                <a:ext cx="3711693" cy="112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2" y="698993"/>
                <a:ext cx="3711693" cy="1120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/>
              <p:nvPr/>
            </p:nvSpPr>
            <p:spPr>
              <a:xfrm>
                <a:off x="6646865" y="339927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865" y="3399274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BD5AD8-837D-C552-992B-64B2D6EB952F}"/>
                  </a:ext>
                </a:extLst>
              </p:cNvPr>
              <p:cNvSpPr txBox="1"/>
              <p:nvPr/>
            </p:nvSpPr>
            <p:spPr>
              <a:xfrm>
                <a:off x="880968" y="166678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BD5AD8-837D-C552-992B-64B2D6EB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1666782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176DC1-AEBF-1BA7-968C-DDEEEF2FEB47}"/>
                  </a:ext>
                </a:extLst>
              </p:cNvPr>
              <p:cNvSpPr txBox="1"/>
              <p:nvPr/>
            </p:nvSpPr>
            <p:spPr>
              <a:xfrm>
                <a:off x="107831" y="2018008"/>
                <a:ext cx="1188432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176DC1-AEBF-1BA7-968C-DDEEEF2F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1" y="2018008"/>
                <a:ext cx="1188432" cy="566694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B87330-A3DB-109B-9C36-62575E3EAB11}"/>
                  </a:ext>
                </a:extLst>
              </p:cNvPr>
              <p:cNvSpPr txBox="1"/>
              <p:nvPr/>
            </p:nvSpPr>
            <p:spPr>
              <a:xfrm>
                <a:off x="884341" y="310226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B87330-A3DB-109B-9C36-62575E3EA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41" y="3102265"/>
                <a:ext cx="184731" cy="369332"/>
              </a:xfrm>
              <a:prstGeom prst="rect">
                <a:avLst/>
              </a:prstGeom>
              <a:blipFill>
                <a:blip r:embed="rId7"/>
                <a:stretch>
                  <a:fillRect r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E3B7EA26-4743-79C9-13BF-8DC81C7E15A8}"/>
              </a:ext>
            </a:extLst>
          </p:cNvPr>
          <p:cNvSpPr/>
          <p:nvPr/>
        </p:nvSpPr>
        <p:spPr>
          <a:xfrm>
            <a:off x="1293124" y="2348056"/>
            <a:ext cx="2051776" cy="96520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8215A5A-47E4-4189-5506-9FF7CF6F7DBA}"/>
                  </a:ext>
                </a:extLst>
              </p:cNvPr>
              <p:cNvSpPr txBox="1"/>
              <p:nvPr/>
            </p:nvSpPr>
            <p:spPr>
              <a:xfrm>
                <a:off x="3195995" y="3575419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8215A5A-47E4-4189-5506-9FF7CF6F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95" y="3575419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2BB867-61C5-2F61-4692-8D70166A7D8A}"/>
                  </a:ext>
                </a:extLst>
              </p:cNvPr>
              <p:cNvSpPr txBox="1"/>
              <p:nvPr/>
            </p:nvSpPr>
            <p:spPr>
              <a:xfrm>
                <a:off x="4434681" y="2103412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2BB867-61C5-2F61-4692-8D70166A7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681" y="2103412"/>
                <a:ext cx="296732" cy="369332"/>
              </a:xfrm>
              <a:prstGeom prst="rect">
                <a:avLst/>
              </a:prstGeom>
              <a:blipFill>
                <a:blip r:embed="rId9"/>
                <a:stretch>
                  <a:fillRect r="-244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EFA59EB-8AC0-2425-1EFC-E316C25FD86F}"/>
                  </a:ext>
                </a:extLst>
              </p:cNvPr>
              <p:cNvSpPr txBox="1"/>
              <p:nvPr/>
            </p:nvSpPr>
            <p:spPr>
              <a:xfrm>
                <a:off x="4545058" y="164388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EFA59EB-8AC0-2425-1EFC-E316C25F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58" y="1643880"/>
                <a:ext cx="184731" cy="369332"/>
              </a:xfrm>
              <a:prstGeom prst="rect">
                <a:avLst/>
              </a:prstGeom>
              <a:blipFill>
                <a:blip r:embed="rId10"/>
                <a:stretch>
                  <a:fillRect r="-6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eform 67">
            <a:extLst>
              <a:ext uri="{FF2B5EF4-FFF2-40B4-BE49-F238E27FC236}">
                <a16:creationId xmlns:a16="http://schemas.microsoft.com/office/drawing/2014/main" id="{8E4B4F5F-C9A0-D60F-87C9-A2C8CAFEAEBD}"/>
              </a:ext>
            </a:extLst>
          </p:cNvPr>
          <p:cNvSpPr/>
          <p:nvPr/>
        </p:nvSpPr>
        <p:spPr>
          <a:xfrm rot="5400000" flipH="1">
            <a:off x="5844004" y="1275991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25400">
            <a:solidFill>
              <a:schemeClr val="accent2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876071D-2729-FEEB-ADBA-E4A2BE4409DF}"/>
              </a:ext>
            </a:extLst>
          </p:cNvPr>
          <p:cNvSpPr/>
          <p:nvPr/>
        </p:nvSpPr>
        <p:spPr>
          <a:xfrm flipV="1">
            <a:off x="4872064" y="2323661"/>
            <a:ext cx="2023800" cy="11451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02925 w 2023800"/>
              <a:gd name="connsiteY11" fmla="*/ 774700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9419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89261"/>
              <a:gd name="connsiteX1" fmla="*/ 1712649 w 2023800"/>
              <a:gd name="connsiteY1" fmla="*/ 12334 h 989261"/>
              <a:gd name="connsiteX2" fmla="*/ 1468175 w 2023800"/>
              <a:gd name="connsiteY2" fmla="*/ 31015 h 989261"/>
              <a:gd name="connsiteX3" fmla="*/ 1232825 w 2023800"/>
              <a:gd name="connsiteY3" fmla="*/ 66309 h 989261"/>
              <a:gd name="connsiteX4" fmla="*/ 1035976 w 2023800"/>
              <a:gd name="connsiteY4" fmla="*/ 115035 h 989261"/>
              <a:gd name="connsiteX5" fmla="*/ 864127 w 2023800"/>
              <a:gd name="connsiteY5" fmla="*/ 165101 h 989261"/>
              <a:gd name="connsiteX6" fmla="*/ 697177 w 2023800"/>
              <a:gd name="connsiteY6" fmla="*/ 238125 h 989261"/>
              <a:gd name="connsiteX7" fmla="*/ 536176 w 2023800"/>
              <a:gd name="connsiteY7" fmla="*/ 329831 h 989261"/>
              <a:gd name="connsiteX8" fmla="*/ 415526 w 2023800"/>
              <a:gd name="connsiteY8" fmla="*/ 428626 h 989261"/>
              <a:gd name="connsiteX9" fmla="*/ 298052 w 2023800"/>
              <a:gd name="connsiteY9" fmla="*/ 550009 h 989261"/>
              <a:gd name="connsiteX10" fmla="*/ 199626 w 2023800"/>
              <a:gd name="connsiteY10" fmla="*/ 660033 h 989261"/>
              <a:gd name="connsiteX11" fmla="*/ 123428 w 2023800"/>
              <a:gd name="connsiteY11" fmla="*/ 778242 h 989261"/>
              <a:gd name="connsiteX12" fmla="*/ 0 w 2023800"/>
              <a:gd name="connsiteY12" fmla="*/ 989261 h 98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800" h="989261">
                <a:moveTo>
                  <a:pt x="2023800" y="0"/>
                </a:moveTo>
                <a:cubicBezTo>
                  <a:pt x="1969296" y="2646"/>
                  <a:pt x="1820599" y="3867"/>
                  <a:pt x="1712649" y="12334"/>
                </a:cubicBezTo>
                <a:lnTo>
                  <a:pt x="1468175" y="31015"/>
                </a:lnTo>
                <a:cubicBezTo>
                  <a:pt x="1386154" y="39482"/>
                  <a:pt x="1291562" y="55197"/>
                  <a:pt x="1232825" y="66309"/>
                </a:cubicBezTo>
                <a:cubicBezTo>
                  <a:pt x="1174088" y="77421"/>
                  <a:pt x="1098947" y="97044"/>
                  <a:pt x="1035976" y="115035"/>
                </a:cubicBezTo>
                <a:cubicBezTo>
                  <a:pt x="946547" y="137789"/>
                  <a:pt x="921806" y="144464"/>
                  <a:pt x="864127" y="165101"/>
                </a:cubicBezTo>
                <a:cubicBezTo>
                  <a:pt x="806448" y="185738"/>
                  <a:pt x="751152" y="212196"/>
                  <a:pt x="697177" y="238125"/>
                </a:cubicBezTo>
                <a:cubicBezTo>
                  <a:pt x="643202" y="264054"/>
                  <a:pt x="584330" y="296493"/>
                  <a:pt x="536176" y="329831"/>
                </a:cubicBezTo>
                <a:cubicBezTo>
                  <a:pt x="488022" y="363169"/>
                  <a:pt x="455213" y="393701"/>
                  <a:pt x="415526" y="428626"/>
                </a:cubicBezTo>
                <a:cubicBezTo>
                  <a:pt x="375839" y="463551"/>
                  <a:pt x="333506" y="512438"/>
                  <a:pt x="298052" y="550009"/>
                </a:cubicBezTo>
                <a:cubicBezTo>
                  <a:pt x="262598" y="587580"/>
                  <a:pt x="228201" y="621933"/>
                  <a:pt x="199626" y="660033"/>
                </a:cubicBezTo>
                <a:cubicBezTo>
                  <a:pt x="171051" y="698133"/>
                  <a:pt x="158353" y="723209"/>
                  <a:pt x="123428" y="778242"/>
                </a:cubicBezTo>
                <a:cubicBezTo>
                  <a:pt x="73157" y="848092"/>
                  <a:pt x="48154" y="892953"/>
                  <a:pt x="0" y="989261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C01266-6DF2-39D2-10C6-B13D231A7AA2}"/>
                  </a:ext>
                </a:extLst>
              </p:cNvPr>
              <p:cNvSpPr txBox="1"/>
              <p:nvPr/>
            </p:nvSpPr>
            <p:spPr>
              <a:xfrm>
                <a:off x="7646750" y="1997368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C01266-6DF2-39D2-10C6-B13D231A7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750" y="1997368"/>
                <a:ext cx="296732" cy="557397"/>
              </a:xfrm>
              <a:prstGeom prst="rect">
                <a:avLst/>
              </a:prstGeom>
              <a:blipFill>
                <a:blip r:embed="rId13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67423D-11B7-07EA-8838-77F6F12BF571}"/>
                  </a:ext>
                </a:extLst>
              </p:cNvPr>
              <p:cNvSpPr txBox="1"/>
              <p:nvPr/>
            </p:nvSpPr>
            <p:spPr>
              <a:xfrm>
                <a:off x="7800973" y="170664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67423D-11B7-07EA-8838-77F6F12BF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73" y="1706642"/>
                <a:ext cx="184731" cy="369332"/>
              </a:xfrm>
              <a:prstGeom prst="rect">
                <a:avLst/>
              </a:prstGeom>
              <a:blipFill>
                <a:blip r:embed="rId14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93C8D65-DC43-AE60-7E0B-036CAC3F2231}"/>
                  </a:ext>
                </a:extLst>
              </p:cNvPr>
              <p:cNvSpPr txBox="1"/>
              <p:nvPr/>
            </p:nvSpPr>
            <p:spPr>
              <a:xfrm>
                <a:off x="10040329" y="357408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93C8D65-DC43-AE60-7E0B-036CAC3F2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329" y="3574086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 78">
            <a:extLst>
              <a:ext uri="{FF2B5EF4-FFF2-40B4-BE49-F238E27FC236}">
                <a16:creationId xmlns:a16="http://schemas.microsoft.com/office/drawing/2014/main" id="{B3C09E47-710A-5716-897F-26891CF5F2FB}"/>
              </a:ext>
            </a:extLst>
          </p:cNvPr>
          <p:cNvSpPr/>
          <p:nvPr/>
        </p:nvSpPr>
        <p:spPr>
          <a:xfrm flipV="1">
            <a:off x="8114200" y="2380592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8B16BCF0-7643-C553-5ECC-0927E6991BDF}"/>
              </a:ext>
            </a:extLst>
          </p:cNvPr>
          <p:cNvSpPr/>
          <p:nvPr/>
        </p:nvSpPr>
        <p:spPr>
          <a:xfrm flipV="1">
            <a:off x="8110508" y="2379172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11CBC51-0388-17B3-8BE6-838F9D90B7BE}"/>
                  </a:ext>
                </a:extLst>
              </p:cNvPr>
              <p:cNvSpPr txBox="1"/>
              <p:nvPr/>
            </p:nvSpPr>
            <p:spPr>
              <a:xfrm>
                <a:off x="8198794" y="1528297"/>
                <a:ext cx="3190076" cy="120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11CBC51-0388-17B3-8BE6-838F9D90B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794" y="1528297"/>
                <a:ext cx="3190076" cy="120411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55D146-183F-FB4F-3A34-B105D8EC1771}"/>
                  </a:ext>
                </a:extLst>
              </p:cNvPr>
              <p:cNvSpPr txBox="1"/>
              <p:nvPr/>
            </p:nvSpPr>
            <p:spPr>
              <a:xfrm>
                <a:off x="605141" y="4509046"/>
                <a:ext cx="906587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This system can not be currently be described b</a:t>
                </a:r>
                <a:r>
                  <a:rPr lang="en-US" sz="2800" b="0" dirty="0">
                    <a:solidFill>
                      <a:schemeClr val="accent6">
                        <a:lumMod val="75000"/>
                      </a:schemeClr>
                    </a:solidFill>
                  </a:rPr>
                  <a:t>y  Lagrangian or Hamiltonian mechanics</a:t>
                </a:r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55D146-183F-FB4F-3A34-B105D8EC1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41" y="4509046"/>
                <a:ext cx="9065871" cy="1323439"/>
              </a:xfrm>
              <a:prstGeom prst="rect">
                <a:avLst/>
              </a:prstGeom>
              <a:blipFill>
                <a:blip r:embed="rId16"/>
                <a:stretch>
                  <a:fillRect l="-1399" t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5DBA00-2CBE-2BE3-13FB-C3007C1FAF23}"/>
                  </a:ext>
                </a:extLst>
              </p:cNvPr>
              <p:cNvSpPr txBox="1"/>
              <p:nvPr/>
            </p:nvSpPr>
            <p:spPr>
              <a:xfrm>
                <a:off x="5128162" y="1301348"/>
                <a:ext cx="2486450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5DBA00-2CBE-2BE3-13FB-C3007C1FA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162" y="1301348"/>
                <a:ext cx="2486450" cy="461665"/>
              </a:xfrm>
              <a:prstGeom prst="rect">
                <a:avLst/>
              </a:prstGeom>
              <a:blipFill>
                <a:blip r:embed="rId17"/>
                <a:stretch>
                  <a:fillRect l="-24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55">
            <a:extLst>
              <a:ext uri="{FF2B5EF4-FFF2-40B4-BE49-F238E27FC236}">
                <a16:creationId xmlns:a16="http://schemas.microsoft.com/office/drawing/2014/main" id="{3101E8A7-3F01-F3B1-7D26-2FACE6BD85B2}"/>
              </a:ext>
            </a:extLst>
          </p:cNvPr>
          <p:cNvSpPr/>
          <p:nvPr/>
        </p:nvSpPr>
        <p:spPr>
          <a:xfrm flipH="1">
            <a:off x="1250544" y="1918630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70EEC0AF-9089-D70E-6259-997757D931F5}"/>
              </a:ext>
            </a:extLst>
          </p:cNvPr>
          <p:cNvSpPr/>
          <p:nvPr/>
        </p:nvSpPr>
        <p:spPr>
          <a:xfrm rot="5400000" flipH="1">
            <a:off x="2278540" y="2477060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86E47C12-EEC3-DE95-7B3F-E6AB20323B7D}"/>
              </a:ext>
            </a:extLst>
          </p:cNvPr>
          <p:cNvSpPr/>
          <p:nvPr/>
        </p:nvSpPr>
        <p:spPr>
          <a:xfrm rot="5400000" flipH="1">
            <a:off x="2303947" y="127907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EA5CFE0F-ABFA-70F2-A026-324BAFF69EB2}"/>
              </a:ext>
            </a:extLst>
          </p:cNvPr>
          <p:cNvSpPr/>
          <p:nvPr/>
        </p:nvSpPr>
        <p:spPr>
          <a:xfrm flipH="1">
            <a:off x="4809444" y="1893354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7EBABC87-F6D4-0953-3FA4-4B1F1D80E001}"/>
              </a:ext>
            </a:extLst>
          </p:cNvPr>
          <p:cNvSpPr/>
          <p:nvPr/>
        </p:nvSpPr>
        <p:spPr>
          <a:xfrm rot="5400000" flipH="1">
            <a:off x="5837440" y="2451784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042956FA-A985-8F3D-BCEC-84ABFB45525E}"/>
              </a:ext>
            </a:extLst>
          </p:cNvPr>
          <p:cNvSpPr/>
          <p:nvPr/>
        </p:nvSpPr>
        <p:spPr>
          <a:xfrm flipH="1">
            <a:off x="8065359" y="1956116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2945E300-32F0-8CAC-A9DE-31F0EEFEAB60}"/>
              </a:ext>
            </a:extLst>
          </p:cNvPr>
          <p:cNvSpPr/>
          <p:nvPr/>
        </p:nvSpPr>
        <p:spPr>
          <a:xfrm rot="5400000" flipH="1">
            <a:off x="9093355" y="2514546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925491-EC89-1B3A-5E15-3A461112A60E}"/>
                  </a:ext>
                </a:extLst>
              </p:cNvPr>
              <p:cNvSpPr txBox="1"/>
              <p:nvPr/>
            </p:nvSpPr>
            <p:spPr>
              <a:xfrm>
                <a:off x="9033782" y="2372968"/>
                <a:ext cx="2894273" cy="11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925491-EC89-1B3A-5E15-3A461112A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782" y="2372968"/>
                <a:ext cx="2894273" cy="11543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4849E1-6F08-A8E5-D2C9-1A5C8FDDDE5D}"/>
                  </a:ext>
                </a:extLst>
              </p:cNvPr>
              <p:cNvSpPr txBox="1"/>
              <p:nvPr/>
            </p:nvSpPr>
            <p:spPr>
              <a:xfrm>
                <a:off x="5266136" y="2130353"/>
                <a:ext cx="2706318" cy="13764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4849E1-6F08-A8E5-D2C9-1A5C8FDDD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136" y="2130353"/>
                <a:ext cx="2706318" cy="13764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4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2ECC9-532F-26EC-BC1D-446682F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126FC-6786-A88E-203D-CB43DA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F6D53-C7E1-D0D7-4F58-4F6E6B9F765F}"/>
              </a:ext>
            </a:extLst>
          </p:cNvPr>
          <p:cNvSpPr txBox="1"/>
          <p:nvPr/>
        </p:nvSpPr>
        <p:spPr>
          <a:xfrm>
            <a:off x="3913411" y="56504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506271AE-C995-B710-7C67-9D60E6D42CB7}"/>
              </a:ext>
            </a:extLst>
          </p:cNvPr>
          <p:cNvSpPr/>
          <p:nvPr/>
        </p:nvSpPr>
        <p:spPr>
          <a:xfrm rot="16200000">
            <a:off x="3843274" y="269633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D4A041-2898-00BF-9723-6C08B41BC628}"/>
              </a:ext>
            </a:extLst>
          </p:cNvPr>
          <p:cNvSpPr txBox="1"/>
          <p:nvPr/>
        </p:nvSpPr>
        <p:spPr>
          <a:xfrm>
            <a:off x="445537" y="841003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05CE97-55FF-70F8-4649-FBC7232307AD}"/>
              </a:ext>
            </a:extLst>
          </p:cNvPr>
          <p:cNvCxnSpPr>
            <a:cxnSpLocks/>
          </p:cNvCxnSpPr>
          <p:nvPr/>
        </p:nvCxnSpPr>
        <p:spPr>
          <a:xfrm>
            <a:off x="1578210" y="1146194"/>
            <a:ext cx="86639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08E92E-CD84-F1CA-F7A4-C53E67E8069C}"/>
              </a:ext>
            </a:extLst>
          </p:cNvPr>
          <p:cNvCxnSpPr>
            <a:cxnSpLocks/>
          </p:cNvCxnSpPr>
          <p:nvPr/>
        </p:nvCxnSpPr>
        <p:spPr>
          <a:xfrm flipV="1">
            <a:off x="5704043" y="3193572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957F7F-3B75-4AEF-BD72-7A23D087142E}"/>
              </a:ext>
            </a:extLst>
          </p:cNvPr>
          <p:cNvCxnSpPr>
            <a:cxnSpLocks/>
          </p:cNvCxnSpPr>
          <p:nvPr/>
        </p:nvCxnSpPr>
        <p:spPr>
          <a:xfrm flipV="1">
            <a:off x="2223006" y="2993670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7D0B868-B1DB-DB6D-DFF5-397EE0B0D977}"/>
              </a:ext>
            </a:extLst>
          </p:cNvPr>
          <p:cNvCxnSpPr>
            <a:cxnSpLocks/>
          </p:cNvCxnSpPr>
          <p:nvPr/>
        </p:nvCxnSpPr>
        <p:spPr>
          <a:xfrm flipV="1">
            <a:off x="9999571" y="3326602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650835-4477-3CF2-8191-7206CD3AFC58}"/>
              </a:ext>
            </a:extLst>
          </p:cNvPr>
          <p:cNvCxnSpPr>
            <a:cxnSpLocks/>
          </p:cNvCxnSpPr>
          <p:nvPr/>
        </p:nvCxnSpPr>
        <p:spPr>
          <a:xfrm rot="2700000" flipV="1">
            <a:off x="4944655" y="3008279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35CC6D2-085D-C859-A786-616AF6EBF684}"/>
              </a:ext>
            </a:extLst>
          </p:cNvPr>
          <p:cNvCxnSpPr>
            <a:cxnSpLocks/>
          </p:cNvCxnSpPr>
          <p:nvPr/>
        </p:nvCxnSpPr>
        <p:spPr>
          <a:xfrm rot="5400000" flipV="1">
            <a:off x="1469567" y="2267896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F75A9F0-5758-B3CC-393B-41BBD1425C0E}"/>
              </a:ext>
            </a:extLst>
          </p:cNvPr>
          <p:cNvCxnSpPr>
            <a:cxnSpLocks/>
          </p:cNvCxnSpPr>
          <p:nvPr/>
        </p:nvCxnSpPr>
        <p:spPr>
          <a:xfrm rot="5400000" flipV="1">
            <a:off x="4740982" y="2237468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2F55E55-95D5-B4CF-C1B1-C91F0FCCB642}"/>
              </a:ext>
            </a:extLst>
          </p:cNvPr>
          <p:cNvCxnSpPr>
            <a:cxnSpLocks/>
          </p:cNvCxnSpPr>
          <p:nvPr/>
        </p:nvCxnSpPr>
        <p:spPr>
          <a:xfrm rot="5400000" flipV="1">
            <a:off x="8903717" y="2277887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9CCA73-33D0-B293-7C83-AA04CAB787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3473" y="1562848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F7FB219-D866-905D-AA7B-87D50037AD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7433" y="1280764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A0D790-198B-89CC-7546-FB6D254207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99571" y="1217873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37F717-7185-601B-A7EF-7FF683C5BA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8948" y="2264509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788530A-94CE-E0F1-FB79-C3D36553CC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44129" y="2267596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AF5316D-19EE-A944-194D-0DCEB189A4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80056" y="2311715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714F6F9-A07A-3D35-C059-C4CC69305E89}"/>
              </a:ext>
            </a:extLst>
          </p:cNvPr>
          <p:cNvCxnSpPr>
            <a:cxnSpLocks/>
          </p:cNvCxnSpPr>
          <p:nvPr/>
        </p:nvCxnSpPr>
        <p:spPr>
          <a:xfrm rot="2700000" flipV="1">
            <a:off x="9213608" y="3124287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E0D002-423F-7254-AAB8-AC9246226C0B}"/>
              </a:ext>
            </a:extLst>
          </p:cNvPr>
          <p:cNvCxnSpPr>
            <a:cxnSpLocks/>
          </p:cNvCxnSpPr>
          <p:nvPr/>
        </p:nvCxnSpPr>
        <p:spPr>
          <a:xfrm rot="8100000" flipV="1">
            <a:off x="4977137" y="1609701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FBFA4F-1517-FEC7-BC7E-6E937500ACB8}"/>
              </a:ext>
            </a:extLst>
          </p:cNvPr>
          <p:cNvCxnSpPr>
            <a:cxnSpLocks/>
          </p:cNvCxnSpPr>
          <p:nvPr/>
        </p:nvCxnSpPr>
        <p:spPr>
          <a:xfrm rot="8100000" flipV="1">
            <a:off x="9153709" y="1484436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22D6FF5-60EC-08FE-0A34-4238BAA9AF37}"/>
              </a:ext>
            </a:extLst>
          </p:cNvPr>
          <p:cNvCxnSpPr>
            <a:cxnSpLocks/>
          </p:cNvCxnSpPr>
          <p:nvPr/>
        </p:nvCxnSpPr>
        <p:spPr>
          <a:xfrm rot="13500000" flipV="1">
            <a:off x="10845433" y="1492021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9DCF761-AE22-A0CE-AE7D-45385B1919E1}"/>
              </a:ext>
            </a:extLst>
          </p:cNvPr>
          <p:cNvCxnSpPr>
            <a:cxnSpLocks/>
          </p:cNvCxnSpPr>
          <p:nvPr/>
        </p:nvCxnSpPr>
        <p:spPr>
          <a:xfrm rot="13500000" flipV="1">
            <a:off x="6391410" y="1531664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8C34021-C1B5-8FBA-9401-4845DD5BD3B4}"/>
              </a:ext>
            </a:extLst>
          </p:cNvPr>
          <p:cNvCxnSpPr>
            <a:cxnSpLocks/>
          </p:cNvCxnSpPr>
          <p:nvPr/>
        </p:nvCxnSpPr>
        <p:spPr>
          <a:xfrm rot="-2700000" flipV="1">
            <a:off x="10773230" y="3024373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7FC43A3-5D9C-CD22-38A3-D2DE91FCB361}"/>
              </a:ext>
            </a:extLst>
          </p:cNvPr>
          <p:cNvCxnSpPr>
            <a:cxnSpLocks/>
          </p:cNvCxnSpPr>
          <p:nvPr/>
        </p:nvCxnSpPr>
        <p:spPr>
          <a:xfrm rot="-2700000" flipV="1">
            <a:off x="6598773" y="2991257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21EF8A-E5C4-F695-6679-EA4BF4E95867}"/>
              </a:ext>
            </a:extLst>
          </p:cNvPr>
          <p:cNvCxnSpPr>
            <a:cxnSpLocks/>
          </p:cNvCxnSpPr>
          <p:nvPr/>
        </p:nvCxnSpPr>
        <p:spPr>
          <a:xfrm rot="1320000" flipV="1">
            <a:off x="9584365" y="3280349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BD7F06-C3FB-D889-4AC7-FFDEB71005FF}"/>
              </a:ext>
            </a:extLst>
          </p:cNvPr>
          <p:cNvCxnSpPr>
            <a:cxnSpLocks/>
          </p:cNvCxnSpPr>
          <p:nvPr/>
        </p:nvCxnSpPr>
        <p:spPr>
          <a:xfrm rot="-1320000" flipV="1">
            <a:off x="10400846" y="3258221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23E1094-02D9-8045-8AFC-32284D1EED29}"/>
              </a:ext>
            </a:extLst>
          </p:cNvPr>
          <p:cNvCxnSpPr>
            <a:cxnSpLocks/>
          </p:cNvCxnSpPr>
          <p:nvPr/>
        </p:nvCxnSpPr>
        <p:spPr>
          <a:xfrm rot="4020000" flipV="1">
            <a:off x="8928388" y="2755426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AFBA392-C883-C8A7-BF73-B63102FA2901}"/>
              </a:ext>
            </a:extLst>
          </p:cNvPr>
          <p:cNvCxnSpPr>
            <a:cxnSpLocks/>
          </p:cNvCxnSpPr>
          <p:nvPr/>
        </p:nvCxnSpPr>
        <p:spPr>
          <a:xfrm rot="-4020000" flipV="1">
            <a:off x="11017184" y="2762891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7FB4D8-475D-5200-77B7-9D29E61044EC}"/>
              </a:ext>
            </a:extLst>
          </p:cNvPr>
          <p:cNvCxnSpPr>
            <a:cxnSpLocks/>
          </p:cNvCxnSpPr>
          <p:nvPr/>
        </p:nvCxnSpPr>
        <p:spPr>
          <a:xfrm rot="6720000" flipV="1">
            <a:off x="9027161" y="1858689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57B84C-2036-C1BF-5947-0ADE0B113305}"/>
              </a:ext>
            </a:extLst>
          </p:cNvPr>
          <p:cNvCxnSpPr>
            <a:cxnSpLocks/>
          </p:cNvCxnSpPr>
          <p:nvPr/>
        </p:nvCxnSpPr>
        <p:spPr>
          <a:xfrm rot="-6720000" flipV="1">
            <a:off x="11019116" y="1873044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C7573A-726C-FE6A-0FF0-9AE69302E6E2}"/>
              </a:ext>
            </a:extLst>
          </p:cNvPr>
          <p:cNvCxnSpPr>
            <a:cxnSpLocks/>
          </p:cNvCxnSpPr>
          <p:nvPr/>
        </p:nvCxnSpPr>
        <p:spPr>
          <a:xfrm rot="9420000" flipV="1">
            <a:off x="9592225" y="1238163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002D547-4FC9-2051-8793-5427F0C8136A}"/>
              </a:ext>
            </a:extLst>
          </p:cNvPr>
          <p:cNvCxnSpPr>
            <a:cxnSpLocks/>
          </p:cNvCxnSpPr>
          <p:nvPr/>
        </p:nvCxnSpPr>
        <p:spPr>
          <a:xfrm rot="-9420000" flipV="1">
            <a:off x="10456482" y="1273452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76495139-7CE6-AB63-E248-7EB3CBE03C79}"/>
              </a:ext>
            </a:extLst>
          </p:cNvPr>
          <p:cNvSpPr/>
          <p:nvPr/>
        </p:nvSpPr>
        <p:spPr>
          <a:xfrm rot="16200000">
            <a:off x="7501589" y="269632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1BA8F43-A93A-2FBC-1E75-72C4062B0D77}"/>
              </a:ext>
            </a:extLst>
          </p:cNvPr>
          <p:cNvCxnSpPr>
            <a:cxnSpLocks/>
          </p:cNvCxnSpPr>
          <p:nvPr/>
        </p:nvCxnSpPr>
        <p:spPr>
          <a:xfrm>
            <a:off x="1172885" y="210141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221D520-634F-2C95-33F7-02735B1EBF79}"/>
              </a:ext>
            </a:extLst>
          </p:cNvPr>
          <p:cNvCxnSpPr>
            <a:cxnSpLocks/>
          </p:cNvCxnSpPr>
          <p:nvPr/>
        </p:nvCxnSpPr>
        <p:spPr>
          <a:xfrm>
            <a:off x="1115668" y="235909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AED966F-17CB-B4B7-9139-D147EAF5796E}"/>
              </a:ext>
            </a:extLst>
          </p:cNvPr>
          <p:cNvCxnSpPr>
            <a:cxnSpLocks/>
          </p:cNvCxnSpPr>
          <p:nvPr/>
        </p:nvCxnSpPr>
        <p:spPr>
          <a:xfrm>
            <a:off x="445537" y="257658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F7D76F-DCF3-9870-7D9B-30D49998F07F}"/>
              </a:ext>
            </a:extLst>
          </p:cNvPr>
          <p:cNvCxnSpPr>
            <a:cxnSpLocks/>
          </p:cNvCxnSpPr>
          <p:nvPr/>
        </p:nvCxnSpPr>
        <p:spPr>
          <a:xfrm>
            <a:off x="1115668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489B6A9-F8F6-3288-6CFD-40EF09DAE92D}"/>
              </a:ext>
            </a:extLst>
          </p:cNvPr>
          <p:cNvCxnSpPr>
            <a:cxnSpLocks/>
          </p:cNvCxnSpPr>
          <p:nvPr/>
        </p:nvCxnSpPr>
        <p:spPr>
          <a:xfrm>
            <a:off x="1115668" y="305228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CE3E18-3A82-E62A-BE54-2FD0F0E2383F}"/>
              </a:ext>
            </a:extLst>
          </p:cNvPr>
          <p:cNvCxnSpPr>
            <a:cxnSpLocks/>
          </p:cNvCxnSpPr>
          <p:nvPr/>
        </p:nvCxnSpPr>
        <p:spPr>
          <a:xfrm>
            <a:off x="4296328" y="223947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B3B2D5-12BF-2ADD-10BE-F06682FDB22F}"/>
              </a:ext>
            </a:extLst>
          </p:cNvPr>
          <p:cNvCxnSpPr>
            <a:cxnSpLocks/>
          </p:cNvCxnSpPr>
          <p:nvPr/>
        </p:nvCxnSpPr>
        <p:spPr>
          <a:xfrm>
            <a:off x="3654393" y="252550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7C24C27-E4BD-F351-BFA8-385A01B9ED40}"/>
              </a:ext>
            </a:extLst>
          </p:cNvPr>
          <p:cNvCxnSpPr>
            <a:cxnSpLocks/>
          </p:cNvCxnSpPr>
          <p:nvPr/>
        </p:nvCxnSpPr>
        <p:spPr>
          <a:xfrm>
            <a:off x="4296328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F0FC6E9-5E65-FDC1-53D7-D10705D61F13}"/>
              </a:ext>
            </a:extLst>
          </p:cNvPr>
          <p:cNvSpPr txBox="1"/>
          <p:nvPr/>
        </p:nvSpPr>
        <p:spPr>
          <a:xfrm>
            <a:off x="446936" y="223196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49B6AAD-5DE6-49D3-548D-643680E8EDA4}"/>
              </a:ext>
            </a:extLst>
          </p:cNvPr>
          <p:cNvCxnSpPr>
            <a:cxnSpLocks/>
          </p:cNvCxnSpPr>
          <p:nvPr/>
        </p:nvCxnSpPr>
        <p:spPr>
          <a:xfrm>
            <a:off x="1985100" y="517871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/>
              <p:nvPr/>
            </p:nvSpPr>
            <p:spPr>
              <a:xfrm>
                <a:off x="2766122" y="4506815"/>
                <a:ext cx="4525791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122" y="4506815"/>
                <a:ext cx="4525791" cy="1245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8A7B2-F803-4137-57E0-2452FFF6825F}"/>
              </a:ext>
            </a:extLst>
          </p:cNvPr>
          <p:cNvCxnSpPr>
            <a:cxnSpLocks/>
          </p:cNvCxnSpPr>
          <p:nvPr/>
        </p:nvCxnSpPr>
        <p:spPr>
          <a:xfrm>
            <a:off x="8294713" y="235909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1BF68-D68C-1BE8-B4B8-C98235D15C60}"/>
              </a:ext>
            </a:extLst>
          </p:cNvPr>
          <p:cNvCxnSpPr>
            <a:cxnSpLocks/>
          </p:cNvCxnSpPr>
          <p:nvPr/>
        </p:nvCxnSpPr>
        <p:spPr>
          <a:xfrm>
            <a:off x="8294713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DB5A1A6-8A85-C25F-887E-DDD50283F7D6}"/>
              </a:ext>
            </a:extLst>
          </p:cNvPr>
          <p:cNvGrpSpPr>
            <a:grpSpLocks noChangeAspect="1"/>
          </p:cNvGrpSpPr>
          <p:nvPr/>
        </p:nvGrpSpPr>
        <p:grpSpPr>
          <a:xfrm>
            <a:off x="1854313" y="2209246"/>
            <a:ext cx="736067" cy="692769"/>
            <a:chOff x="862715" y="1371364"/>
            <a:chExt cx="1065738" cy="100304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9C01C2-E5A2-782E-E919-F247FD32BF44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Chord 5">
              <a:extLst>
                <a:ext uri="{FF2B5EF4-FFF2-40B4-BE49-F238E27FC236}">
                  <a16:creationId xmlns:a16="http://schemas.microsoft.com/office/drawing/2014/main" id="{D723CFB3-4FE2-AE22-2914-96915BCB8007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7F457C-6E74-AC5A-9E61-44844C6607B5}"/>
              </a:ext>
            </a:extLst>
          </p:cNvPr>
          <p:cNvGrpSpPr/>
          <p:nvPr/>
        </p:nvGrpSpPr>
        <p:grpSpPr>
          <a:xfrm>
            <a:off x="5184193" y="2061751"/>
            <a:ext cx="1065738" cy="1003047"/>
            <a:chOff x="862715" y="1371364"/>
            <a:chExt cx="1065738" cy="100304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D4F971-6BD2-9923-20F7-6538CDFFC5ED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Chord 5">
              <a:extLst>
                <a:ext uri="{FF2B5EF4-FFF2-40B4-BE49-F238E27FC236}">
                  <a16:creationId xmlns:a16="http://schemas.microsoft.com/office/drawing/2014/main" id="{73D34DA8-5365-ACB0-DABE-8BBF73A26C8E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253A65-8E64-5C59-9C16-D4D33D36D72C}"/>
              </a:ext>
            </a:extLst>
          </p:cNvPr>
          <p:cNvGrpSpPr>
            <a:grpSpLocks noChangeAspect="1"/>
          </p:cNvGrpSpPr>
          <p:nvPr/>
        </p:nvGrpSpPr>
        <p:grpSpPr>
          <a:xfrm>
            <a:off x="9267215" y="1924290"/>
            <a:ext cx="1422626" cy="1338942"/>
            <a:chOff x="862715" y="1371364"/>
            <a:chExt cx="1065738" cy="100304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F99EE0-E982-F1A1-AB84-639FDCCD2420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Chord 5">
              <a:extLst>
                <a:ext uri="{FF2B5EF4-FFF2-40B4-BE49-F238E27FC236}">
                  <a16:creationId xmlns:a16="http://schemas.microsoft.com/office/drawing/2014/main" id="{CD207389-30EB-5203-71D7-0F40D98E1F54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06208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7D366-75EA-4A03-38F7-9B227E4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76701-206C-BD75-F25B-CC1F7608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C4B4E-CC9E-D4BA-8856-0A96C7359575}"/>
              </a:ext>
            </a:extLst>
          </p:cNvPr>
          <p:cNvSpPr txBox="1"/>
          <p:nvPr/>
        </p:nvSpPr>
        <p:spPr>
          <a:xfrm>
            <a:off x="1097399" y="404760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/>
              <p:nvPr/>
            </p:nvSpPr>
            <p:spPr>
              <a:xfrm>
                <a:off x="4559269" y="2852600"/>
                <a:ext cx="7632731" cy="93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69" y="2852600"/>
                <a:ext cx="7632731" cy="936731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/>
              <p:nvPr/>
            </p:nvSpPr>
            <p:spPr>
              <a:xfrm>
                <a:off x="957000" y="4442660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00" y="4442660"/>
                <a:ext cx="296732" cy="369332"/>
              </a:xfrm>
              <a:prstGeom prst="rect">
                <a:avLst/>
              </a:prstGeom>
              <a:blipFill>
                <a:blip r:embed="rId3"/>
                <a:stretch>
                  <a:fillRect r="-208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/>
              <p:nvPr/>
            </p:nvSpPr>
            <p:spPr>
              <a:xfrm>
                <a:off x="1067377" y="398312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77" y="3983128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66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/>
              <p:nvPr/>
            </p:nvSpPr>
            <p:spPr>
              <a:xfrm>
                <a:off x="3306733" y="585057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33" y="5850572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>
            <a:extLst>
              <a:ext uri="{FF2B5EF4-FFF2-40B4-BE49-F238E27FC236}">
                <a16:creationId xmlns:a16="http://schemas.microsoft.com/office/drawing/2014/main" id="{E4076996-1FDC-2F2F-FCD6-B82BC9183D34}"/>
              </a:ext>
            </a:extLst>
          </p:cNvPr>
          <p:cNvSpPr/>
          <p:nvPr/>
        </p:nvSpPr>
        <p:spPr>
          <a:xfrm rot="5400000" flipH="1">
            <a:off x="2366323" y="361523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25400">
            <a:solidFill>
              <a:schemeClr val="accent2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/>
              <p:nvPr/>
            </p:nvSpPr>
            <p:spPr>
              <a:xfrm>
                <a:off x="5550493" y="4355547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493" y="4355547"/>
                <a:ext cx="296732" cy="557397"/>
              </a:xfrm>
              <a:prstGeom prst="rect">
                <a:avLst/>
              </a:prstGeom>
              <a:blipFill>
                <a:blip r:embed="rId6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/>
              <p:nvPr/>
            </p:nvSpPr>
            <p:spPr>
              <a:xfrm>
                <a:off x="5704716" y="406482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716" y="4064821"/>
                <a:ext cx="184731" cy="369332"/>
              </a:xfrm>
              <a:prstGeom prst="rect">
                <a:avLst/>
              </a:prstGeom>
              <a:blipFill>
                <a:blip r:embed="rId7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/>
              <p:nvPr/>
            </p:nvSpPr>
            <p:spPr>
              <a:xfrm>
                <a:off x="7944072" y="593226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072" y="5932265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8CA31A63-308E-248F-122C-D4C58487E2A5}"/>
              </a:ext>
            </a:extLst>
          </p:cNvPr>
          <p:cNvSpPr/>
          <p:nvPr/>
        </p:nvSpPr>
        <p:spPr>
          <a:xfrm flipV="1">
            <a:off x="6014251" y="4737351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A1C593-EF08-A967-A90C-FBB5868335A7}"/>
                  </a:ext>
                </a:extLst>
              </p:cNvPr>
              <p:cNvSpPr txBox="1"/>
              <p:nvPr/>
            </p:nvSpPr>
            <p:spPr>
              <a:xfrm>
                <a:off x="7148726" y="4567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A1C593-EF08-A967-A90C-FBB58683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726" y="45672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86D58D-AE15-E7CF-9B46-D4AC5D3555DB}"/>
                  </a:ext>
                </a:extLst>
              </p:cNvPr>
              <p:cNvSpPr txBox="1"/>
              <p:nvPr/>
            </p:nvSpPr>
            <p:spPr>
              <a:xfrm>
                <a:off x="9428054" y="193815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86D58D-AE15-E7CF-9B46-D4AC5D355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054" y="1938156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70ED20-F9FD-7FAE-8CD3-188BA3496417}"/>
                  </a:ext>
                </a:extLst>
              </p:cNvPr>
              <p:cNvSpPr txBox="1"/>
              <p:nvPr/>
            </p:nvSpPr>
            <p:spPr>
              <a:xfrm>
                <a:off x="7116400" y="146500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70ED20-F9FD-7FAE-8CD3-188BA349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00" y="1465002"/>
                <a:ext cx="184731" cy="369332"/>
              </a:xfrm>
              <a:prstGeom prst="rect">
                <a:avLst/>
              </a:prstGeom>
              <a:blipFill>
                <a:blip r:embed="rId10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 59">
            <a:extLst>
              <a:ext uri="{FF2B5EF4-FFF2-40B4-BE49-F238E27FC236}">
                <a16:creationId xmlns:a16="http://schemas.microsoft.com/office/drawing/2014/main" id="{FE567A19-A749-10A2-785E-F44069E9F216}"/>
              </a:ext>
            </a:extLst>
          </p:cNvPr>
          <p:cNvSpPr/>
          <p:nvPr/>
        </p:nvSpPr>
        <p:spPr>
          <a:xfrm rot="10800000">
            <a:off x="7514573" y="473232"/>
            <a:ext cx="1693756" cy="14035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  <a:gd name="connsiteX0" fmla="*/ 1945388 w 1945388"/>
              <a:gd name="connsiteY0" fmla="*/ 0 h 1327338"/>
              <a:gd name="connsiteX1" fmla="*/ 1614461 w 1945388"/>
              <a:gd name="connsiteY1" fmla="*/ 9526 h 1327338"/>
              <a:gd name="connsiteX2" fmla="*/ 1369987 w 1945388"/>
              <a:gd name="connsiteY2" fmla="*/ 31750 h 1327338"/>
              <a:gd name="connsiteX3" fmla="*/ 1122336 w 1945388"/>
              <a:gd name="connsiteY3" fmla="*/ 63502 h 1327338"/>
              <a:gd name="connsiteX4" fmla="*/ 925487 w 1945388"/>
              <a:gd name="connsiteY4" fmla="*/ 101600 h 1327338"/>
              <a:gd name="connsiteX5" fmla="*/ 741336 w 1945388"/>
              <a:gd name="connsiteY5" fmla="*/ 158750 h 1327338"/>
              <a:gd name="connsiteX6" fmla="*/ 582587 w 1945388"/>
              <a:gd name="connsiteY6" fmla="*/ 231775 h 1327338"/>
              <a:gd name="connsiteX7" fmla="*/ 417486 w 1945388"/>
              <a:gd name="connsiteY7" fmla="*/ 327025 h 1327338"/>
              <a:gd name="connsiteX8" fmla="*/ 296836 w 1945388"/>
              <a:gd name="connsiteY8" fmla="*/ 422276 h 1327338"/>
              <a:gd name="connsiteX9" fmla="*/ 179362 w 1945388"/>
              <a:gd name="connsiteY9" fmla="*/ 536575 h 1327338"/>
              <a:gd name="connsiteX10" fmla="*/ 80936 w 1945388"/>
              <a:gd name="connsiteY10" fmla="*/ 657225 h 1327338"/>
              <a:gd name="connsiteX11" fmla="*/ 4737 w 1945388"/>
              <a:gd name="connsiteY11" fmla="*/ 768350 h 1327338"/>
              <a:gd name="connsiteX12" fmla="*/ 273857 w 1945388"/>
              <a:gd name="connsiteY12" fmla="*/ 1327338 h 1327338"/>
              <a:gd name="connsiteX0" fmla="*/ 1866404 w 1866404"/>
              <a:gd name="connsiteY0" fmla="*/ 0 h 1327338"/>
              <a:gd name="connsiteX1" fmla="*/ 1535477 w 1866404"/>
              <a:gd name="connsiteY1" fmla="*/ 9526 h 1327338"/>
              <a:gd name="connsiteX2" fmla="*/ 1291003 w 1866404"/>
              <a:gd name="connsiteY2" fmla="*/ 31750 h 1327338"/>
              <a:gd name="connsiteX3" fmla="*/ 1043352 w 1866404"/>
              <a:gd name="connsiteY3" fmla="*/ 63502 h 1327338"/>
              <a:gd name="connsiteX4" fmla="*/ 846503 w 1866404"/>
              <a:gd name="connsiteY4" fmla="*/ 101600 h 1327338"/>
              <a:gd name="connsiteX5" fmla="*/ 662352 w 1866404"/>
              <a:gd name="connsiteY5" fmla="*/ 158750 h 1327338"/>
              <a:gd name="connsiteX6" fmla="*/ 503603 w 1866404"/>
              <a:gd name="connsiteY6" fmla="*/ 231775 h 1327338"/>
              <a:gd name="connsiteX7" fmla="*/ 338502 w 1866404"/>
              <a:gd name="connsiteY7" fmla="*/ 327025 h 1327338"/>
              <a:gd name="connsiteX8" fmla="*/ 217852 w 1866404"/>
              <a:gd name="connsiteY8" fmla="*/ 422276 h 1327338"/>
              <a:gd name="connsiteX9" fmla="*/ 100378 w 1866404"/>
              <a:gd name="connsiteY9" fmla="*/ 536575 h 1327338"/>
              <a:gd name="connsiteX10" fmla="*/ 1952 w 1866404"/>
              <a:gd name="connsiteY10" fmla="*/ 657225 h 1327338"/>
              <a:gd name="connsiteX11" fmla="*/ 233728 w 1866404"/>
              <a:gd name="connsiteY11" fmla="*/ 1139825 h 1327338"/>
              <a:gd name="connsiteX12" fmla="*/ 194873 w 1866404"/>
              <a:gd name="connsiteY12" fmla="*/ 1327338 h 1327338"/>
              <a:gd name="connsiteX0" fmla="*/ 1769309 w 1769309"/>
              <a:gd name="connsiteY0" fmla="*/ 0 h 1327338"/>
              <a:gd name="connsiteX1" fmla="*/ 1438382 w 1769309"/>
              <a:gd name="connsiteY1" fmla="*/ 9526 h 1327338"/>
              <a:gd name="connsiteX2" fmla="*/ 1193908 w 1769309"/>
              <a:gd name="connsiteY2" fmla="*/ 31750 h 1327338"/>
              <a:gd name="connsiteX3" fmla="*/ 946257 w 1769309"/>
              <a:gd name="connsiteY3" fmla="*/ 63502 h 1327338"/>
              <a:gd name="connsiteX4" fmla="*/ 749408 w 1769309"/>
              <a:gd name="connsiteY4" fmla="*/ 101600 h 1327338"/>
              <a:gd name="connsiteX5" fmla="*/ 565257 w 1769309"/>
              <a:gd name="connsiteY5" fmla="*/ 158750 h 1327338"/>
              <a:gd name="connsiteX6" fmla="*/ 406508 w 1769309"/>
              <a:gd name="connsiteY6" fmla="*/ 231775 h 1327338"/>
              <a:gd name="connsiteX7" fmla="*/ 241407 w 1769309"/>
              <a:gd name="connsiteY7" fmla="*/ 327025 h 1327338"/>
              <a:gd name="connsiteX8" fmla="*/ 120757 w 1769309"/>
              <a:gd name="connsiteY8" fmla="*/ 422276 h 1327338"/>
              <a:gd name="connsiteX9" fmla="*/ 3283 w 1769309"/>
              <a:gd name="connsiteY9" fmla="*/ 536575 h 1327338"/>
              <a:gd name="connsiteX10" fmla="*/ 203307 w 1769309"/>
              <a:gd name="connsiteY10" fmla="*/ 1000125 h 1327338"/>
              <a:gd name="connsiteX11" fmla="*/ 136633 w 1769309"/>
              <a:gd name="connsiteY11" fmla="*/ 1139825 h 1327338"/>
              <a:gd name="connsiteX12" fmla="*/ 97778 w 1769309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2979 w 1671531"/>
              <a:gd name="connsiteY8" fmla="*/ 422276 h 1327338"/>
              <a:gd name="connsiteX9" fmla="*/ 188080 w 1671531"/>
              <a:gd name="connsiteY9" fmla="*/ 828675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45229 w 1671531"/>
              <a:gd name="connsiteY8" fmla="*/ 727076 h 1327338"/>
              <a:gd name="connsiteX9" fmla="*/ 188080 w 1671531"/>
              <a:gd name="connsiteY9" fmla="*/ 828675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784979 w 1671531"/>
              <a:gd name="connsiteY3" fmla="*/ 200027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985005 w 1671531"/>
              <a:gd name="connsiteY2" fmla="*/ 107950 h 1327338"/>
              <a:gd name="connsiteX3" fmla="*/ 784979 w 1671531"/>
              <a:gd name="connsiteY3" fmla="*/ 200027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124346 w 1671531"/>
              <a:gd name="connsiteY2" fmla="*/ 35676 h 1327338"/>
              <a:gd name="connsiteX3" fmla="*/ 985005 w 1671531"/>
              <a:gd name="connsiteY3" fmla="*/ 107950 h 1327338"/>
              <a:gd name="connsiteX4" fmla="*/ 784979 w 1671531"/>
              <a:gd name="connsiteY4" fmla="*/ 200027 h 1327338"/>
              <a:gd name="connsiteX5" fmla="*/ 648455 w 1671531"/>
              <a:gd name="connsiteY5" fmla="*/ 292100 h 1327338"/>
              <a:gd name="connsiteX6" fmla="*/ 518279 w 1671531"/>
              <a:gd name="connsiteY6" fmla="*/ 403225 h 1327338"/>
              <a:gd name="connsiteX7" fmla="*/ 416680 w 1671531"/>
              <a:gd name="connsiteY7" fmla="*/ 511175 h 1327338"/>
              <a:gd name="connsiteX8" fmla="*/ 330954 w 1671531"/>
              <a:gd name="connsiteY8" fmla="*/ 619125 h 1327338"/>
              <a:gd name="connsiteX9" fmla="*/ 245229 w 1671531"/>
              <a:gd name="connsiteY9" fmla="*/ 727076 h 1327338"/>
              <a:gd name="connsiteX10" fmla="*/ 169030 w 1671531"/>
              <a:gd name="connsiteY10" fmla="*/ 876300 h 1327338"/>
              <a:gd name="connsiteX11" fmla="*/ 105529 w 1671531"/>
              <a:gd name="connsiteY11" fmla="*/ 1000125 h 1327338"/>
              <a:gd name="connsiteX12" fmla="*/ 38855 w 1671531"/>
              <a:gd name="connsiteY12" fmla="*/ 1139825 h 1327338"/>
              <a:gd name="connsiteX13" fmla="*/ 0 w 1671531"/>
              <a:gd name="connsiteY13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124346 w 1671531"/>
              <a:gd name="connsiteY2" fmla="*/ 64251 h 1327338"/>
              <a:gd name="connsiteX3" fmla="*/ 985005 w 1671531"/>
              <a:gd name="connsiteY3" fmla="*/ 107950 h 1327338"/>
              <a:gd name="connsiteX4" fmla="*/ 784979 w 1671531"/>
              <a:gd name="connsiteY4" fmla="*/ 200027 h 1327338"/>
              <a:gd name="connsiteX5" fmla="*/ 648455 w 1671531"/>
              <a:gd name="connsiteY5" fmla="*/ 292100 h 1327338"/>
              <a:gd name="connsiteX6" fmla="*/ 518279 w 1671531"/>
              <a:gd name="connsiteY6" fmla="*/ 403225 h 1327338"/>
              <a:gd name="connsiteX7" fmla="*/ 416680 w 1671531"/>
              <a:gd name="connsiteY7" fmla="*/ 511175 h 1327338"/>
              <a:gd name="connsiteX8" fmla="*/ 330954 w 1671531"/>
              <a:gd name="connsiteY8" fmla="*/ 619125 h 1327338"/>
              <a:gd name="connsiteX9" fmla="*/ 245229 w 1671531"/>
              <a:gd name="connsiteY9" fmla="*/ 727076 h 1327338"/>
              <a:gd name="connsiteX10" fmla="*/ 169030 w 1671531"/>
              <a:gd name="connsiteY10" fmla="*/ 876300 h 1327338"/>
              <a:gd name="connsiteX11" fmla="*/ 105529 w 1671531"/>
              <a:gd name="connsiteY11" fmla="*/ 1000125 h 1327338"/>
              <a:gd name="connsiteX12" fmla="*/ 38855 w 1671531"/>
              <a:gd name="connsiteY12" fmla="*/ 1139825 h 1327338"/>
              <a:gd name="connsiteX13" fmla="*/ 0 w 1671531"/>
              <a:gd name="connsiteY13" fmla="*/ 1327338 h 1327338"/>
              <a:gd name="connsiteX0" fmla="*/ 1655656 w 1655656"/>
              <a:gd name="connsiteY0" fmla="*/ 0 h 1371788"/>
              <a:gd name="connsiteX1" fmla="*/ 1340604 w 1655656"/>
              <a:gd name="connsiteY1" fmla="*/ 53976 h 1371788"/>
              <a:gd name="connsiteX2" fmla="*/ 1124346 w 1655656"/>
              <a:gd name="connsiteY2" fmla="*/ 108701 h 1371788"/>
              <a:gd name="connsiteX3" fmla="*/ 985005 w 1655656"/>
              <a:gd name="connsiteY3" fmla="*/ 152400 h 1371788"/>
              <a:gd name="connsiteX4" fmla="*/ 784979 w 1655656"/>
              <a:gd name="connsiteY4" fmla="*/ 244477 h 1371788"/>
              <a:gd name="connsiteX5" fmla="*/ 648455 w 1655656"/>
              <a:gd name="connsiteY5" fmla="*/ 336550 h 1371788"/>
              <a:gd name="connsiteX6" fmla="*/ 518279 w 1655656"/>
              <a:gd name="connsiteY6" fmla="*/ 447675 h 1371788"/>
              <a:gd name="connsiteX7" fmla="*/ 416680 w 1655656"/>
              <a:gd name="connsiteY7" fmla="*/ 555625 h 1371788"/>
              <a:gd name="connsiteX8" fmla="*/ 330954 w 1655656"/>
              <a:gd name="connsiteY8" fmla="*/ 663575 h 1371788"/>
              <a:gd name="connsiteX9" fmla="*/ 245229 w 1655656"/>
              <a:gd name="connsiteY9" fmla="*/ 771526 h 1371788"/>
              <a:gd name="connsiteX10" fmla="*/ 169030 w 1655656"/>
              <a:gd name="connsiteY10" fmla="*/ 920750 h 1371788"/>
              <a:gd name="connsiteX11" fmla="*/ 105529 w 1655656"/>
              <a:gd name="connsiteY11" fmla="*/ 1044575 h 1371788"/>
              <a:gd name="connsiteX12" fmla="*/ 38855 w 1655656"/>
              <a:gd name="connsiteY12" fmla="*/ 1184275 h 1371788"/>
              <a:gd name="connsiteX13" fmla="*/ 0 w 1655656"/>
              <a:gd name="connsiteY13" fmla="*/ 1371788 h 13717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213480 w 1700106"/>
              <a:gd name="connsiteY11" fmla="*/ 920750 h 1397188"/>
              <a:gd name="connsiteX12" fmla="*/ 149979 w 1700106"/>
              <a:gd name="connsiteY12" fmla="*/ 1044575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49979 w 1700106"/>
              <a:gd name="connsiteY12" fmla="*/ 1044575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24579 w 1700106"/>
              <a:gd name="connsiteY12" fmla="*/ 1079500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24579 w 1700106"/>
              <a:gd name="connsiteY12" fmla="*/ 1079500 h 1397188"/>
              <a:gd name="connsiteX13" fmla="*/ 54730 w 1700106"/>
              <a:gd name="connsiteY13" fmla="*/ 1235075 h 1397188"/>
              <a:gd name="connsiteX14" fmla="*/ 0 w 1700106"/>
              <a:gd name="connsiteY14" fmla="*/ 1397188 h 1397188"/>
              <a:gd name="connsiteX0" fmla="*/ 1693756 w 1693756"/>
              <a:gd name="connsiteY0" fmla="*/ 0 h 1403538"/>
              <a:gd name="connsiteX1" fmla="*/ 1378704 w 1693756"/>
              <a:gd name="connsiteY1" fmla="*/ 53976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  <a:gd name="connsiteX0" fmla="*/ 1693756 w 1693756"/>
              <a:gd name="connsiteY0" fmla="*/ 0 h 1403538"/>
              <a:gd name="connsiteX1" fmla="*/ 1378704 w 1693756"/>
              <a:gd name="connsiteY1" fmla="*/ 53976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  <a:gd name="connsiteX0" fmla="*/ 1693756 w 1693756"/>
              <a:gd name="connsiteY0" fmla="*/ 0 h 1403538"/>
              <a:gd name="connsiteX1" fmla="*/ 1413210 w 1693756"/>
              <a:gd name="connsiteY1" fmla="*/ 48225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3756" h="1403538">
                <a:moveTo>
                  <a:pt x="1693756" y="0"/>
                </a:moveTo>
                <a:cubicBezTo>
                  <a:pt x="1639252" y="2646"/>
                  <a:pt x="1521160" y="39758"/>
                  <a:pt x="1413210" y="48225"/>
                </a:cubicBezTo>
                <a:cubicBezTo>
                  <a:pt x="1345357" y="67525"/>
                  <a:pt x="1230299" y="89401"/>
                  <a:pt x="1162446" y="108701"/>
                </a:cubicBezTo>
                <a:lnTo>
                  <a:pt x="1023105" y="152400"/>
                </a:lnTo>
                <a:cubicBezTo>
                  <a:pt x="966544" y="175029"/>
                  <a:pt x="875466" y="211140"/>
                  <a:pt x="823079" y="244477"/>
                </a:cubicBezTo>
                <a:cubicBezTo>
                  <a:pt x="770692" y="277814"/>
                  <a:pt x="753759" y="291571"/>
                  <a:pt x="686555" y="336550"/>
                </a:cubicBezTo>
                <a:cubicBezTo>
                  <a:pt x="619351" y="381529"/>
                  <a:pt x="610883" y="401638"/>
                  <a:pt x="556379" y="447675"/>
                </a:cubicBezTo>
                <a:cubicBezTo>
                  <a:pt x="501875" y="493712"/>
                  <a:pt x="487588" y="519642"/>
                  <a:pt x="454780" y="555625"/>
                </a:cubicBezTo>
                <a:cubicBezTo>
                  <a:pt x="421972" y="591608"/>
                  <a:pt x="404508" y="611187"/>
                  <a:pt x="359529" y="663575"/>
                </a:cubicBezTo>
                <a:cubicBezTo>
                  <a:pt x="314550" y="715963"/>
                  <a:pt x="303497" y="740709"/>
                  <a:pt x="283329" y="771526"/>
                </a:cubicBezTo>
                <a:cubicBezTo>
                  <a:pt x="263161" y="802343"/>
                  <a:pt x="251222" y="823605"/>
                  <a:pt x="238522" y="848476"/>
                </a:cubicBezTo>
                <a:cubicBezTo>
                  <a:pt x="225822" y="873347"/>
                  <a:pt x="204954" y="904471"/>
                  <a:pt x="184905" y="942975"/>
                </a:cubicBezTo>
                <a:cubicBezTo>
                  <a:pt x="164856" y="981479"/>
                  <a:pt x="140983" y="1030817"/>
                  <a:pt x="118229" y="1079500"/>
                </a:cubicBezTo>
                <a:cubicBezTo>
                  <a:pt x="95475" y="1128183"/>
                  <a:pt x="68085" y="1181069"/>
                  <a:pt x="48380" y="1235075"/>
                </a:cubicBezTo>
                <a:cubicBezTo>
                  <a:pt x="28675" y="1289081"/>
                  <a:pt x="29104" y="1300880"/>
                  <a:pt x="0" y="1403538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7F1E3-EDE7-D20A-344F-856426B1100F}"/>
              </a:ext>
            </a:extLst>
          </p:cNvPr>
          <p:cNvSpPr txBox="1"/>
          <p:nvPr/>
        </p:nvSpPr>
        <p:spPr>
          <a:xfrm>
            <a:off x="467396" y="1812585"/>
            <a:ext cx="5272534" cy="67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For the Hamiltonian we now have: </a:t>
            </a:r>
            <a:endParaRPr lang="en-US" sz="2800" b="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763AD-FC98-D67A-2540-E53F56E7F724}"/>
                  </a:ext>
                </a:extLst>
              </p:cNvPr>
              <p:cNvSpPr txBox="1"/>
              <p:nvPr/>
            </p:nvSpPr>
            <p:spPr>
              <a:xfrm>
                <a:off x="128540" y="2974319"/>
                <a:ext cx="4669548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763AD-FC98-D67A-2540-E53F56E7F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0" y="2974319"/>
                <a:ext cx="4669548" cy="763029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55">
            <a:extLst>
              <a:ext uri="{FF2B5EF4-FFF2-40B4-BE49-F238E27FC236}">
                <a16:creationId xmlns:a16="http://schemas.microsoft.com/office/drawing/2014/main" id="{3366CA3D-B50A-0404-D0E2-DCF312F4A38F}"/>
              </a:ext>
            </a:extLst>
          </p:cNvPr>
          <p:cNvSpPr/>
          <p:nvPr/>
        </p:nvSpPr>
        <p:spPr>
          <a:xfrm flipH="1">
            <a:off x="7482603" y="281367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8746504-0C5C-66F3-4EF9-4A3B67B4A794}"/>
              </a:ext>
            </a:extLst>
          </p:cNvPr>
          <p:cNvSpPr/>
          <p:nvPr/>
        </p:nvSpPr>
        <p:spPr>
          <a:xfrm rot="5400000" flipH="1">
            <a:off x="8510599" y="839797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4B3ADC2-44A1-D6A0-329B-F3228230D6EB}"/>
              </a:ext>
            </a:extLst>
          </p:cNvPr>
          <p:cNvSpPr/>
          <p:nvPr/>
        </p:nvSpPr>
        <p:spPr>
          <a:xfrm flipH="1">
            <a:off x="1331763" y="4232602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21530B1-48EA-9918-D18D-19AAE665F441}"/>
              </a:ext>
            </a:extLst>
          </p:cNvPr>
          <p:cNvSpPr/>
          <p:nvPr/>
        </p:nvSpPr>
        <p:spPr>
          <a:xfrm rot="5400000" flipH="1">
            <a:off x="2359759" y="4791032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EC8D948-CDAB-958F-BE91-990C80C04D9D}"/>
              </a:ext>
            </a:extLst>
          </p:cNvPr>
          <p:cNvSpPr/>
          <p:nvPr/>
        </p:nvSpPr>
        <p:spPr>
          <a:xfrm flipH="1">
            <a:off x="5969102" y="431429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D78B350-3623-A778-D537-33CBD5ADF43F}"/>
              </a:ext>
            </a:extLst>
          </p:cNvPr>
          <p:cNvSpPr/>
          <p:nvPr/>
        </p:nvSpPr>
        <p:spPr>
          <a:xfrm rot="5400000" flipH="1">
            <a:off x="6997098" y="487272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715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56820</TotalTime>
  <Words>1053</Words>
  <Application>Microsoft Office PowerPoint</Application>
  <PresentationFormat>Widescreen</PresentationFormat>
  <Paragraphs>187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Kinematics vs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175</cp:revision>
  <dcterms:created xsi:type="dcterms:W3CDTF">2021-04-07T15:17:47Z</dcterms:created>
  <dcterms:modified xsi:type="dcterms:W3CDTF">2024-04-04T19:25:55Z</dcterms:modified>
</cp:coreProperties>
</file>