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6" r:id="rId3"/>
    <p:sldId id="27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5" y="5534538"/>
            <a:ext cx="1305869" cy="11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90326" y="802805"/>
            <a:ext cx="1101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lice" panose="00000500000000000000" pitchFamily="2" charset="0"/>
              </a:rPr>
              <a:t>Why three dimensions?</a:t>
            </a:r>
            <a:endParaRPr lang="en-US" sz="7200" dirty="0">
              <a:latin typeface="Alice" panose="00000500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7084B4-9785-DF7D-5B60-9DEA93F9D30F}"/>
              </a:ext>
            </a:extLst>
          </p:cNvPr>
          <p:cNvCxnSpPr/>
          <p:nvPr/>
        </p:nvCxnSpPr>
        <p:spPr>
          <a:xfrm flipV="1">
            <a:off x="6383708" y="2982482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7AD5CD-B1F6-4BF2-821C-5A297BE44276}"/>
              </a:ext>
            </a:extLst>
          </p:cNvPr>
          <p:cNvCxnSpPr/>
          <p:nvPr/>
        </p:nvCxnSpPr>
        <p:spPr>
          <a:xfrm flipH="1">
            <a:off x="5187297" y="4725824"/>
            <a:ext cx="1196411" cy="1068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7CB34-EEF6-CEF6-CA5A-22CEE0510505}"/>
              </a:ext>
            </a:extLst>
          </p:cNvPr>
          <p:cNvCxnSpPr>
            <a:cxnSpLocks/>
          </p:cNvCxnSpPr>
          <p:nvPr/>
        </p:nvCxnSpPr>
        <p:spPr>
          <a:xfrm rot="5400000" flipV="1">
            <a:off x="7255379" y="3854153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/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/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/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439504-C67A-FA46-4DE4-8A2E69AB3F24}"/>
              </a:ext>
            </a:extLst>
          </p:cNvPr>
          <p:cNvGrpSpPr/>
          <p:nvPr/>
        </p:nvGrpSpPr>
        <p:grpSpPr>
          <a:xfrm>
            <a:off x="2687855" y="316819"/>
            <a:ext cx="6816290" cy="5417863"/>
            <a:chOff x="2687855" y="682008"/>
            <a:chExt cx="6816290" cy="541786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13AFFF-7AF8-9C8A-344F-602999E65A7D}"/>
                </a:ext>
              </a:extLst>
            </p:cNvPr>
            <p:cNvSpPr txBox="1"/>
            <p:nvPr/>
          </p:nvSpPr>
          <p:spPr>
            <a:xfrm>
              <a:off x="2687855" y="682008"/>
              <a:ext cx="681629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Geometry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1E5EA0-9A02-E2F1-49B5-55E7D0DBB8A7}"/>
                </a:ext>
              </a:extLst>
            </p:cNvPr>
            <p:cNvSpPr txBox="1"/>
            <p:nvPr/>
          </p:nvSpPr>
          <p:spPr>
            <a:xfrm>
              <a:off x="3289783" y="4237823"/>
              <a:ext cx="56124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Entropy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68723A-0705-1776-BD4C-FAE9873A7DF7}"/>
                </a:ext>
              </a:extLst>
            </p:cNvPr>
            <p:cNvSpPr txBox="1"/>
            <p:nvPr/>
          </p:nvSpPr>
          <p:spPr>
            <a:xfrm>
              <a:off x="5586887" y="2667664"/>
              <a:ext cx="10182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Alice" panose="00000500000000000000" pitchFamily="2" charset="0"/>
                </a:rPr>
                <a:t>is</a:t>
              </a:r>
              <a:endParaRPr lang="en-US" sz="8000" dirty="0">
                <a:latin typeface="Alice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341CC2-4785-C18F-9D72-E336BC0207D9}"/>
              </a:ext>
            </a:extLst>
          </p:cNvPr>
          <p:cNvSpPr txBox="1"/>
          <p:nvPr/>
        </p:nvSpPr>
        <p:spPr>
          <a:xfrm>
            <a:off x="8217074" y="5940118"/>
            <a:ext cx="325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in physical theories</a:t>
            </a:r>
          </a:p>
        </p:txBody>
      </p:sp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14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Alice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36</cp:revision>
  <dcterms:created xsi:type="dcterms:W3CDTF">2022-10-24T15:52:53Z</dcterms:created>
  <dcterms:modified xsi:type="dcterms:W3CDTF">2025-02-27T15:46:19Z</dcterms:modified>
</cp:coreProperties>
</file>